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lsb" ContentType="application/vnd.ms-excel.sheet.binary.macroEnabled.12"/>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6.xml" ContentType="application/vnd.openxmlformats-officedocument.presentationml.tags+xml"/>
  <Override PartName="/ppt/notesSlides/notesSlide1.xml" ContentType="application/vnd.openxmlformats-officedocument.presentationml.notesSlide+xml"/>
  <Override PartName="/ppt/tags/tag7.xml" ContentType="application/vnd.openxmlformats-officedocument.presentationml.tags+xml"/>
  <Override PartName="/ppt/notesSlides/notesSlide2.xml" ContentType="application/vnd.openxmlformats-officedocument.presentationml.notesSlide+xml"/>
  <Override PartName="/ppt/tags/tag8.xml" ContentType="application/vnd.openxmlformats-officedocument.presentationml.tags+xml"/>
  <Override PartName="/ppt/notesSlides/notesSlide3.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charts/chart1.xml" ContentType="application/vnd.openxmlformats-officedocument.drawingml.chart+xml"/>
  <Override PartName="/ppt/charts/chart2.xml" ContentType="application/vnd.openxmlformats-officedocument.drawingml.chart+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charts/chart3.xml" ContentType="application/vnd.openxmlformats-officedocument.drawingml.chart+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charts/chart4.xml" ContentType="application/vnd.openxmlformats-officedocument.drawingml.chart+xml"/>
  <Override PartName="/ppt/charts/chart5.xml" ContentType="application/vnd.openxmlformats-officedocument.drawingml.chart+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charts/chart6.xml" ContentType="application/vnd.openxmlformats-officedocument.drawingml.chart+xml"/>
  <Override PartName="/ppt/charts/chart7.xml" ContentType="application/vnd.openxmlformats-officedocument.drawingml.chart+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notesSlides/notesSlide4.xml" ContentType="application/vnd.openxmlformats-officedocument.presentationml.notesSlide+xml"/>
  <Override PartName="/ppt/tags/tag383.xml" ContentType="application/vnd.openxmlformats-officedocument.presentationml.tags+xml"/>
  <Override PartName="/ppt/tags/tag384.xml" ContentType="application/vnd.openxmlformats-officedocument.presentationml.tags+xml"/>
  <Override PartName="/ppt/notesSlides/notesSlide5.xml" ContentType="application/vnd.openxmlformats-officedocument.presentationml.notesSlide+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notesSlides/notesSlide6.xml" ContentType="application/vnd.openxmlformats-officedocument.presentationml.notesSlide+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charts/chart11.xml" ContentType="application/vnd.openxmlformats-officedocument.drawingml.chart+xml"/>
  <Override PartName="/ppt/charts/chart12.xml" ContentType="application/vnd.openxmlformats-officedocument.drawingml.chart+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charts/chart13.xml" ContentType="application/vnd.openxmlformats-officedocument.drawingml.chart+xml"/>
  <Override PartName="/ppt/charts/chart14.xml" ContentType="application/vnd.openxmlformats-officedocument.drawingml.chart+xml"/>
  <Override PartName="/ppt/tags/tag589.xml" ContentType="application/vnd.openxmlformats-officedocument.presentationml.tags+xml"/>
  <Override PartName="/ppt/notesSlides/notesSlide7.xml" ContentType="application/vnd.openxmlformats-officedocument.presentationml.notesSlide+xml"/>
  <Override PartName="/ppt/tags/tag590.xml" ContentType="application/vnd.openxmlformats-officedocument.presentationml.tags+xml"/>
  <Override PartName="/ppt/notesSlides/notesSlide8.xml" ContentType="application/vnd.openxmlformats-officedocument.presentationml.notesSlide+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notesSlides/notesSlide9.xml" ContentType="application/vnd.openxmlformats-officedocument.presentationml.notesSlide+xml"/>
  <Override PartName="/ppt/charts/chart15.xml" ContentType="application/vnd.openxmlformats-officedocument.drawingml.chart+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charts/chart16.xml" ContentType="application/vnd.openxmlformats-officedocument.drawingml.chart+xml"/>
  <Override PartName="/ppt/charts/chart17.xml" ContentType="application/vnd.openxmlformats-officedocument.drawingml.chart+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2.xml" ContentType="application/vnd.openxmlformats-officedocument.drawingml.chart+xml"/>
  <Override PartName="/ppt/charts/style2.xml" ContentType="application/vnd.ms-office.chartstyle+xml"/>
  <Override PartName="/ppt/charts/colors2.xml" ContentType="application/vnd.ms-office.chartcolorstyle+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notesSlides/notesSlide10.xml" ContentType="application/vnd.openxmlformats-officedocument.presentationml.notesSlide+xml"/>
  <Override PartName="/ppt/charts/chart23.xml" ContentType="application/vnd.openxmlformats-officedocument.drawingml.chart+xml"/>
  <Override PartName="/ppt/charts/chart24.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charts/chart25.xml" ContentType="application/vnd.openxmlformats-officedocument.drawingml.chart+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tags/tag758.xml" ContentType="application/vnd.openxmlformats-officedocument.presentationml.tags+xml"/>
  <Override PartName="/ppt/tags/tag759.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tags/tag762.xml" ContentType="application/vnd.openxmlformats-officedocument.presentationml.tags+xml"/>
  <Override PartName="/ppt/tags/tag763.xml" ContentType="application/vnd.openxmlformats-officedocument.presentationml.tags+xml"/>
  <Override PartName="/ppt/tags/tag764.xml" ContentType="application/vnd.openxmlformats-officedocument.presentationml.tags+xml"/>
  <Override PartName="/ppt/tags/tag765.xml" ContentType="application/vnd.openxmlformats-officedocument.presentationml.tags+xml"/>
  <Override PartName="/ppt/tags/tag766.xml" ContentType="application/vnd.openxmlformats-officedocument.presentationml.tags+xml"/>
  <Override PartName="/ppt/tags/tag767.xml" ContentType="application/vnd.openxmlformats-officedocument.presentationml.tags+xml"/>
  <Override PartName="/ppt/tags/tag768.xml" ContentType="application/vnd.openxmlformats-officedocument.presentationml.tags+xml"/>
  <Override PartName="/ppt/tags/tag769.xml" ContentType="application/vnd.openxmlformats-officedocument.presentationml.tags+xml"/>
  <Override PartName="/ppt/tags/tag770.xml" ContentType="application/vnd.openxmlformats-officedocument.presentationml.tags+xml"/>
  <Override PartName="/ppt/tags/tag771.xml" ContentType="application/vnd.openxmlformats-officedocument.presentationml.tags+xml"/>
  <Override PartName="/ppt/tags/tag772.xml" ContentType="application/vnd.openxmlformats-officedocument.presentationml.tags+xml"/>
  <Override PartName="/ppt/tags/tag773.xml" ContentType="application/vnd.openxmlformats-officedocument.presentationml.tags+xml"/>
  <Override PartName="/ppt/tags/tag774.xml" ContentType="application/vnd.openxmlformats-officedocument.presentationml.tags+xml"/>
  <Override PartName="/ppt/tags/tag775.xml" ContentType="application/vnd.openxmlformats-officedocument.presentationml.tags+xml"/>
  <Override PartName="/ppt/tags/tag776.xml" ContentType="application/vnd.openxmlformats-officedocument.presentationml.tags+xml"/>
  <Override PartName="/ppt/tags/tag777.xml" ContentType="application/vnd.openxmlformats-officedocument.presentationml.tags+xml"/>
  <Override PartName="/ppt/tags/tag778.xml" ContentType="application/vnd.openxmlformats-officedocument.presentationml.tags+xml"/>
  <Override PartName="/ppt/tags/tag779.xml" ContentType="application/vnd.openxmlformats-officedocument.presentationml.tags+xml"/>
  <Override PartName="/ppt/tags/tag780.xml" ContentType="application/vnd.openxmlformats-officedocument.presentationml.tags+xml"/>
  <Override PartName="/ppt/tags/tag781.xml" ContentType="application/vnd.openxmlformats-officedocument.presentationml.tags+xml"/>
  <Override PartName="/ppt/tags/tag782.xml" ContentType="application/vnd.openxmlformats-officedocument.presentationml.tags+xml"/>
  <Override PartName="/ppt/tags/tag783.xml" ContentType="application/vnd.openxmlformats-officedocument.presentationml.tags+xml"/>
  <Override PartName="/ppt/charts/chart26.xml" ContentType="application/vnd.openxmlformats-officedocument.drawingml.chart+xml"/>
  <Override PartName="/ppt/tags/tag784.xml" ContentType="application/vnd.openxmlformats-officedocument.presentationml.tags+xml"/>
  <Override PartName="/ppt/tags/tag785.xml" ContentType="application/vnd.openxmlformats-officedocument.presentationml.tags+xml"/>
  <Override PartName="/ppt/tags/tag786.xml" ContentType="application/vnd.openxmlformats-officedocument.presentationml.tags+xml"/>
  <Override PartName="/ppt/tags/tag787.xml" ContentType="application/vnd.openxmlformats-officedocument.presentationml.tags+xml"/>
  <Override PartName="/ppt/tags/tag788.xml" ContentType="application/vnd.openxmlformats-officedocument.presentationml.tags+xml"/>
  <Override PartName="/ppt/tags/tag789.xml" ContentType="application/vnd.openxmlformats-officedocument.presentationml.tags+xml"/>
  <Override PartName="/ppt/tags/tag790.xml" ContentType="application/vnd.openxmlformats-officedocument.presentationml.tags+xml"/>
  <Override PartName="/ppt/tags/tag791.xml" ContentType="application/vnd.openxmlformats-officedocument.presentationml.tags+xml"/>
  <Override PartName="/ppt/tags/tag792.xml" ContentType="application/vnd.openxmlformats-officedocument.presentationml.tags+xml"/>
  <Override PartName="/ppt/tags/tag793.xml" ContentType="application/vnd.openxmlformats-officedocument.presentationml.tags+xml"/>
  <Override PartName="/ppt/tags/tag794.xml" ContentType="application/vnd.openxmlformats-officedocument.presentationml.tags+xml"/>
  <Override PartName="/ppt/tags/tag795.xml" ContentType="application/vnd.openxmlformats-officedocument.presentationml.tags+xml"/>
  <Override PartName="/ppt/tags/tag796.xml" ContentType="application/vnd.openxmlformats-officedocument.presentationml.tags+xml"/>
  <Override PartName="/ppt/tags/tag797.xml" ContentType="application/vnd.openxmlformats-officedocument.presentationml.tags+xml"/>
  <Override PartName="/ppt/tags/tag798.xml" ContentType="application/vnd.openxmlformats-officedocument.presentationml.tags+xml"/>
  <Override PartName="/ppt/tags/tag799.xml" ContentType="application/vnd.openxmlformats-officedocument.presentationml.tags+xml"/>
  <Override PartName="/ppt/tags/tag800.xml" ContentType="application/vnd.openxmlformats-officedocument.presentationml.tags+xml"/>
  <Override PartName="/ppt/tags/tag801.xml" ContentType="application/vnd.openxmlformats-officedocument.presentationml.tags+xml"/>
  <Override PartName="/ppt/tags/tag802.xml" ContentType="application/vnd.openxmlformats-officedocument.presentationml.tags+xml"/>
  <Override PartName="/ppt/tags/tag803.xml" ContentType="application/vnd.openxmlformats-officedocument.presentationml.tags+xml"/>
  <Override PartName="/ppt/tags/tag804.xml" ContentType="application/vnd.openxmlformats-officedocument.presentationml.tags+xml"/>
  <Override PartName="/ppt/tags/tag805.xml" ContentType="application/vnd.openxmlformats-officedocument.presentationml.tags+xml"/>
  <Override PartName="/ppt/tags/tag806.xml" ContentType="application/vnd.openxmlformats-officedocument.presentationml.tags+xml"/>
  <Override PartName="/ppt/tags/tag807.xml" ContentType="application/vnd.openxmlformats-officedocument.presentationml.tags+xml"/>
  <Override PartName="/ppt/tags/tag808.xml" ContentType="application/vnd.openxmlformats-officedocument.presentationml.tags+xml"/>
  <Override PartName="/ppt/tags/tag809.xml" ContentType="application/vnd.openxmlformats-officedocument.presentationml.tags+xml"/>
  <Override PartName="/ppt/tags/tag810.xml" ContentType="application/vnd.openxmlformats-officedocument.presentationml.tags+xml"/>
  <Override PartName="/ppt/tags/tag811.xml" ContentType="application/vnd.openxmlformats-officedocument.presentationml.tags+xml"/>
  <Override PartName="/ppt/tags/tag812.xml" ContentType="application/vnd.openxmlformats-officedocument.presentationml.tags+xml"/>
  <Override PartName="/ppt/tags/tag813.xml" ContentType="application/vnd.openxmlformats-officedocument.presentationml.tags+xml"/>
  <Override PartName="/ppt/tags/tag814.xml" ContentType="application/vnd.openxmlformats-officedocument.presentationml.tags+xml"/>
  <Override PartName="/ppt/tags/tag815.xml" ContentType="application/vnd.openxmlformats-officedocument.presentationml.tags+xml"/>
  <Override PartName="/ppt/tags/tag816.xml" ContentType="application/vnd.openxmlformats-officedocument.presentationml.tags+xml"/>
  <Override PartName="/ppt/tags/tag817.xml" ContentType="application/vnd.openxmlformats-officedocument.presentationml.tags+xml"/>
  <Override PartName="/ppt/tags/tag818.xml" ContentType="application/vnd.openxmlformats-officedocument.presentationml.tags+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tags/tag819.xml" ContentType="application/vnd.openxmlformats-officedocument.presentationml.tags+xml"/>
  <Override PartName="/ppt/tags/tag820.xml" ContentType="application/vnd.openxmlformats-officedocument.presentationml.tags+xml"/>
  <Override PartName="/ppt/tags/tag821.xml" ContentType="application/vnd.openxmlformats-officedocument.presentationml.tags+xml"/>
  <Override PartName="/ppt/tags/tag822.xml" ContentType="application/vnd.openxmlformats-officedocument.presentationml.tags+xml"/>
  <Override PartName="/ppt/tags/tag823.xml" ContentType="application/vnd.openxmlformats-officedocument.presentationml.tags+xml"/>
  <Override PartName="/ppt/tags/tag824.xml" ContentType="application/vnd.openxmlformats-officedocument.presentationml.tags+xml"/>
  <Override PartName="/ppt/tags/tag825.xml" ContentType="application/vnd.openxmlformats-officedocument.presentationml.tags+xml"/>
  <Override PartName="/ppt/tags/tag826.xml" ContentType="application/vnd.openxmlformats-officedocument.presentationml.tags+xml"/>
  <Override PartName="/ppt/tags/tag827.xml" ContentType="application/vnd.openxmlformats-officedocument.presentationml.tags+xml"/>
  <Override PartName="/ppt/tags/tag828.xml" ContentType="application/vnd.openxmlformats-officedocument.presentationml.tags+xml"/>
  <Override PartName="/ppt/tags/tag829.xml" ContentType="application/vnd.openxmlformats-officedocument.presentationml.tags+xml"/>
  <Override PartName="/ppt/tags/tag830.xml" ContentType="application/vnd.openxmlformats-officedocument.presentationml.tags+xml"/>
  <Override PartName="/ppt/tags/tag831.xml" ContentType="application/vnd.openxmlformats-officedocument.presentationml.tags+xml"/>
  <Override PartName="/ppt/tags/tag832.xml" ContentType="application/vnd.openxmlformats-officedocument.presentationml.tags+xml"/>
  <Override PartName="/ppt/tags/tag833.xml" ContentType="application/vnd.openxmlformats-officedocument.presentationml.tags+xml"/>
  <Override PartName="/ppt/tags/tag834.xml" ContentType="application/vnd.openxmlformats-officedocument.presentationml.tags+xml"/>
  <Override PartName="/ppt/tags/tag835.xml" ContentType="application/vnd.openxmlformats-officedocument.presentationml.tags+xml"/>
  <Override PartName="/ppt/tags/tag836.xml" ContentType="application/vnd.openxmlformats-officedocument.presentationml.tags+xml"/>
  <Override PartName="/ppt/tags/tag837.xml" ContentType="application/vnd.openxmlformats-officedocument.presentationml.tags+xml"/>
  <Override PartName="/ppt/tags/tag838.xml" ContentType="application/vnd.openxmlformats-officedocument.presentationml.tags+xml"/>
  <Override PartName="/ppt/tags/tag839.xml" ContentType="application/vnd.openxmlformats-officedocument.presentationml.tags+xml"/>
  <Override PartName="/ppt/tags/tag840.xml" ContentType="application/vnd.openxmlformats-officedocument.presentationml.tags+xml"/>
  <Override PartName="/ppt/tags/tag841.xml" ContentType="application/vnd.openxmlformats-officedocument.presentationml.tags+xml"/>
  <Override PartName="/ppt/tags/tag842.xml" ContentType="application/vnd.openxmlformats-officedocument.presentationml.tags+xml"/>
  <Override PartName="/ppt/tags/tag843.xml" ContentType="application/vnd.openxmlformats-officedocument.presentationml.tags+xml"/>
  <Override PartName="/ppt/tags/tag844.xml" ContentType="application/vnd.openxmlformats-officedocument.presentationml.tags+xml"/>
  <Override PartName="/ppt/tags/tag845.xml" ContentType="application/vnd.openxmlformats-officedocument.presentationml.tags+xml"/>
  <Override PartName="/ppt/tags/tag846.xml" ContentType="application/vnd.openxmlformats-officedocument.presentationml.tags+xml"/>
  <Override PartName="/ppt/tags/tag847.xml" ContentType="application/vnd.openxmlformats-officedocument.presentationml.tags+xml"/>
  <Override PartName="/ppt/tags/tag848.xml" ContentType="application/vnd.openxmlformats-officedocument.presentationml.tags+xml"/>
  <Override PartName="/ppt/tags/tag849.xml" ContentType="application/vnd.openxmlformats-officedocument.presentationml.tags+xml"/>
  <Override PartName="/ppt/tags/tag850.xml" ContentType="application/vnd.openxmlformats-officedocument.presentationml.tags+xml"/>
  <Override PartName="/ppt/tags/tag851.xml" ContentType="application/vnd.openxmlformats-officedocument.presentationml.tags+xml"/>
  <Override PartName="/ppt/tags/tag852.xml" ContentType="application/vnd.openxmlformats-officedocument.presentationml.tags+xml"/>
  <Override PartName="/ppt/tags/tag853.xml" ContentType="application/vnd.openxmlformats-officedocument.presentationml.tags+xml"/>
  <Override PartName="/ppt/tags/tag854.xml" ContentType="application/vnd.openxmlformats-officedocument.presentationml.tags+xml"/>
  <Override PartName="/ppt/tags/tag855.xml" ContentType="application/vnd.openxmlformats-officedocument.presentationml.tags+xml"/>
  <Override PartName="/ppt/tags/tag856.xml" ContentType="application/vnd.openxmlformats-officedocument.presentationml.tags+xml"/>
  <Override PartName="/ppt/tags/tag857.xml" ContentType="application/vnd.openxmlformats-officedocument.presentationml.tags+xml"/>
  <Override PartName="/ppt/tags/tag858.xml" ContentType="application/vnd.openxmlformats-officedocument.presentationml.tags+xml"/>
  <Override PartName="/ppt/tags/tag859.xml" ContentType="application/vnd.openxmlformats-officedocument.presentationml.tags+xml"/>
  <Override PartName="/ppt/tags/tag860.xml" ContentType="application/vnd.openxmlformats-officedocument.presentationml.tags+xml"/>
  <Override PartName="/ppt/tags/tag861.xml" ContentType="application/vnd.openxmlformats-officedocument.presentationml.tags+xml"/>
  <Override PartName="/ppt/tags/tag862.xml" ContentType="application/vnd.openxmlformats-officedocument.presentationml.tags+xml"/>
  <Override PartName="/ppt/tags/tag863.xml" ContentType="application/vnd.openxmlformats-officedocument.presentationml.tags+xml"/>
  <Override PartName="/ppt/charts/chart30.xml" ContentType="application/vnd.openxmlformats-officedocument.drawingml.chart+xml"/>
  <Override PartName="/ppt/charts/chart31.xml" ContentType="application/vnd.openxmlformats-officedocument.drawingml.chart+xml"/>
  <Override PartName="/ppt/tags/tag864.xml" ContentType="application/vnd.openxmlformats-officedocument.presentationml.tags+xml"/>
  <Override PartName="/ppt/tags/tag865.xml" ContentType="application/vnd.openxmlformats-officedocument.presentationml.tags+xml"/>
  <Override PartName="/ppt/tags/tag866.xml" ContentType="application/vnd.openxmlformats-officedocument.presentationml.tags+xml"/>
  <Override PartName="/ppt/tags/tag867.xml" ContentType="application/vnd.openxmlformats-officedocument.presentationml.tags+xml"/>
  <Override PartName="/ppt/tags/tag868.xml" ContentType="application/vnd.openxmlformats-officedocument.presentationml.tags+xml"/>
  <Override PartName="/ppt/tags/tag869.xml" ContentType="application/vnd.openxmlformats-officedocument.presentationml.tags+xml"/>
  <Override PartName="/ppt/tags/tag870.xml" ContentType="application/vnd.openxmlformats-officedocument.presentationml.tags+xml"/>
  <Override PartName="/ppt/tags/tag871.xml" ContentType="application/vnd.openxmlformats-officedocument.presentationml.tags+xml"/>
  <Override PartName="/ppt/charts/chart32.xml" ContentType="application/vnd.openxmlformats-officedocument.drawingml.chart+xml"/>
  <Override PartName="/ppt/charts/style4.xml" ContentType="application/vnd.ms-office.chartstyle+xml"/>
  <Override PartName="/ppt/charts/colors4.xml" ContentType="application/vnd.ms-office.chartcolorstyle+xml"/>
  <Override PartName="/ppt/tags/tag872.xml" ContentType="application/vnd.openxmlformats-officedocument.presentationml.tags+xml"/>
  <Override PartName="/ppt/tags/tag873.xml" ContentType="application/vnd.openxmlformats-officedocument.presentationml.tags+xml"/>
  <Override PartName="/ppt/tags/tag874.xml" ContentType="application/vnd.openxmlformats-officedocument.presentationml.tags+xml"/>
  <Override PartName="/ppt/tags/tag875.xml" ContentType="application/vnd.openxmlformats-officedocument.presentationml.tags+xml"/>
  <Override PartName="/ppt/tags/tag876.xml" ContentType="application/vnd.openxmlformats-officedocument.presentationml.tags+xml"/>
  <Override PartName="/ppt/tags/tag877.xml" ContentType="application/vnd.openxmlformats-officedocument.presentationml.tags+xml"/>
  <Override PartName="/ppt/tags/tag878.xml" ContentType="application/vnd.openxmlformats-officedocument.presentationml.tags+xml"/>
  <Override PartName="/ppt/tags/tag879.xml" ContentType="application/vnd.openxmlformats-officedocument.presentationml.tags+xml"/>
  <Override PartName="/ppt/tags/tag880.xml" ContentType="application/vnd.openxmlformats-officedocument.presentationml.tags+xml"/>
  <Override PartName="/ppt/tags/tag881.xml" ContentType="application/vnd.openxmlformats-officedocument.presentationml.tags+xml"/>
  <Override PartName="/ppt/tags/tag882.xml" ContentType="application/vnd.openxmlformats-officedocument.presentationml.tags+xml"/>
  <Override PartName="/ppt/tags/tag883.xml" ContentType="application/vnd.openxmlformats-officedocument.presentationml.tags+xml"/>
  <Override PartName="/ppt/tags/tag884.xml" ContentType="application/vnd.openxmlformats-officedocument.presentationml.tags+xml"/>
  <Override PartName="/ppt/tags/tag885.xml" ContentType="application/vnd.openxmlformats-officedocument.presentationml.tags+xml"/>
  <Override PartName="/ppt/tags/tag886.xml" ContentType="application/vnd.openxmlformats-officedocument.presentationml.tags+xml"/>
  <Override PartName="/ppt/tags/tag887.xml" ContentType="application/vnd.openxmlformats-officedocument.presentationml.tags+xml"/>
  <Override PartName="/ppt/tags/tag888.xml" ContentType="application/vnd.openxmlformats-officedocument.presentationml.tags+xml"/>
  <Override PartName="/ppt/tags/tag889.xml" ContentType="application/vnd.openxmlformats-officedocument.presentationml.tags+xml"/>
  <Override PartName="/ppt/tags/tag890.xml" ContentType="application/vnd.openxmlformats-officedocument.presentationml.tags+xml"/>
  <Override PartName="/ppt/tags/tag891.xml" ContentType="application/vnd.openxmlformats-officedocument.presentationml.tags+xml"/>
  <Override PartName="/ppt/tags/tag892.xml" ContentType="application/vnd.openxmlformats-officedocument.presentationml.tags+xml"/>
  <Override PartName="/ppt/tags/tag893.xml" ContentType="application/vnd.openxmlformats-officedocument.presentationml.tags+xml"/>
  <Override PartName="/ppt/tags/tag894.xml" ContentType="application/vnd.openxmlformats-officedocument.presentationml.tags+xml"/>
  <Override PartName="/ppt/tags/tag895.xml" ContentType="application/vnd.openxmlformats-officedocument.presentationml.tags+xml"/>
  <Override PartName="/ppt/tags/tag896.xml" ContentType="application/vnd.openxmlformats-officedocument.presentationml.tags+xml"/>
  <Override PartName="/ppt/tags/tag897.xml" ContentType="application/vnd.openxmlformats-officedocument.presentationml.tags+xml"/>
  <Override PartName="/ppt/tags/tag898.xml" ContentType="application/vnd.openxmlformats-officedocument.presentationml.tags+xml"/>
  <Override PartName="/ppt/tags/tag899.xml" ContentType="application/vnd.openxmlformats-officedocument.presentationml.tags+xml"/>
  <Override PartName="/ppt/tags/tag900.xml" ContentType="application/vnd.openxmlformats-officedocument.presentationml.tags+xml"/>
  <Override PartName="/ppt/tags/tag901.xml" ContentType="application/vnd.openxmlformats-officedocument.presentationml.tags+xml"/>
  <Override PartName="/ppt/tags/tag902.xml" ContentType="application/vnd.openxmlformats-officedocument.presentationml.tags+xml"/>
  <Override PartName="/ppt/tags/tag903.xml" ContentType="application/vnd.openxmlformats-officedocument.presentationml.tags+xml"/>
  <Override PartName="/ppt/notesSlides/notesSlide11.xml" ContentType="application/vnd.openxmlformats-officedocument.presentationml.notesSlide+xml"/>
  <Override PartName="/ppt/tags/tag904.xml" ContentType="application/vnd.openxmlformats-officedocument.presentationml.tags+xml"/>
  <Override PartName="/ppt/tags/tag905.xml" ContentType="application/vnd.openxmlformats-officedocument.presentationml.tags+xml"/>
  <Override PartName="/ppt/tags/tag906.xml" ContentType="application/vnd.openxmlformats-officedocument.presentationml.tags+xml"/>
  <Override PartName="/ppt/tags/tag907.xml" ContentType="application/vnd.openxmlformats-officedocument.presentationml.tags+xml"/>
  <Override PartName="/ppt/tags/tag908.xml" ContentType="application/vnd.openxmlformats-officedocument.presentationml.tags+xml"/>
  <Override PartName="/ppt/tags/tag909.xml" ContentType="application/vnd.openxmlformats-officedocument.presentationml.tags+xml"/>
  <Override PartName="/ppt/tags/tag910.xml" ContentType="application/vnd.openxmlformats-officedocument.presentationml.tags+xml"/>
  <Override PartName="/ppt/tags/tag911.xml" ContentType="application/vnd.openxmlformats-officedocument.presentationml.tags+xml"/>
  <Override PartName="/ppt/tags/tag912.xml" ContentType="application/vnd.openxmlformats-officedocument.presentationml.tags+xml"/>
  <Override PartName="/ppt/tags/tag913.xml" ContentType="application/vnd.openxmlformats-officedocument.presentationml.tags+xml"/>
  <Override PartName="/ppt/tags/tag914.xml" ContentType="application/vnd.openxmlformats-officedocument.presentationml.tags+xml"/>
  <Override PartName="/ppt/tags/tag915.xml" ContentType="application/vnd.openxmlformats-officedocument.presentationml.tags+xml"/>
  <Override PartName="/ppt/tags/tag916.xml" ContentType="application/vnd.openxmlformats-officedocument.presentationml.tags+xml"/>
  <Override PartName="/ppt/tags/tag917.xml" ContentType="application/vnd.openxmlformats-officedocument.presentationml.tags+xml"/>
  <Override PartName="/ppt/tags/tag918.xml" ContentType="application/vnd.openxmlformats-officedocument.presentationml.tags+xml"/>
  <Override PartName="/ppt/tags/tag919.xml" ContentType="application/vnd.openxmlformats-officedocument.presentationml.tags+xml"/>
  <Override PartName="/ppt/tags/tag920.xml" ContentType="application/vnd.openxmlformats-officedocument.presentationml.tags+xml"/>
  <Override PartName="/ppt/tags/tag921.xml" ContentType="application/vnd.openxmlformats-officedocument.presentationml.tags+xml"/>
  <Override PartName="/ppt/tags/tag922.xml" ContentType="application/vnd.openxmlformats-officedocument.presentationml.tags+xml"/>
  <Override PartName="/ppt/tags/tag923.xml" ContentType="application/vnd.openxmlformats-officedocument.presentationml.tags+xml"/>
  <Override PartName="/ppt/tags/tag924.xml" ContentType="application/vnd.openxmlformats-officedocument.presentationml.tags+xml"/>
  <Override PartName="/ppt/tags/tag925.xml" ContentType="application/vnd.openxmlformats-officedocument.presentationml.tags+xml"/>
  <Override PartName="/ppt/tags/tag926.xml" ContentType="application/vnd.openxmlformats-officedocument.presentationml.tags+xml"/>
  <Override PartName="/ppt/tags/tag927.xml" ContentType="application/vnd.openxmlformats-officedocument.presentationml.tags+xml"/>
  <Override PartName="/ppt/tags/tag928.xml" ContentType="application/vnd.openxmlformats-officedocument.presentationml.tags+xml"/>
  <Override PartName="/ppt/tags/tag929.xml" ContentType="application/vnd.openxmlformats-officedocument.presentationml.tags+xml"/>
  <Override PartName="/ppt/tags/tag930.xml" ContentType="application/vnd.openxmlformats-officedocument.presentationml.tags+xml"/>
  <Override PartName="/ppt/tags/tag931.xml" ContentType="application/vnd.openxmlformats-officedocument.presentationml.tags+xml"/>
  <Override PartName="/ppt/tags/tag932.xml" ContentType="application/vnd.openxmlformats-officedocument.presentationml.tags+xml"/>
  <Override PartName="/ppt/tags/tag933.xml" ContentType="application/vnd.openxmlformats-officedocument.presentationml.tags+xml"/>
  <Override PartName="/ppt/tags/tag934.xml" ContentType="application/vnd.openxmlformats-officedocument.presentationml.tags+xml"/>
  <Override PartName="/ppt/tags/tag935.xml" ContentType="application/vnd.openxmlformats-officedocument.presentationml.tags+xml"/>
  <Override PartName="/ppt/tags/tag936.xml" ContentType="application/vnd.openxmlformats-officedocument.presentationml.tags+xml"/>
  <Override PartName="/ppt/tags/tag937.xml" ContentType="application/vnd.openxmlformats-officedocument.presentationml.tags+xml"/>
  <Override PartName="/ppt/tags/tag938.xml" ContentType="application/vnd.openxmlformats-officedocument.presentationml.tags+xml"/>
  <Override PartName="/ppt/tags/tag939.xml" ContentType="application/vnd.openxmlformats-officedocument.presentationml.tags+xml"/>
  <Override PartName="/ppt/tags/tag940.xml" ContentType="application/vnd.openxmlformats-officedocument.presentationml.tags+xml"/>
  <Override PartName="/ppt/tags/tag941.xml" ContentType="application/vnd.openxmlformats-officedocument.presentationml.tags+xml"/>
  <Override PartName="/ppt/tags/tag942.xml" ContentType="application/vnd.openxmlformats-officedocument.presentationml.tags+xml"/>
  <Override PartName="/ppt/tags/tag943.xml" ContentType="application/vnd.openxmlformats-officedocument.presentationml.tags+xml"/>
  <Override PartName="/ppt/tags/tag944.xml" ContentType="application/vnd.openxmlformats-officedocument.presentationml.tags+xml"/>
  <Override PartName="/ppt/tags/tag945.xml" ContentType="application/vnd.openxmlformats-officedocument.presentationml.tags+xml"/>
  <Override PartName="/ppt/tags/tag946.xml" ContentType="application/vnd.openxmlformats-officedocument.presentationml.tags+xml"/>
  <Override PartName="/ppt/tags/tag947.xml" ContentType="application/vnd.openxmlformats-officedocument.presentationml.tags+xml"/>
  <Override PartName="/ppt/tags/tag948.xml" ContentType="application/vnd.openxmlformats-officedocument.presentationml.tags+xml"/>
  <Override PartName="/ppt/tags/tag949.xml" ContentType="application/vnd.openxmlformats-officedocument.presentationml.tags+xml"/>
  <Override PartName="/ppt/tags/tag950.xml" ContentType="application/vnd.openxmlformats-officedocument.presentationml.tags+xml"/>
  <Override PartName="/ppt/tags/tag951.xml" ContentType="application/vnd.openxmlformats-officedocument.presentationml.tags+xml"/>
  <Override PartName="/ppt/tags/tag952.xml" ContentType="application/vnd.openxmlformats-officedocument.presentationml.tags+xml"/>
  <Override PartName="/ppt/tags/tag953.xml" ContentType="application/vnd.openxmlformats-officedocument.presentationml.tags+xml"/>
  <Override PartName="/ppt/tags/tag954.xml" ContentType="application/vnd.openxmlformats-officedocument.presentationml.tags+xml"/>
  <Override PartName="/ppt/notesSlides/notesSlide12.xml" ContentType="application/vnd.openxmlformats-officedocument.presentationml.notesSlide+xml"/>
  <Override PartName="/ppt/tags/tag955.xml" ContentType="application/vnd.openxmlformats-officedocument.presentationml.tags+xml"/>
  <Override PartName="/ppt/tags/tag956.xml" ContentType="application/vnd.openxmlformats-officedocument.presentationml.tags+xml"/>
  <Override PartName="/ppt/tags/tag957.xml" ContentType="application/vnd.openxmlformats-officedocument.presentationml.tags+xml"/>
  <Override PartName="/ppt/tags/tag958.xml" ContentType="application/vnd.openxmlformats-officedocument.presentationml.tags+xml"/>
  <Override PartName="/ppt/tags/tag959.xml" ContentType="application/vnd.openxmlformats-officedocument.presentationml.tags+xml"/>
  <Override PartName="/ppt/tags/tag960.xml" ContentType="application/vnd.openxmlformats-officedocument.presentationml.tags+xml"/>
  <Override PartName="/ppt/tags/tag961.xml" ContentType="application/vnd.openxmlformats-officedocument.presentationml.tags+xml"/>
  <Override PartName="/ppt/tags/tag962.xml" ContentType="application/vnd.openxmlformats-officedocument.presentationml.tags+xml"/>
  <Override PartName="/ppt/tags/tag963.xml" ContentType="application/vnd.openxmlformats-officedocument.presentationml.tags+xml"/>
  <Override PartName="/ppt/tags/tag964.xml" ContentType="application/vnd.openxmlformats-officedocument.presentationml.tags+xml"/>
  <Override PartName="/ppt/tags/tag965.xml" ContentType="application/vnd.openxmlformats-officedocument.presentationml.tags+xml"/>
  <Override PartName="/ppt/tags/tag966.xml" ContentType="application/vnd.openxmlformats-officedocument.presentationml.tags+xml"/>
  <Override PartName="/ppt/tags/tag967.xml" ContentType="application/vnd.openxmlformats-officedocument.presentationml.tags+xml"/>
  <Override PartName="/ppt/tags/tag968.xml" ContentType="application/vnd.openxmlformats-officedocument.presentationml.tags+xml"/>
  <Override PartName="/ppt/tags/tag969.xml" ContentType="application/vnd.openxmlformats-officedocument.presentationml.tags+xml"/>
  <Override PartName="/ppt/tags/tag970.xml" ContentType="application/vnd.openxmlformats-officedocument.presentationml.tags+xml"/>
  <Override PartName="/ppt/tags/tag971.xml" ContentType="application/vnd.openxmlformats-officedocument.presentationml.tags+xml"/>
  <Override PartName="/ppt/tags/tag972.xml" ContentType="application/vnd.openxmlformats-officedocument.presentationml.tags+xml"/>
  <Override PartName="/ppt/tags/tag973.xml" ContentType="application/vnd.openxmlformats-officedocument.presentationml.tags+xml"/>
  <Override PartName="/ppt/tags/tag974.xml" ContentType="application/vnd.openxmlformats-officedocument.presentationml.tags+xml"/>
  <Override PartName="/ppt/tags/tag975.xml" ContentType="application/vnd.openxmlformats-officedocument.presentationml.tags+xml"/>
  <Override PartName="/ppt/tags/tag976.xml" ContentType="application/vnd.openxmlformats-officedocument.presentationml.tags+xml"/>
  <Override PartName="/ppt/tags/tag977.xml" ContentType="application/vnd.openxmlformats-officedocument.presentationml.tags+xml"/>
  <Override PartName="/ppt/tags/tag978.xml" ContentType="application/vnd.openxmlformats-officedocument.presentationml.tags+xml"/>
  <Override PartName="/ppt/tags/tag979.xml" ContentType="application/vnd.openxmlformats-officedocument.presentationml.tags+xml"/>
  <Override PartName="/ppt/tags/tag980.xml" ContentType="application/vnd.openxmlformats-officedocument.presentationml.tags+xml"/>
  <Override PartName="/ppt/tags/tag981.xml" ContentType="application/vnd.openxmlformats-officedocument.presentationml.tags+xml"/>
  <Override PartName="/ppt/tags/tag982.xml" ContentType="application/vnd.openxmlformats-officedocument.presentationml.tags+xml"/>
  <Override PartName="/ppt/tags/tag983.xml" ContentType="application/vnd.openxmlformats-officedocument.presentationml.tags+xml"/>
  <Override PartName="/ppt/tags/tag984.xml" ContentType="application/vnd.openxmlformats-officedocument.presentationml.tags+xml"/>
  <Override PartName="/ppt/tags/tag985.xml" ContentType="application/vnd.openxmlformats-officedocument.presentationml.tags+xml"/>
  <Override PartName="/ppt/tags/tag986.xml" ContentType="application/vnd.openxmlformats-officedocument.presentationml.tags+xml"/>
  <Override PartName="/ppt/tags/tag987.xml" ContentType="application/vnd.openxmlformats-officedocument.presentationml.tags+xml"/>
  <Override PartName="/ppt/tags/tag988.xml" ContentType="application/vnd.openxmlformats-officedocument.presentationml.tags+xml"/>
  <Override PartName="/ppt/tags/tag989.xml" ContentType="application/vnd.openxmlformats-officedocument.presentationml.tags+xml"/>
  <Override PartName="/ppt/tags/tag990.xml" ContentType="application/vnd.openxmlformats-officedocument.presentationml.tags+xml"/>
  <Override PartName="/ppt/tags/tag991.xml" ContentType="application/vnd.openxmlformats-officedocument.presentationml.tags+xml"/>
  <Override PartName="/ppt/tags/tag992.xml" ContentType="application/vnd.openxmlformats-officedocument.presentationml.tags+xml"/>
  <Override PartName="/ppt/tags/tag993.xml" ContentType="application/vnd.openxmlformats-officedocument.presentationml.tags+xml"/>
  <Override PartName="/ppt/tags/tag994.xml" ContentType="application/vnd.openxmlformats-officedocument.presentationml.tags+xml"/>
  <Override PartName="/ppt/tags/tag995.xml" ContentType="application/vnd.openxmlformats-officedocument.presentationml.tags+xml"/>
  <Override PartName="/ppt/tags/tag996.xml" ContentType="application/vnd.openxmlformats-officedocument.presentationml.tags+xml"/>
  <Override PartName="/ppt/tags/tag997.xml" ContentType="application/vnd.openxmlformats-officedocument.presentationml.tags+xml"/>
  <Override PartName="/ppt/tags/tag998.xml" ContentType="application/vnd.openxmlformats-officedocument.presentationml.tags+xml"/>
  <Override PartName="/ppt/tags/tag999.xml" ContentType="application/vnd.openxmlformats-officedocument.presentationml.tags+xml"/>
  <Override PartName="/ppt/tags/tag1000.xml" ContentType="application/vnd.openxmlformats-officedocument.presentationml.tags+xml"/>
  <Override PartName="/ppt/tags/tag1001.xml" ContentType="application/vnd.openxmlformats-officedocument.presentationml.tags+xml"/>
  <Override PartName="/ppt/tags/tag1002.xml" ContentType="application/vnd.openxmlformats-officedocument.presentationml.tags+xml"/>
  <Override PartName="/ppt/tags/tag1003.xml" ContentType="application/vnd.openxmlformats-officedocument.presentationml.tags+xml"/>
  <Override PartName="/ppt/tags/tag1004.xml" ContentType="application/vnd.openxmlformats-officedocument.presentationml.tags+xml"/>
  <Override PartName="/ppt/tags/tag1005.xml" ContentType="application/vnd.openxmlformats-officedocument.presentationml.tags+xml"/>
  <Override PartName="/ppt/tags/tag1006.xml" ContentType="application/vnd.openxmlformats-officedocument.presentationml.tags+xml"/>
  <Override PartName="/ppt/tags/tag1007.xml" ContentType="application/vnd.openxmlformats-officedocument.presentationml.tags+xml"/>
  <Override PartName="/ppt/tags/tag1008.xml" ContentType="application/vnd.openxmlformats-officedocument.presentationml.tags+xml"/>
  <Override PartName="/ppt/tags/tag1009.xml" ContentType="application/vnd.openxmlformats-officedocument.presentationml.tags+xml"/>
  <Override PartName="/ppt/tags/tag1010.xml" ContentType="application/vnd.openxmlformats-officedocument.presentationml.tags+xml"/>
  <Override PartName="/ppt/tags/tag1011.xml" ContentType="application/vnd.openxmlformats-officedocument.presentationml.tags+xml"/>
  <Override PartName="/ppt/tags/tag1012.xml" ContentType="application/vnd.openxmlformats-officedocument.presentationml.tags+xml"/>
  <Override PartName="/ppt/tags/tag1013.xml" ContentType="application/vnd.openxmlformats-officedocument.presentationml.tags+xml"/>
  <Override PartName="/ppt/tags/tag1014.xml" ContentType="application/vnd.openxmlformats-officedocument.presentationml.tags+xml"/>
  <Override PartName="/ppt/tags/tag1015.xml" ContentType="application/vnd.openxmlformats-officedocument.presentationml.tags+xml"/>
  <Override PartName="/ppt/tags/tag1016.xml" ContentType="application/vnd.openxmlformats-officedocument.presentationml.tags+xml"/>
  <Override PartName="/ppt/tags/tag1017.xml" ContentType="application/vnd.openxmlformats-officedocument.presentationml.tags+xml"/>
  <Override PartName="/ppt/tags/tag1018.xml" ContentType="application/vnd.openxmlformats-officedocument.presentationml.tags+xml"/>
  <Override PartName="/ppt/tags/tag1019.xml" ContentType="application/vnd.openxmlformats-officedocument.presentationml.tags+xml"/>
  <Override PartName="/ppt/tags/tag1020.xml" ContentType="application/vnd.openxmlformats-officedocument.presentationml.tags+xml"/>
  <Override PartName="/ppt/tags/tag1021.xml" ContentType="application/vnd.openxmlformats-officedocument.presentationml.tags+xml"/>
  <Override PartName="/ppt/tags/tag1022.xml" ContentType="application/vnd.openxmlformats-officedocument.presentationml.tags+xml"/>
  <Override PartName="/ppt/tags/tag1023.xml" ContentType="application/vnd.openxmlformats-officedocument.presentationml.tags+xml"/>
  <Override PartName="/ppt/tags/tag1024.xml" ContentType="application/vnd.openxmlformats-officedocument.presentationml.tags+xml"/>
  <Override PartName="/ppt/tags/tag1025.xml" ContentType="application/vnd.openxmlformats-officedocument.presentationml.tags+xml"/>
  <Override PartName="/ppt/tags/tag1026.xml" ContentType="application/vnd.openxmlformats-officedocument.presentationml.tags+xml"/>
  <Override PartName="/ppt/charts/chart33.xml" ContentType="application/vnd.openxmlformats-officedocument.drawingml.chart+xml"/>
  <Override PartName="/ppt/charts/chart34.xml" ContentType="application/vnd.openxmlformats-officedocument.drawingml.chart+xml"/>
  <Override PartName="/ppt/tags/tag1027.xml" ContentType="application/vnd.openxmlformats-officedocument.presentationml.tags+xml"/>
  <Override PartName="/ppt/tags/tag1028.xml" ContentType="application/vnd.openxmlformats-officedocument.presentationml.tags+xml"/>
  <Override PartName="/ppt/notesSlides/notesSlide13.xml" ContentType="application/vnd.openxmlformats-officedocument.presentationml.notesSlide+xml"/>
  <Override PartName="/ppt/tags/tag1029.xml" ContentType="application/vnd.openxmlformats-officedocument.presentationml.tag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bookmarkIdSeed="9">
  <p:sldMasterIdLst>
    <p:sldMasterId id="2147483660" r:id="rId1"/>
  </p:sldMasterIdLst>
  <p:notesMasterIdLst>
    <p:notesMasterId r:id="rId102"/>
  </p:notesMasterIdLst>
  <p:handoutMasterIdLst>
    <p:handoutMasterId r:id="rId103"/>
  </p:handoutMasterIdLst>
  <p:sldIdLst>
    <p:sldId id="687" r:id="rId2"/>
    <p:sldId id="2147471864" r:id="rId3"/>
    <p:sldId id="2147471865" r:id="rId4"/>
    <p:sldId id="676" r:id="rId5"/>
    <p:sldId id="726" r:id="rId6"/>
    <p:sldId id="727" r:id="rId7"/>
    <p:sldId id="678" r:id="rId8"/>
    <p:sldId id="682" r:id="rId9"/>
    <p:sldId id="679" r:id="rId10"/>
    <p:sldId id="680" r:id="rId11"/>
    <p:sldId id="681" r:id="rId12"/>
    <p:sldId id="381" r:id="rId13"/>
    <p:sldId id="697" r:id="rId14"/>
    <p:sldId id="2147470412" r:id="rId15"/>
    <p:sldId id="2147471866" r:id="rId16"/>
    <p:sldId id="2147470413" r:id="rId17"/>
    <p:sldId id="2147470414" r:id="rId18"/>
    <p:sldId id="698" r:id="rId19"/>
    <p:sldId id="636" r:id="rId20"/>
    <p:sldId id="699" r:id="rId21"/>
    <p:sldId id="614" r:id="rId22"/>
    <p:sldId id="615" r:id="rId23"/>
    <p:sldId id="616" r:id="rId24"/>
    <p:sldId id="638" r:id="rId25"/>
    <p:sldId id="382" r:id="rId26"/>
    <p:sldId id="672" r:id="rId27"/>
    <p:sldId id="715" r:id="rId28"/>
    <p:sldId id="710" r:id="rId29"/>
    <p:sldId id="739" r:id="rId30"/>
    <p:sldId id="714" r:id="rId31"/>
    <p:sldId id="700" r:id="rId32"/>
    <p:sldId id="701" r:id="rId33"/>
    <p:sldId id="693" r:id="rId34"/>
    <p:sldId id="688" r:id="rId35"/>
    <p:sldId id="655" r:id="rId36"/>
    <p:sldId id="2147471853" r:id="rId37"/>
    <p:sldId id="689" r:id="rId38"/>
    <p:sldId id="694" r:id="rId39"/>
    <p:sldId id="2147470410" r:id="rId40"/>
    <p:sldId id="703" r:id="rId41"/>
    <p:sldId id="725" r:id="rId42"/>
    <p:sldId id="2147470339" r:id="rId43"/>
    <p:sldId id="620" r:id="rId44"/>
    <p:sldId id="705" r:id="rId45"/>
    <p:sldId id="657" r:id="rId46"/>
    <p:sldId id="622" r:id="rId47"/>
    <p:sldId id="621" r:id="rId48"/>
    <p:sldId id="626" r:id="rId49"/>
    <p:sldId id="627" r:id="rId50"/>
    <p:sldId id="639" r:id="rId51"/>
    <p:sldId id="658" r:id="rId52"/>
    <p:sldId id="659" r:id="rId53"/>
    <p:sldId id="695" r:id="rId54"/>
    <p:sldId id="661" r:id="rId55"/>
    <p:sldId id="741" r:id="rId56"/>
    <p:sldId id="742" r:id="rId57"/>
    <p:sldId id="716" r:id="rId58"/>
    <p:sldId id="662" r:id="rId59"/>
    <p:sldId id="2147471862" r:id="rId60"/>
    <p:sldId id="663" r:id="rId61"/>
    <p:sldId id="2147471867" r:id="rId62"/>
    <p:sldId id="628" r:id="rId63"/>
    <p:sldId id="2147471863" r:id="rId64"/>
    <p:sldId id="665" r:id="rId65"/>
    <p:sldId id="2147471868" r:id="rId66"/>
    <p:sldId id="629" r:id="rId67"/>
    <p:sldId id="733" r:id="rId68"/>
    <p:sldId id="734" r:id="rId69"/>
    <p:sldId id="649" r:id="rId70"/>
    <p:sldId id="2147470376" r:id="rId71"/>
    <p:sldId id="743" r:id="rId72"/>
    <p:sldId id="581" r:id="rId73"/>
    <p:sldId id="666" r:id="rId74"/>
    <p:sldId id="696" r:id="rId75"/>
    <p:sldId id="667" r:id="rId76"/>
    <p:sldId id="668" r:id="rId77"/>
    <p:sldId id="451" r:id="rId78"/>
    <p:sldId id="718" r:id="rId79"/>
    <p:sldId id="686" r:id="rId80"/>
    <p:sldId id="2147471851" r:id="rId81"/>
    <p:sldId id="2147471711" r:id="rId82"/>
    <p:sldId id="2147471852" r:id="rId83"/>
    <p:sldId id="717" r:id="rId84"/>
    <p:sldId id="708" r:id="rId85"/>
    <p:sldId id="709" r:id="rId86"/>
    <p:sldId id="562" r:id="rId87"/>
    <p:sldId id="458" r:id="rId88"/>
    <p:sldId id="711" r:id="rId89"/>
    <p:sldId id="732" r:id="rId90"/>
    <p:sldId id="608" r:id="rId91"/>
    <p:sldId id="610" r:id="rId92"/>
    <p:sldId id="730" r:id="rId93"/>
    <p:sldId id="592" r:id="rId94"/>
    <p:sldId id="602" r:id="rId95"/>
    <p:sldId id="738" r:id="rId96"/>
    <p:sldId id="594" r:id="rId97"/>
    <p:sldId id="595" r:id="rId98"/>
    <p:sldId id="596" r:id="rId99"/>
    <p:sldId id="737" r:id="rId100"/>
    <p:sldId id="604" r:id="rId101"/>
  </p:sldIdLst>
  <p:sldSz cx="9906000" cy="6858000" type="A4"/>
  <p:notesSz cx="6735763" cy="9866313"/>
  <p:custDataLst>
    <p:tags r:id="rId104"/>
  </p:custData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4201" userDrawn="1">
          <p15:clr>
            <a:srgbClr val="A4A3A4"/>
          </p15:clr>
        </p15:guide>
        <p15:guide id="10" pos="1669" userDrawn="1">
          <p15:clr>
            <a:srgbClr val="A4A3A4"/>
          </p15:clr>
        </p15:guide>
        <p15:guide id="11" pos="126" userDrawn="1">
          <p15:clr>
            <a:srgbClr val="A4A3A4"/>
          </p15:clr>
        </p15:guide>
        <p15:guide id="13" orient="horz" pos="709" userDrawn="1">
          <p15:clr>
            <a:srgbClr val="A4A3A4"/>
          </p15:clr>
        </p15:guide>
        <p15:guide id="16" pos="3120">
          <p15:clr>
            <a:srgbClr val="A4A3A4"/>
          </p15:clr>
        </p15:guide>
        <p15:guide id="17" pos="5524">
          <p15:clr>
            <a:srgbClr val="A4A3A4"/>
          </p15:clr>
        </p15:guide>
        <p15:guide id="18" pos="716">
          <p15:clr>
            <a:srgbClr val="A4A3A4"/>
          </p15:clr>
        </p15:guide>
        <p15:guide id="19" orient="horz" pos="2205" userDrawn="1">
          <p15:clr>
            <a:srgbClr val="A4A3A4"/>
          </p15:clr>
        </p15:guide>
        <p15:guide id="20" pos="6114" userDrawn="1">
          <p15:clr>
            <a:srgbClr val="A4A3A4"/>
          </p15:clr>
        </p15:guide>
        <p15:guide id="21" orient="horz" pos="1480" userDrawn="1">
          <p15:clr>
            <a:srgbClr val="A4A3A4"/>
          </p15:clr>
        </p15:guide>
        <p15:guide id="22" orient="horz" pos="845"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4" name="Author" initials="A" lastIdx="0" clrIdx="1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EEF5"/>
    <a:srgbClr val="D2E0E6"/>
    <a:srgbClr val="FBDAC1"/>
    <a:srgbClr val="F8DEC4"/>
    <a:srgbClr val="FAE6D2"/>
    <a:srgbClr val="F1E7ED"/>
    <a:srgbClr val="EBEFCF"/>
    <a:srgbClr val="F3F3F3"/>
    <a:srgbClr val="FFFFCC"/>
    <a:srgbClr val="FFEF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F1DE044-B6B7-4C5C-BA58-7414AB3B86E6}" v="32" dt="2023-03-28T03:00:38.036"/>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108" autoAdjust="0"/>
    <p:restoredTop sz="96582" autoAdjust="0"/>
  </p:normalViewPr>
  <p:slideViewPr>
    <p:cSldViewPr>
      <p:cViewPr varScale="1">
        <p:scale>
          <a:sx n="92" d="100"/>
          <a:sy n="92" d="100"/>
        </p:scale>
        <p:origin x="402" y="78"/>
      </p:cViewPr>
      <p:guideLst>
        <p:guide orient="horz" pos="4201"/>
        <p:guide pos="1669"/>
        <p:guide pos="126"/>
        <p:guide orient="horz" pos="709"/>
        <p:guide pos="3120"/>
        <p:guide pos="5524"/>
        <p:guide pos="716"/>
        <p:guide orient="horz" pos="2205"/>
        <p:guide pos="6114"/>
        <p:guide orient="horz" pos="1480"/>
        <p:guide orient="horz" pos="845"/>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viewProps" Target="viewProps.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notesMaster" Target="notesMasters/notes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handoutMaster" Target="handoutMasters/handoutMaster1.xml"/><Relationship Id="rId108" Type="http://schemas.openxmlformats.org/officeDocument/2006/relationships/theme" Target="theme/theme1.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ableStyles" Target="tableStyle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ags" Target="tags/tag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microsoft.com/office/2015/10/relationships/revisionInfo" Target="revisionInfo.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microsoft.com/office/2018/10/relationships/authors" Targe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Binary_Worksheet.xlsb"/></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Binary_Worksheet8.xlsb"/></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Binary_Worksheet10.xlsb"/></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Binary_Worksheet11.xlsb"/></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Binary_Worksheet12.xlsb"/></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Binary_Worksheet13.xlsb"/></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Binary_Worksheet14.xlsb"/></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Binary_Worksheet15.xlsb"/></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Binary_Worksheet16.xlsb"/></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Binary_Worksheet17.xlsb"/></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Binary_Worksheet1.xlsb"/></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1.xml"/><Relationship Id="rId1" Type="http://schemas.microsoft.com/office/2011/relationships/chartStyle" Target="style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xml"/><Relationship Id="rId1" Type="http://schemas.microsoft.com/office/2011/relationships/chartStyle" Target="style2.xml"/></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Binary_Worksheet21.xlsb"/></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Binary_Worksheet23.xlsb"/></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Binary_Worksheet24.xlsb"/></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Binary_Worksheet25.xlsb"/></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Binary_Worksheet26.xlsb"/></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Binary_Worksheet27.xlsb"/></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Binary_Worksheet28.xlsb"/></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Binary_Worksheet29.xlsb"/></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4.xml"/><Relationship Id="rId1" Type="http://schemas.microsoft.com/office/2011/relationships/chartStyle" Target="style4.xml"/></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Binary_Worksheet31.xlsb"/></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Binary_Worksheet32.xlsb"/></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Binary_Worksheet2.xlsb"/></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Binary_Worksheet3.xlsb"/></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Binary_Worksheet4.xlsb"/></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Binary_Worksheet5.xlsb"/></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Binary_Worksheet6.xlsb"/></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Binary_Worksheet7.xlsb"/></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7774729984570547E-2"/>
          <c:y val="0.11753731343283583"/>
          <c:w val="0.9333104748842791"/>
          <c:h val="0.82462686567164178"/>
        </c:manualLayout>
      </c:layout>
      <c:barChart>
        <c:barDir val="col"/>
        <c:grouping val="stacked"/>
        <c:varyColors val="0"/>
        <c:ser>
          <c:idx val="0"/>
          <c:order val="0"/>
          <c:spPr>
            <a:solidFill>
              <a:srgbClr val="1F497D"/>
            </a:solidFill>
            <a:ln w="9525" algn="ctr">
              <a:solidFill>
                <a:srgbClr val="808080"/>
              </a:solidFill>
              <a:prstDash val="solid"/>
            </a:ln>
          </c:spPr>
          <c:invertIfNegative val="0"/>
          <c:val>
            <c:numRef>
              <c:f>Sheet1!$A$1:$Y$1</c:f>
              <c:numCache>
                <c:formatCode>General</c:formatCode>
                <c:ptCount val="25"/>
                <c:pt idx="0">
                  <c:v>35.903432756900784</c:v>
                </c:pt>
                <c:pt idx="1">
                  <c:v>35.562469761573766</c:v>
                </c:pt>
                <c:pt idx="2">
                  <c:v>35.253928286246797</c:v>
                </c:pt>
                <c:pt idx="3">
                  <c:v>34.947549976302163</c:v>
                </c:pt>
                <c:pt idx="4">
                  <c:v>34.63312693603126</c:v>
                </c:pt>
                <c:pt idx="5">
                  <c:v>33.936516575125047</c:v>
                </c:pt>
                <c:pt idx="6">
                  <c:v>32.905085849336295</c:v>
                </c:pt>
                <c:pt idx="7">
                  <c:v>31.942501057194246</c:v>
                </c:pt>
                <c:pt idx="8">
                  <c:v>31.044222815517227</c:v>
                </c:pt>
                <c:pt idx="9">
                  <c:v>30.177831104782676</c:v>
                </c:pt>
                <c:pt idx="10">
                  <c:v>29.477480038796504</c:v>
                </c:pt>
                <c:pt idx="11">
                  <c:v>29.004576805138282</c:v>
                </c:pt>
                <c:pt idx="12">
                  <c:v>28.610509074602312</c:v>
                </c:pt>
                <c:pt idx="13">
                  <c:v>28.227072836264021</c:v>
                </c:pt>
                <c:pt idx="14">
                  <c:v>27.861235370062293</c:v>
                </c:pt>
                <c:pt idx="15">
                  <c:v>27.516768932790164</c:v>
                </c:pt>
                <c:pt idx="16">
                  <c:v>27.14295651703431</c:v>
                </c:pt>
                <c:pt idx="17">
                  <c:v>26.715962448763275</c:v>
                </c:pt>
                <c:pt idx="18">
                  <c:v>26.316968411765412</c:v>
                </c:pt>
                <c:pt idx="19">
                  <c:v>25.985974071995589</c:v>
                </c:pt>
                <c:pt idx="20">
                  <c:v>26.041068050844586</c:v>
                </c:pt>
                <c:pt idx="21">
                  <c:v>26.180483519569574</c:v>
                </c:pt>
                <c:pt idx="22">
                  <c:v>22.582426988350626</c:v>
                </c:pt>
                <c:pt idx="23">
                  <c:v>19.339165605603323</c:v>
                </c:pt>
                <c:pt idx="24">
                  <c:v>18.110535761438246</c:v>
                </c:pt>
              </c:numCache>
            </c:numRef>
          </c:val>
          <c:extLst>
            <c:ext xmlns:c16="http://schemas.microsoft.com/office/drawing/2014/chart" uri="{C3380CC4-5D6E-409C-BE32-E72D297353CC}">
              <c16:uniqueId val="{00000000-742F-4775-87A1-0A06A23CBA51}"/>
            </c:ext>
          </c:extLst>
        </c:ser>
        <c:ser>
          <c:idx val="1"/>
          <c:order val="1"/>
          <c:spPr>
            <a:solidFill>
              <a:srgbClr val="80CCE8"/>
            </a:solidFill>
            <a:ln w="9525" algn="ctr">
              <a:solidFill>
                <a:srgbClr val="808080"/>
              </a:solidFill>
              <a:prstDash val="solid"/>
            </a:ln>
          </c:spPr>
          <c:invertIfNegative val="0"/>
          <c:val>
            <c:numRef>
              <c:f>Sheet1!$A$2:$Y$2</c:f>
              <c:numCache>
                <c:formatCode>General</c:formatCode>
                <c:ptCount val="25"/>
                <c:pt idx="0">
                  <c:v>61.463276096624142</c:v>
                </c:pt>
                <c:pt idx="1">
                  <c:v>61.815707145130574</c:v>
                </c:pt>
                <c:pt idx="2">
                  <c:v>62.144121477681423</c:v>
                </c:pt>
                <c:pt idx="3">
                  <c:v>62.476518408235378</c:v>
                </c:pt>
                <c:pt idx="4">
                  <c:v>62.799484722384705</c:v>
                </c:pt>
                <c:pt idx="5">
                  <c:v>63.540075836830809</c:v>
                </c:pt>
                <c:pt idx="6">
                  <c:v>64.665377962881635</c:v>
                </c:pt>
                <c:pt idx="7">
                  <c:v>65.715980352777876</c:v>
                </c:pt>
                <c:pt idx="8">
                  <c:v>66.694790127896098</c:v>
                </c:pt>
                <c:pt idx="9">
                  <c:v>67.631247821897617</c:v>
                </c:pt>
                <c:pt idx="10">
                  <c:v>68.368264794872857</c:v>
                </c:pt>
                <c:pt idx="11">
                  <c:v>68.839547151838858</c:v>
                </c:pt>
                <c:pt idx="12">
                  <c:v>69.215688370700818</c:v>
                </c:pt>
                <c:pt idx="13">
                  <c:v>69.566761658600939</c:v>
                </c:pt>
                <c:pt idx="14">
                  <c:v>69.876535085889842</c:v>
                </c:pt>
                <c:pt idx="15">
                  <c:v>70.162098156913586</c:v>
                </c:pt>
                <c:pt idx="16">
                  <c:v>70.529024791352001</c:v>
                </c:pt>
                <c:pt idx="17">
                  <c:v>70.98070440863377</c:v>
                </c:pt>
                <c:pt idx="18">
                  <c:v>71.39038651775067</c:v>
                </c:pt>
                <c:pt idx="19">
                  <c:v>71.722950185391824</c:v>
                </c:pt>
                <c:pt idx="20">
                  <c:v>71.562299042007723</c:v>
                </c:pt>
                <c:pt idx="21">
                  <c:v>71.21951452217661</c:v>
                </c:pt>
                <c:pt idx="22">
                  <c:v>71.739586613339583</c:v>
                </c:pt>
                <c:pt idx="23">
                  <c:v>67.831382080439326</c:v>
                </c:pt>
                <c:pt idx="24">
                  <c:v>61.145100004923059</c:v>
                </c:pt>
              </c:numCache>
            </c:numRef>
          </c:val>
          <c:extLst>
            <c:ext xmlns:c16="http://schemas.microsoft.com/office/drawing/2014/chart" uri="{C3380CC4-5D6E-409C-BE32-E72D297353CC}">
              <c16:uniqueId val="{00000001-742F-4775-87A1-0A06A23CBA51}"/>
            </c:ext>
          </c:extLst>
        </c:ser>
        <c:ser>
          <c:idx val="2"/>
          <c:order val="2"/>
          <c:spPr>
            <a:solidFill>
              <a:srgbClr val="C0E6F4"/>
            </a:solidFill>
            <a:ln w="9525" algn="ctr">
              <a:solidFill>
                <a:srgbClr val="808080"/>
              </a:solidFill>
              <a:prstDash val="solid"/>
            </a:ln>
          </c:spPr>
          <c:invertIfNegative val="0"/>
          <c:dLbls>
            <c:dLbl>
              <c:idx val="0"/>
              <c:layout>
                <c:manualLayout>
                  <c:x val="0"/>
                  <c:y val="-6.9962686567164173E-2"/>
                </c:manualLayout>
              </c:layout>
              <c:numFmt formatCode="#,##0.0;&quot;-&quot;#,##0.0" sourceLinked="0"/>
              <c:spPr>
                <a:noFill/>
                <a:ln>
                  <a:noFill/>
                </a:ln>
              </c:spPr>
              <c:txPr>
                <a:bodyPr wrap="none"/>
                <a:lstStyle/>
                <a:p>
                  <a:pPr>
                    <a:defRPr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742F-4775-87A1-0A06A23CBA51}"/>
                </c:ext>
              </c:extLst>
            </c:dLbl>
            <c:dLbl>
              <c:idx val="1"/>
              <c:layout>
                <c:manualLayout>
                  <c:x val="0"/>
                  <c:y val="-6.9962686567164173E-2"/>
                </c:manualLayout>
              </c:layout>
              <c:numFmt formatCode="#,##0.0;&quot;-&quot;#,##0.0" sourceLinked="0"/>
              <c:spPr>
                <a:noFill/>
                <a:ln>
                  <a:noFill/>
                </a:ln>
              </c:spPr>
              <c:txPr>
                <a:bodyPr wrap="none"/>
                <a:lstStyle/>
                <a:p>
                  <a:pPr>
                    <a:defRPr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742F-4775-87A1-0A06A23CBA51}"/>
                </c:ext>
              </c:extLst>
            </c:dLbl>
            <c:dLbl>
              <c:idx val="2"/>
              <c:layout>
                <c:manualLayout>
                  <c:x val="0"/>
                  <c:y val="-6.9962686567164173E-2"/>
                </c:manualLayout>
              </c:layout>
              <c:numFmt formatCode="#,##0.0;&quot;-&quot;#,##0.0" sourceLinked="0"/>
              <c:spPr>
                <a:noFill/>
                <a:ln>
                  <a:noFill/>
                </a:ln>
              </c:spPr>
              <c:txPr>
                <a:bodyPr wrap="none"/>
                <a:lstStyle/>
                <a:p>
                  <a:pPr>
                    <a:defRPr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742F-4775-87A1-0A06A23CBA51}"/>
                </c:ext>
              </c:extLst>
            </c:dLbl>
            <c:dLbl>
              <c:idx val="3"/>
              <c:layout>
                <c:manualLayout>
                  <c:x val="0"/>
                  <c:y val="-6.9962686567164173E-2"/>
                </c:manualLayout>
              </c:layout>
              <c:numFmt formatCode="#,##0.0;&quot;-&quot;#,##0.0" sourceLinked="0"/>
              <c:spPr>
                <a:noFill/>
                <a:ln>
                  <a:noFill/>
                </a:ln>
              </c:spPr>
              <c:txPr>
                <a:bodyPr wrap="none"/>
                <a:lstStyle/>
                <a:p>
                  <a:pPr>
                    <a:defRPr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742F-4775-87A1-0A06A23CBA51}"/>
                </c:ext>
              </c:extLst>
            </c:dLbl>
            <c:dLbl>
              <c:idx val="4"/>
              <c:layout>
                <c:manualLayout>
                  <c:x val="0"/>
                  <c:y val="-6.9962686567164173E-2"/>
                </c:manualLayout>
              </c:layout>
              <c:numFmt formatCode="#,##0.0;&quot;-&quot;#,##0.0" sourceLinked="0"/>
              <c:spPr>
                <a:noFill/>
                <a:ln>
                  <a:noFill/>
                </a:ln>
              </c:spPr>
              <c:txPr>
                <a:bodyPr wrap="none"/>
                <a:lstStyle/>
                <a:p>
                  <a:pPr>
                    <a:defRPr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742F-4775-87A1-0A06A23CBA51}"/>
                </c:ext>
              </c:extLst>
            </c:dLbl>
            <c:dLbl>
              <c:idx val="5"/>
              <c:layout>
                <c:manualLayout>
                  <c:x val="0"/>
                  <c:y val="-6.9962686567164173E-2"/>
                </c:manualLayout>
              </c:layout>
              <c:numFmt formatCode="#,##0.0;&quot;-&quot;#,##0.0" sourceLinked="0"/>
              <c:spPr>
                <a:noFill/>
                <a:ln>
                  <a:noFill/>
                </a:ln>
              </c:spPr>
              <c:txPr>
                <a:bodyPr wrap="none"/>
                <a:lstStyle/>
                <a:p>
                  <a:pPr>
                    <a:defRPr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742F-4775-87A1-0A06A23CBA51}"/>
                </c:ext>
              </c:extLst>
            </c:dLbl>
            <c:dLbl>
              <c:idx val="6"/>
              <c:layout>
                <c:manualLayout>
                  <c:x val="0"/>
                  <c:y val="-6.9029850746268662E-2"/>
                </c:manualLayout>
              </c:layout>
              <c:numFmt formatCode="#,##0.0;&quot;-&quot;#,##0.0" sourceLinked="0"/>
              <c:spPr>
                <a:noFill/>
                <a:ln>
                  <a:noFill/>
                </a:ln>
              </c:spPr>
              <c:txPr>
                <a:bodyPr wrap="none"/>
                <a:lstStyle/>
                <a:p>
                  <a:pPr>
                    <a:defRPr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742F-4775-87A1-0A06A23CBA51}"/>
                </c:ext>
              </c:extLst>
            </c:dLbl>
            <c:dLbl>
              <c:idx val="7"/>
              <c:layout>
                <c:manualLayout>
                  <c:x val="0"/>
                  <c:y val="-6.9029850746268662E-2"/>
                </c:manualLayout>
              </c:layout>
              <c:numFmt formatCode="#,##0.0;&quot;-&quot;#,##0.0" sourceLinked="0"/>
              <c:spPr>
                <a:noFill/>
                <a:ln>
                  <a:noFill/>
                </a:ln>
              </c:spPr>
              <c:txPr>
                <a:bodyPr wrap="none"/>
                <a:lstStyle/>
                <a:p>
                  <a:pPr>
                    <a:defRPr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742F-4775-87A1-0A06A23CBA51}"/>
                </c:ext>
              </c:extLst>
            </c:dLbl>
            <c:dLbl>
              <c:idx val="8"/>
              <c:layout>
                <c:manualLayout>
                  <c:x val="0"/>
                  <c:y val="-6.9029850746268662E-2"/>
                </c:manualLayout>
              </c:layout>
              <c:numFmt formatCode="#,##0.0;&quot;-&quot;#,##0.0" sourceLinked="0"/>
              <c:spPr>
                <a:noFill/>
                <a:ln>
                  <a:noFill/>
                </a:ln>
              </c:spPr>
              <c:txPr>
                <a:bodyPr wrap="none"/>
                <a:lstStyle/>
                <a:p>
                  <a:pPr>
                    <a:defRPr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742F-4775-87A1-0A06A23CBA51}"/>
                </c:ext>
              </c:extLst>
            </c:dLbl>
            <c:dLbl>
              <c:idx val="9"/>
              <c:layout>
                <c:manualLayout>
                  <c:x val="0"/>
                  <c:y val="-6.8097014925373137E-2"/>
                </c:manualLayout>
              </c:layout>
              <c:numFmt formatCode="#,##0.0;&quot;-&quot;#,##0.0" sourceLinked="0"/>
              <c:spPr>
                <a:noFill/>
                <a:ln>
                  <a:noFill/>
                </a:ln>
              </c:spPr>
              <c:txPr>
                <a:bodyPr wrap="none"/>
                <a:lstStyle/>
                <a:p>
                  <a:pPr>
                    <a:defRPr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742F-4775-87A1-0A06A23CBA51}"/>
                </c:ext>
              </c:extLst>
            </c:dLbl>
            <c:dLbl>
              <c:idx val="10"/>
              <c:layout>
                <c:manualLayout>
                  <c:x val="0"/>
                  <c:y val="-6.8097014925373137E-2"/>
                </c:manualLayout>
              </c:layout>
              <c:numFmt formatCode="#,##0.0;&quot;-&quot;#,##0.0" sourceLinked="0"/>
              <c:spPr>
                <a:noFill/>
                <a:ln>
                  <a:noFill/>
                </a:ln>
              </c:spPr>
              <c:txPr>
                <a:bodyPr wrap="none"/>
                <a:lstStyle/>
                <a:p>
                  <a:pPr>
                    <a:defRPr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742F-4775-87A1-0A06A23CBA51}"/>
                </c:ext>
              </c:extLst>
            </c:dLbl>
            <c:dLbl>
              <c:idx val="11"/>
              <c:layout>
                <c:manualLayout>
                  <c:x val="0"/>
                  <c:y val="-6.8097014925373137E-2"/>
                </c:manualLayout>
              </c:layout>
              <c:numFmt formatCode="#,##0.0;&quot;-&quot;#,##0.0" sourceLinked="0"/>
              <c:spPr>
                <a:noFill/>
                <a:ln>
                  <a:noFill/>
                </a:ln>
              </c:spPr>
              <c:txPr>
                <a:bodyPr wrap="none"/>
                <a:lstStyle/>
                <a:p>
                  <a:pPr>
                    <a:defRPr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742F-4775-87A1-0A06A23CBA51}"/>
                </c:ext>
              </c:extLst>
            </c:dLbl>
            <c:dLbl>
              <c:idx val="12"/>
              <c:layout>
                <c:manualLayout>
                  <c:x val="0"/>
                  <c:y val="-6.8097014925373137E-2"/>
                </c:manualLayout>
              </c:layout>
              <c:numFmt formatCode="#,##0.0;&quot;-&quot;#,##0.0" sourceLinked="0"/>
              <c:spPr>
                <a:noFill/>
                <a:ln>
                  <a:noFill/>
                </a:ln>
              </c:spPr>
              <c:txPr>
                <a:bodyPr wrap="none"/>
                <a:lstStyle/>
                <a:p>
                  <a:pPr>
                    <a:defRPr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742F-4775-87A1-0A06A23CBA51}"/>
                </c:ext>
              </c:extLst>
            </c:dLbl>
            <c:dLbl>
              <c:idx val="13"/>
              <c:layout>
                <c:manualLayout>
                  <c:x val="0"/>
                  <c:y val="-6.9029850746268662E-2"/>
                </c:manualLayout>
              </c:layout>
              <c:numFmt formatCode="#,##0.0;&quot;-&quot;#,##0.0" sourceLinked="0"/>
              <c:spPr>
                <a:noFill/>
                <a:ln>
                  <a:noFill/>
                </a:ln>
              </c:spPr>
              <c:txPr>
                <a:bodyPr wrap="none"/>
                <a:lstStyle/>
                <a:p>
                  <a:pPr>
                    <a:defRPr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742F-4775-87A1-0A06A23CBA51}"/>
                </c:ext>
              </c:extLst>
            </c:dLbl>
            <c:dLbl>
              <c:idx val="14"/>
              <c:layout>
                <c:manualLayout>
                  <c:x val="0"/>
                  <c:y val="-6.9029850746268662E-2"/>
                </c:manualLayout>
              </c:layout>
              <c:numFmt formatCode="#,##0.0;&quot;-&quot;#,##0.0" sourceLinked="0"/>
              <c:spPr>
                <a:noFill/>
                <a:ln>
                  <a:noFill/>
                </a:ln>
              </c:spPr>
              <c:txPr>
                <a:bodyPr wrap="none"/>
                <a:lstStyle/>
                <a:p>
                  <a:pPr>
                    <a:defRPr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742F-4775-87A1-0A06A23CBA51}"/>
                </c:ext>
              </c:extLst>
            </c:dLbl>
            <c:dLbl>
              <c:idx val="15"/>
              <c:layout>
                <c:manualLayout>
                  <c:x val="0"/>
                  <c:y val="-6.902985074626866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742F-4775-87A1-0A06A23CBA51}"/>
                </c:ext>
              </c:extLst>
            </c:dLbl>
            <c:dLbl>
              <c:idx val="16"/>
              <c:layout>
                <c:manualLayout>
                  <c:x val="0"/>
                  <c:y val="-6.902985074626866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742F-4775-87A1-0A06A23CBA51}"/>
                </c:ext>
              </c:extLst>
            </c:dLbl>
            <c:dLbl>
              <c:idx val="17"/>
              <c:layout>
                <c:manualLayout>
                  <c:x val="0"/>
                  <c:y val="-6.902985074626866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742F-4775-87A1-0A06A23CBA51}"/>
                </c:ext>
              </c:extLst>
            </c:dLbl>
            <c:dLbl>
              <c:idx val="18"/>
              <c:layout>
                <c:manualLayout>
                  <c:x val="0"/>
                  <c:y val="-6.902985074626866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742F-4775-87A1-0A06A23CBA51}"/>
                </c:ext>
              </c:extLst>
            </c:dLbl>
            <c:dLbl>
              <c:idx val="19"/>
              <c:layout>
                <c:manualLayout>
                  <c:x val="0"/>
                  <c:y val="-6.902985074626866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742F-4775-87A1-0A06A23CBA51}"/>
                </c:ext>
              </c:extLst>
            </c:dLbl>
            <c:dLbl>
              <c:idx val="20"/>
              <c:layout>
                <c:manualLayout>
                  <c:x val="0"/>
                  <c:y val="-6.902985074626866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742F-4775-87A1-0A06A23CBA51}"/>
                </c:ext>
              </c:extLst>
            </c:dLbl>
            <c:dLbl>
              <c:idx val="21"/>
              <c:layout>
                <c:manualLayout>
                  <c:x val="0"/>
                  <c:y val="-6.996268656716417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742F-4775-87A1-0A06A23CBA51}"/>
                </c:ext>
              </c:extLst>
            </c:dLbl>
            <c:dLbl>
              <c:idx val="22"/>
              <c:layout>
                <c:manualLayout>
                  <c:x val="0"/>
                  <c:y val="-8.3022388059701496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742F-4775-87A1-0A06A23CBA51}"/>
                </c:ext>
              </c:extLst>
            </c:dLbl>
            <c:spPr>
              <a:noFill/>
              <a:ln>
                <a:noFill/>
              </a:ln>
              <a:effectLst/>
            </c:spPr>
            <c:txPr>
              <a:bodyPr wrap="square" lIns="38100" tIns="19050" rIns="38100" bIns="19050" anchor="ctr">
                <a:spAutoFit/>
              </a:bodyPr>
              <a:lstStyle/>
              <a:p>
                <a:pPr>
                  <a:defRPr lang="ja-JP"/>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Sheet1!$A$3:$Y$3</c:f>
              <c:numCache>
                <c:formatCode>General</c:formatCode>
                <c:ptCount val="25"/>
                <c:pt idx="0">
                  <c:v>2.6332911464750808</c:v>
                </c:pt>
                <c:pt idx="1">
                  <c:v>2.621823093295661</c:v>
                </c:pt>
                <c:pt idx="2">
                  <c:v>2.6019502360717928</c:v>
                </c:pt>
                <c:pt idx="3">
                  <c:v>2.5759316154624567</c:v>
                </c:pt>
                <c:pt idx="4">
                  <c:v>2.5673883415840315</c:v>
                </c:pt>
                <c:pt idx="5">
                  <c:v>2.5234075880441464</c:v>
                </c:pt>
                <c:pt idx="6">
                  <c:v>2.4295361877820776</c:v>
                </c:pt>
                <c:pt idx="7">
                  <c:v>2.341518590027869</c:v>
                </c:pt>
                <c:pt idx="8">
                  <c:v>2.260987056586683</c:v>
                </c:pt>
                <c:pt idx="9">
                  <c:v>2.1909210733197071</c:v>
                </c:pt>
                <c:pt idx="10">
                  <c:v>2.154255166330632</c:v>
                </c:pt>
                <c:pt idx="11">
                  <c:v>2.1558760430228641</c:v>
                </c:pt>
                <c:pt idx="12">
                  <c:v>2.1738025546968465</c:v>
                </c:pt>
                <c:pt idx="13">
                  <c:v>2.2061655051350382</c:v>
                </c:pt>
                <c:pt idx="14">
                  <c:v>2.2622295440478446</c:v>
                </c:pt>
                <c:pt idx="15">
                  <c:v>2.321132910296253</c:v>
                </c:pt>
                <c:pt idx="16">
                  <c:v>2.3280186916136758</c:v>
                </c:pt>
                <c:pt idx="17">
                  <c:v>2.3033331426029591</c:v>
                </c:pt>
                <c:pt idx="18">
                  <c:v>2.2926450704839119</c:v>
                </c:pt>
                <c:pt idx="19">
                  <c:v>2.2910757426125916</c:v>
                </c:pt>
                <c:pt idx="20">
                  <c:v>2.3966329071476888</c:v>
                </c:pt>
                <c:pt idx="21">
                  <c:v>2.600001958253817</c:v>
                </c:pt>
                <c:pt idx="22">
                  <c:v>5.6779863983097867</c:v>
                </c:pt>
                <c:pt idx="23">
                  <c:v>12.829452313957345</c:v>
                </c:pt>
                <c:pt idx="24">
                  <c:v>20.744364233638724</c:v>
                </c:pt>
              </c:numCache>
            </c:numRef>
          </c:val>
          <c:extLst>
            <c:ext xmlns:c16="http://schemas.microsoft.com/office/drawing/2014/chart" uri="{C3380CC4-5D6E-409C-BE32-E72D297353CC}">
              <c16:uniqueId val="{00000019-742F-4775-87A1-0A06A23CBA51}"/>
            </c:ext>
          </c:extLst>
        </c:ser>
        <c:dLbls>
          <c:showLegendKey val="0"/>
          <c:showVal val="0"/>
          <c:showCatName val="0"/>
          <c:showSerName val="0"/>
          <c:showPercent val="0"/>
          <c:showBubbleSize val="0"/>
        </c:dLbls>
        <c:gapWidth val="60"/>
        <c:overlap val="100"/>
        <c:axId val="982867216"/>
        <c:axId val="1"/>
      </c:barChart>
      <c:catAx>
        <c:axId val="982867216"/>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lang="ja-JP" sz="1000" kern="1200">
                <a:latin typeface="+mn-lt"/>
                <a:ea typeface="+mn-ea"/>
                <a:cs typeface="+mn-cs"/>
                <a:sym typeface="+mn-lt"/>
              </a:defRPr>
            </a:pPr>
            <a:endParaRPr lang="ja-JP"/>
          </a:p>
        </c:txPr>
        <c:crossAx val="1"/>
        <c:crosses val="min"/>
        <c:auto val="0"/>
        <c:lblAlgn val="ctr"/>
        <c:lblOffset val="100"/>
        <c:noMultiLvlLbl val="0"/>
      </c:catAx>
      <c:valAx>
        <c:axId val="1"/>
        <c:scaling>
          <c:orientation val="minMax"/>
          <c:max val="100"/>
          <c:min val="0"/>
        </c:scaling>
        <c:delete val="0"/>
        <c:axPos val="l"/>
        <c:majorGridlines>
          <c:spPr>
            <a:ln>
              <a:noFill/>
            </a:ln>
          </c:spPr>
        </c:majorGridlines>
        <c:numFmt formatCode="#,##0.0;&quot;-&quot;#,##0.0" sourceLinked="0"/>
        <c:majorTickMark val="out"/>
        <c:minorTickMark val="none"/>
        <c:tickLblPos val="nextTo"/>
        <c:spPr>
          <a:ln w="9525"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ja-JP"/>
          </a:p>
        </c:txPr>
        <c:crossAx val="982867216"/>
        <c:crosses val="min"/>
        <c:crossBetween val="between"/>
        <c:majorUnit val="20"/>
      </c:valAx>
    </c:plotArea>
    <c:plotVisOnly val="0"/>
    <c:dispBlanksAs val="gap"/>
    <c:showDLblsOverMax val="1"/>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1671629094002556E-2"/>
          <c:y val="6.5887353878852278E-2"/>
          <c:w val="0.91726924712888136"/>
          <c:h val="0.86822529224229539"/>
        </c:manualLayout>
      </c:layout>
      <c:barChart>
        <c:barDir val="col"/>
        <c:grouping val="stacked"/>
        <c:varyColors val="0"/>
        <c:ser>
          <c:idx val="0"/>
          <c:order val="0"/>
          <c:spPr>
            <a:solidFill>
              <a:srgbClr val="C0E6F4"/>
            </a:solidFill>
            <a:ln w="9525" algn="ctr">
              <a:solidFill>
                <a:srgbClr val="808080"/>
              </a:solidFill>
              <a:prstDash val="solid"/>
            </a:ln>
          </c:spPr>
          <c:invertIfNegative val="0"/>
          <c:val>
            <c:numRef>
              <c:f>Sheet1!$A$1:$T$1</c:f>
              <c:numCache>
                <c:formatCode>General</c:formatCode>
                <c:ptCount val="20"/>
                <c:pt idx="0">
                  <c:v>627.32854078341518</c:v>
                </c:pt>
                <c:pt idx="1">
                  <c:v>644.18049775560189</c:v>
                </c:pt>
                <c:pt idx="2">
                  <c:v>577.94598997992091</c:v>
                </c:pt>
                <c:pt idx="3">
                  <c:v>585.04641476825202</c:v>
                </c:pt>
                <c:pt idx="4">
                  <c:v>545.44433003880488</c:v>
                </c:pt>
                <c:pt idx="5">
                  <c:v>541.09726498379348</c:v>
                </c:pt>
                <c:pt idx="6">
                  <c:v>576.25926682558384</c:v>
                </c:pt>
                <c:pt idx="7">
                  <c:v>541.95395080589412</c:v>
                </c:pt>
                <c:pt idx="8">
                  <c:v>422.10397888629353</c:v>
                </c:pt>
                <c:pt idx="9">
                  <c:v>593.08243313350283</c:v>
                </c:pt>
                <c:pt idx="10">
                  <c:v>490.21105526681896</c:v>
                </c:pt>
                <c:pt idx="11">
                  <c:v>576.38417994407268</c:v>
                </c:pt>
                <c:pt idx="12">
                  <c:v>649.49283722486928</c:v>
                </c:pt>
                <c:pt idx="13">
                  <c:v>732.72192447632756</c:v>
                </c:pt>
                <c:pt idx="14">
                  <c:v>886.29527458091491</c:v>
                </c:pt>
                <c:pt idx="15">
                  <c:v>990.06701326698465</c:v>
                </c:pt>
                <c:pt idx="16">
                  <c:v>932.74603822709616</c:v>
                </c:pt>
                <c:pt idx="17">
                  <c:v>1048.7885369744467</c:v>
                </c:pt>
                <c:pt idx="18">
                  <c:v>947.65321994185012</c:v>
                </c:pt>
                <c:pt idx="19">
                  <c:v>910.51740855010371</c:v>
                </c:pt>
              </c:numCache>
            </c:numRef>
          </c:val>
          <c:extLst>
            <c:ext xmlns:c16="http://schemas.microsoft.com/office/drawing/2014/chart" uri="{C3380CC4-5D6E-409C-BE32-E72D297353CC}">
              <c16:uniqueId val="{00000000-EB7F-4A76-A2DB-5B5BC714A3FD}"/>
            </c:ext>
          </c:extLst>
        </c:ser>
        <c:ser>
          <c:idx val="1"/>
          <c:order val="1"/>
          <c:spPr>
            <a:solidFill>
              <a:srgbClr val="80CCE8"/>
            </a:solidFill>
            <a:ln w="9525" algn="ctr">
              <a:solidFill>
                <a:srgbClr val="808080"/>
              </a:solidFill>
              <a:prstDash val="solid"/>
            </a:ln>
          </c:spPr>
          <c:invertIfNegative val="0"/>
          <c:val>
            <c:numRef>
              <c:f>Sheet1!$A$2:$T$2</c:f>
              <c:numCache>
                <c:formatCode>General</c:formatCode>
                <c:ptCount val="20"/>
                <c:pt idx="0">
                  <c:v>243.3276102964511</c:v>
                </c:pt>
                <c:pt idx="1">
                  <c:v>243.84836059834402</c:v>
                </c:pt>
                <c:pt idx="2">
                  <c:v>221.26954122303255</c:v>
                </c:pt>
                <c:pt idx="3">
                  <c:v>223.31472177887099</c:v>
                </c:pt>
                <c:pt idx="4">
                  <c:v>217.63353845294546</c:v>
                </c:pt>
                <c:pt idx="5">
                  <c:v>205.29517252917549</c:v>
                </c:pt>
                <c:pt idx="6">
                  <c:v>213.32860555016248</c:v>
                </c:pt>
                <c:pt idx="7">
                  <c:v>228.00723448426879</c:v>
                </c:pt>
                <c:pt idx="8">
                  <c:v>241.63616136359195</c:v>
                </c:pt>
                <c:pt idx="9">
                  <c:v>319.52901024613379</c:v>
                </c:pt>
                <c:pt idx="10">
                  <c:v>301.31274382500834</c:v>
                </c:pt>
                <c:pt idx="11">
                  <c:v>283.00892789236434</c:v>
                </c:pt>
                <c:pt idx="12">
                  <c:v>301.68252944601147</c:v>
                </c:pt>
                <c:pt idx="13">
                  <c:v>320.12482618241074</c:v>
                </c:pt>
                <c:pt idx="14">
                  <c:v>355.56163780481882</c:v>
                </c:pt>
                <c:pt idx="15">
                  <c:v>455.83776621265872</c:v>
                </c:pt>
                <c:pt idx="16">
                  <c:v>465.43524324568182</c:v>
                </c:pt>
                <c:pt idx="17">
                  <c:v>410.96378932794346</c:v>
                </c:pt>
                <c:pt idx="18">
                  <c:v>400.38866941214121</c:v>
                </c:pt>
                <c:pt idx="19">
                  <c:v>405.74286554457967</c:v>
                </c:pt>
              </c:numCache>
            </c:numRef>
          </c:val>
          <c:extLst>
            <c:ext xmlns:c16="http://schemas.microsoft.com/office/drawing/2014/chart" uri="{C3380CC4-5D6E-409C-BE32-E72D297353CC}">
              <c16:uniqueId val="{00000001-EB7F-4A76-A2DB-5B5BC714A3FD}"/>
            </c:ext>
          </c:extLst>
        </c:ser>
        <c:dLbls>
          <c:showLegendKey val="0"/>
          <c:showVal val="0"/>
          <c:showCatName val="0"/>
          <c:showSerName val="0"/>
          <c:showPercent val="0"/>
          <c:showBubbleSize val="0"/>
        </c:dLbls>
        <c:gapWidth val="60"/>
        <c:overlap val="100"/>
        <c:axId val="915204048"/>
        <c:axId val="1"/>
      </c:barChart>
      <c:catAx>
        <c:axId val="915204048"/>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lang="ja-JP" sz="1000" kern="1200">
                <a:latin typeface="+mn-lt"/>
                <a:ea typeface="+mn-ea"/>
                <a:cs typeface="+mn-cs"/>
                <a:sym typeface="+mn-lt"/>
              </a:defRPr>
            </a:pPr>
            <a:endParaRPr lang="ja-JP"/>
          </a:p>
        </c:txPr>
        <c:crossAx val="1"/>
        <c:crosses val="min"/>
        <c:auto val="0"/>
        <c:lblAlgn val="ctr"/>
        <c:lblOffset val="100"/>
        <c:noMultiLvlLbl val="0"/>
      </c:catAx>
      <c:valAx>
        <c:axId val="1"/>
        <c:scaling>
          <c:orientation val="minMax"/>
          <c:max val="1500"/>
          <c:min val="0"/>
        </c:scaling>
        <c:delete val="0"/>
        <c:axPos val="l"/>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ja-JP"/>
          </a:p>
        </c:txPr>
        <c:crossAx val="915204048"/>
        <c:crosses val="min"/>
        <c:crossBetween val="between"/>
        <c:majorUnit val="500"/>
      </c:valAx>
    </c:plotArea>
    <c:plotVisOnly val="0"/>
    <c:dispBlanksAs val="gap"/>
    <c:showDLblsOverMax val="1"/>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1308724832214765"/>
          <c:y val="3.5494880546075087E-2"/>
          <c:w val="0.57088926174496646"/>
          <c:h val="0.92901023890784984"/>
        </c:manualLayout>
      </c:layout>
      <c:pieChart>
        <c:varyColors val="0"/>
        <c:ser>
          <c:idx val="0"/>
          <c:order val="0"/>
          <c:dPt>
            <c:idx val="0"/>
            <c:bubble3D val="0"/>
            <c:spPr>
              <a:solidFill>
                <a:srgbClr val="1F497D"/>
              </a:solidFill>
              <a:ln w="9525">
                <a:solidFill>
                  <a:srgbClr val="808080"/>
                </a:solidFill>
                <a:prstDash val="solid"/>
              </a:ln>
            </c:spPr>
            <c:extLst>
              <c:ext xmlns:c16="http://schemas.microsoft.com/office/drawing/2014/chart" uri="{C3380CC4-5D6E-409C-BE32-E72D297353CC}">
                <c16:uniqueId val="{00000001-1C4E-44CD-AAB3-4A7FB52BE873}"/>
              </c:ext>
            </c:extLst>
          </c:dPt>
          <c:dPt>
            <c:idx val="1"/>
            <c:bubble3D val="0"/>
            <c:spPr>
              <a:solidFill>
                <a:srgbClr val="80CCE8"/>
              </a:solidFill>
              <a:ln w="9525">
                <a:solidFill>
                  <a:srgbClr val="808080"/>
                </a:solidFill>
                <a:prstDash val="solid"/>
              </a:ln>
            </c:spPr>
            <c:extLst>
              <c:ext xmlns:c16="http://schemas.microsoft.com/office/drawing/2014/chart" uri="{C3380CC4-5D6E-409C-BE32-E72D297353CC}">
                <c16:uniqueId val="{00000003-1C4E-44CD-AAB3-4A7FB52BE873}"/>
              </c:ext>
            </c:extLst>
          </c:dPt>
          <c:dPt>
            <c:idx val="2"/>
            <c:bubble3D val="0"/>
            <c:spPr>
              <a:solidFill>
                <a:srgbClr val="C0E6F4"/>
              </a:solidFill>
              <a:ln w="9525">
                <a:solidFill>
                  <a:srgbClr val="808080"/>
                </a:solidFill>
                <a:prstDash val="solid"/>
              </a:ln>
            </c:spPr>
            <c:extLst>
              <c:ext xmlns:c16="http://schemas.microsoft.com/office/drawing/2014/chart" uri="{C3380CC4-5D6E-409C-BE32-E72D297353CC}">
                <c16:uniqueId val="{00000005-1C4E-44CD-AAB3-4A7FB52BE873}"/>
              </c:ext>
            </c:extLst>
          </c:dPt>
          <c:dLbls>
            <c:dLbl>
              <c:idx val="0"/>
              <c:layout>
                <c:manualLayout>
                  <c:x val="5.8305369127516778E-2"/>
                  <c:y val="7.5085324232081908E-3"/>
                </c:manualLayout>
              </c:layout>
              <c:numFmt formatCode="#,##0.0&quot;%&quot;;&quot;-&quot;#,##0.0&quot;%&quot;" sourceLinked="0"/>
              <c:spPr>
                <a:noFill/>
                <a:ln>
                  <a:noFill/>
                </a:ln>
              </c:spPr>
              <c:txPr>
                <a:bodyPr wrap="none"/>
                <a:lstStyle/>
                <a:p>
                  <a:pPr>
                    <a:defRPr lang="ja-JP" sz="1600">
                      <a:solidFill>
                        <a:schemeClr val="bg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1C4E-44CD-AAB3-4A7FB52BE873}"/>
                </c:ext>
              </c:extLst>
            </c:dLbl>
            <c:dLbl>
              <c:idx val="1"/>
              <c:layout>
                <c:manualLayout>
                  <c:x val="-5.0755033557046983E-2"/>
                  <c:y val="3.8225255972696243E-2"/>
                </c:manualLayout>
              </c:layout>
              <c:numFmt formatCode="#,##0.0&quot;%&quot;;&quot;-&quot;#,##0.0&quot;%&quot;" sourceLinked="0"/>
              <c:spPr>
                <a:noFill/>
                <a:ln>
                  <a:noFill/>
                </a:ln>
              </c:spPr>
              <c:txPr>
                <a:bodyPr wrap="none"/>
                <a:lstStyle/>
                <a:p>
                  <a:pPr>
                    <a:defRPr lang="ja-JP" sz="16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1C4E-44CD-AAB3-4A7FB52BE873}"/>
                </c:ext>
              </c:extLst>
            </c:dLbl>
            <c:dLbl>
              <c:idx val="2"/>
              <c:layout>
                <c:manualLayout>
                  <c:x val="-3.313758389261745E-2"/>
                  <c:y val="-9.7610921501706485E-2"/>
                </c:manualLayout>
              </c:layout>
              <c:numFmt formatCode="#,##0.0&quot;%&quot;;&quot;-&quot;#,##0.0&quot;%&quot;" sourceLinked="0"/>
              <c:spPr>
                <a:noFill/>
                <a:ln>
                  <a:noFill/>
                </a:ln>
              </c:spPr>
              <c:txPr>
                <a:bodyPr wrap="none"/>
                <a:lstStyle/>
                <a:p>
                  <a:pPr>
                    <a:defRPr lang="ja-JP" sz="16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1C4E-44CD-AAB3-4A7FB52BE873}"/>
                </c:ext>
              </c:extLst>
            </c:dLbl>
            <c:spPr>
              <a:noFill/>
              <a:ln>
                <a:noFill/>
              </a:ln>
              <a:effectLst/>
            </c:spPr>
            <c:txPr>
              <a:bodyPr wrap="square" lIns="38100" tIns="19050" rIns="38100" bIns="19050" anchor="ctr">
                <a:spAutoFit/>
              </a:bodyPr>
              <a:lstStyle/>
              <a:p>
                <a:pPr>
                  <a:defRPr lang="ja-JP"/>
                </a:pPr>
                <a:endParaRPr lang="ja-JP"/>
              </a:p>
            </c:txPr>
            <c:showLegendKey val="0"/>
            <c:showVal val="0"/>
            <c:showCatName val="0"/>
            <c:showSerName val="0"/>
            <c:showPercent val="0"/>
            <c:showBubbleSize val="0"/>
            <c:extLst>
              <c:ext xmlns:c15="http://schemas.microsoft.com/office/drawing/2012/chart" uri="{CE6537A1-D6FC-4f65-9D91-7224C49458BB}"/>
            </c:extLst>
          </c:dLbls>
          <c:val>
            <c:numRef>
              <c:f>Sheet1!$A$1:$A$3</c:f>
              <c:numCache>
                <c:formatCode>General</c:formatCode>
                <c:ptCount val="3"/>
                <c:pt idx="0">
                  <c:v>52.440400774791485</c:v>
                </c:pt>
                <c:pt idx="1">
                  <c:v>31.37379354713627</c:v>
                </c:pt>
                <c:pt idx="2">
                  <c:v>16.185805678072057</c:v>
                </c:pt>
              </c:numCache>
            </c:numRef>
          </c:val>
          <c:extLst>
            <c:ext xmlns:c16="http://schemas.microsoft.com/office/drawing/2014/chart" uri="{C3380CC4-5D6E-409C-BE32-E72D297353CC}">
              <c16:uniqueId val="{00000006-1C4E-44CD-AAB3-4A7FB52BE873}"/>
            </c:ext>
          </c:extLst>
        </c:ser>
        <c:dLbls>
          <c:showLegendKey val="0"/>
          <c:showVal val="0"/>
          <c:showCatName val="0"/>
          <c:showSerName val="0"/>
          <c:showPercent val="0"/>
          <c:showBubbleSize val="0"/>
          <c:showLeaderLines val="1"/>
        </c:dLbls>
        <c:firstSliceAng val="0"/>
      </c:pieChart>
    </c:plotArea>
    <c:plotVisOnly val="0"/>
    <c:dispBlanksAs val="gap"/>
    <c:showDLblsOverMax val="1"/>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1476510067114093"/>
          <c:y val="3.5494880546075087E-2"/>
          <c:w val="0.57088926174496646"/>
          <c:h val="0.92901023890784984"/>
        </c:manualLayout>
      </c:layout>
      <c:pieChart>
        <c:varyColors val="0"/>
        <c:ser>
          <c:idx val="0"/>
          <c:order val="0"/>
          <c:dPt>
            <c:idx val="0"/>
            <c:bubble3D val="0"/>
            <c:spPr>
              <a:solidFill>
                <a:srgbClr val="1F497D"/>
              </a:solidFill>
              <a:ln w="9525" cap="flat" algn="ctr">
                <a:solidFill>
                  <a:srgbClr val="808080"/>
                </a:solidFill>
                <a:prstDash val="solid"/>
              </a:ln>
            </c:spPr>
            <c:extLst>
              <c:ext xmlns:c16="http://schemas.microsoft.com/office/drawing/2014/chart" uri="{C3380CC4-5D6E-409C-BE32-E72D297353CC}">
                <c16:uniqueId val="{00000000-77C5-4AE8-9E05-318A84E282F6}"/>
              </c:ext>
            </c:extLst>
          </c:dPt>
          <c:dPt>
            <c:idx val="1"/>
            <c:bubble3D val="0"/>
            <c:spPr>
              <a:solidFill>
                <a:srgbClr val="80CCE8"/>
              </a:solidFill>
              <a:ln w="9525" cap="flat" algn="ctr">
                <a:solidFill>
                  <a:srgbClr val="808080"/>
                </a:solidFill>
                <a:prstDash val="solid"/>
              </a:ln>
            </c:spPr>
            <c:extLst>
              <c:ext xmlns:c16="http://schemas.microsoft.com/office/drawing/2014/chart" uri="{C3380CC4-5D6E-409C-BE32-E72D297353CC}">
                <c16:uniqueId val="{00000001-77C5-4AE8-9E05-318A84E282F6}"/>
              </c:ext>
            </c:extLst>
          </c:dPt>
          <c:dPt>
            <c:idx val="2"/>
            <c:bubble3D val="0"/>
            <c:spPr>
              <a:solidFill>
                <a:srgbClr val="C0E6F4"/>
              </a:solidFill>
              <a:ln w="9525" cap="flat" algn="ctr">
                <a:solidFill>
                  <a:srgbClr val="808080"/>
                </a:solidFill>
                <a:prstDash val="solid"/>
              </a:ln>
            </c:spPr>
            <c:extLst>
              <c:ext xmlns:c16="http://schemas.microsoft.com/office/drawing/2014/chart" uri="{C3380CC4-5D6E-409C-BE32-E72D297353CC}">
                <c16:uniqueId val="{00000002-77C5-4AE8-9E05-318A84E282F6}"/>
              </c:ext>
            </c:extLst>
          </c:dPt>
          <c:dLbls>
            <c:dLbl>
              <c:idx val="0"/>
              <c:layout>
                <c:manualLayout>
                  <c:x val="4.907718120805369E-2"/>
                  <c:y val="4.3686006825938567E-2"/>
                </c:manualLayout>
              </c:layout>
              <c:numFmt formatCode="#,##0.0&quot;%&quot;;&quot;-&quot;#,##0.0&quot;%&quot;" sourceLinked="0"/>
              <c:spPr>
                <a:noFill/>
                <a:ln>
                  <a:noFill/>
                </a:ln>
              </c:spPr>
              <c:txPr>
                <a:bodyPr wrap="none"/>
                <a:lstStyle/>
                <a:p>
                  <a:pPr>
                    <a:defRPr kumimoji="1" lang="ja-JP" sz="1600" kern="1200">
                      <a:solidFill>
                        <a:schemeClr val="bg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77C5-4AE8-9E05-318A84E282F6}"/>
                </c:ext>
              </c:extLst>
            </c:dLbl>
            <c:dLbl>
              <c:idx val="2"/>
              <c:layout>
                <c:manualLayout>
                  <c:x val="-4.4043624161073824E-2"/>
                  <c:y val="-6.4163822525597269E-2"/>
                </c:manualLayout>
              </c:layout>
              <c:numFmt formatCode="#,##0.0&quot;%&quot;;&quot;-&quot;#,##0.0&quot;%&quot;" sourceLinked="0"/>
              <c:spPr>
                <a:noFill/>
                <a:ln>
                  <a:noFill/>
                </a:ln>
              </c:spPr>
              <c:txPr>
                <a:bodyPr wrap="none"/>
                <a:lstStyle/>
                <a:p>
                  <a:pPr>
                    <a:defRPr kumimoji="1" lang="ja-JP" sz="16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77C5-4AE8-9E05-318A84E282F6}"/>
                </c:ext>
              </c:extLst>
            </c:dLbl>
            <c:spPr>
              <a:noFill/>
              <a:ln>
                <a:noFill/>
              </a:ln>
              <a:effectLst/>
            </c:spPr>
            <c:txPr>
              <a:bodyPr wrap="square" lIns="38100" tIns="19050" rIns="38100" bIns="19050" anchor="ctr">
                <a:spAutoFit/>
              </a:bodyPr>
              <a:lstStyle/>
              <a:p>
                <a:pPr>
                  <a:defRPr lang="ja-JP"/>
                </a:pPr>
                <a:endParaRPr lang="ja-JP"/>
              </a:p>
            </c:txPr>
            <c:showLegendKey val="0"/>
            <c:showVal val="0"/>
            <c:showCatName val="0"/>
            <c:showSerName val="0"/>
            <c:showPercent val="0"/>
            <c:showBubbleSize val="0"/>
            <c:extLst>
              <c:ext xmlns:c15="http://schemas.microsoft.com/office/drawing/2012/chart" uri="{CE6537A1-D6FC-4f65-9D91-7224C49458BB}"/>
            </c:extLst>
          </c:dLbls>
          <c:val>
            <c:numRef>
              <c:f>Sheet1!$A$1:$A$3</c:f>
              <c:numCache>
                <c:formatCode>General</c:formatCode>
                <c:ptCount val="3"/>
                <c:pt idx="0">
                  <c:v>66.115896802433042</c:v>
                </c:pt>
                <c:pt idx="1">
                  <c:v>7.0513446819436014</c:v>
                </c:pt>
                <c:pt idx="2">
                  <c:v>26.832758515623357</c:v>
                </c:pt>
              </c:numCache>
            </c:numRef>
          </c:val>
          <c:extLst>
            <c:ext xmlns:c16="http://schemas.microsoft.com/office/drawing/2014/chart" uri="{C3380CC4-5D6E-409C-BE32-E72D297353CC}">
              <c16:uniqueId val="{00000003-77C5-4AE8-9E05-318A84E282F6}"/>
            </c:ext>
          </c:extLst>
        </c:ser>
        <c:dLbls>
          <c:showLegendKey val="0"/>
          <c:showVal val="0"/>
          <c:showCatName val="0"/>
          <c:showSerName val="0"/>
          <c:showPercent val="0"/>
          <c:showBubbleSize val="0"/>
          <c:showLeaderLines val="1"/>
        </c:dLbls>
        <c:firstSliceAng val="0"/>
      </c:pieChart>
    </c:plotArea>
    <c:plotVisOnly val="0"/>
    <c:dispBlanksAs val="gap"/>
    <c:showDLblsOverMax val="1"/>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2614149523331658E-2"/>
          <c:y val="5.4336468129571575E-2"/>
          <c:w val="0.93460444890449912"/>
          <c:h val="0.75966562173458729"/>
        </c:manualLayout>
      </c:layout>
      <c:barChart>
        <c:barDir val="bar"/>
        <c:grouping val="stacked"/>
        <c:varyColors val="0"/>
        <c:ser>
          <c:idx val="0"/>
          <c:order val="0"/>
          <c:spPr>
            <a:solidFill>
              <a:srgbClr val="1F497D"/>
            </a:solidFill>
            <a:ln w="9525" cap="flat" algn="ctr">
              <a:solidFill>
                <a:srgbClr val="808080"/>
              </a:solidFill>
              <a:prstDash val="solid"/>
            </a:ln>
          </c:spPr>
          <c:invertIfNegative val="0"/>
          <c:val>
            <c:numRef>
              <c:f>Sheet1!$A$1</c:f>
              <c:numCache>
                <c:formatCode>General</c:formatCode>
                <c:ptCount val="1"/>
                <c:pt idx="0">
                  <c:v>20.563200000000002</c:v>
                </c:pt>
              </c:numCache>
            </c:numRef>
          </c:val>
          <c:extLst>
            <c:ext xmlns:c16="http://schemas.microsoft.com/office/drawing/2014/chart" uri="{C3380CC4-5D6E-409C-BE32-E72D297353CC}">
              <c16:uniqueId val="{00000000-F135-48E1-96B5-152425C515F5}"/>
            </c:ext>
          </c:extLst>
        </c:ser>
        <c:ser>
          <c:idx val="1"/>
          <c:order val="1"/>
          <c:spPr>
            <a:solidFill>
              <a:srgbClr val="1F497D"/>
            </a:solidFill>
            <a:ln w="9525" cap="flat" algn="ctr">
              <a:solidFill>
                <a:srgbClr val="808080"/>
              </a:solidFill>
              <a:prstDash val="solid"/>
            </a:ln>
          </c:spPr>
          <c:invertIfNegative val="0"/>
          <c:val>
            <c:numRef>
              <c:f>Sheet1!$A$2</c:f>
              <c:numCache>
                <c:formatCode>General</c:formatCode>
                <c:ptCount val="1"/>
                <c:pt idx="0">
                  <c:v>13.8477</c:v>
                </c:pt>
              </c:numCache>
            </c:numRef>
          </c:val>
          <c:extLst>
            <c:ext xmlns:c16="http://schemas.microsoft.com/office/drawing/2014/chart" uri="{C3380CC4-5D6E-409C-BE32-E72D297353CC}">
              <c16:uniqueId val="{00000001-F135-48E1-96B5-152425C515F5}"/>
            </c:ext>
          </c:extLst>
        </c:ser>
        <c:ser>
          <c:idx val="2"/>
          <c:order val="2"/>
          <c:spPr>
            <a:solidFill>
              <a:srgbClr val="1F497D"/>
            </a:solidFill>
            <a:ln w="9525" cap="flat" algn="ctr">
              <a:solidFill>
                <a:srgbClr val="808080"/>
              </a:solidFill>
              <a:prstDash val="solid"/>
            </a:ln>
          </c:spPr>
          <c:invertIfNegative val="0"/>
          <c:val>
            <c:numRef>
              <c:f>Sheet1!$A$3</c:f>
              <c:numCache>
                <c:formatCode>General</c:formatCode>
                <c:ptCount val="1"/>
                <c:pt idx="0">
                  <c:v>5.5369000000000002</c:v>
                </c:pt>
              </c:numCache>
            </c:numRef>
          </c:val>
          <c:extLst>
            <c:ext xmlns:c16="http://schemas.microsoft.com/office/drawing/2014/chart" uri="{C3380CC4-5D6E-409C-BE32-E72D297353CC}">
              <c16:uniqueId val="{00000002-F135-48E1-96B5-152425C515F5}"/>
            </c:ext>
          </c:extLst>
        </c:ser>
        <c:ser>
          <c:idx val="3"/>
          <c:order val="3"/>
          <c:spPr>
            <a:solidFill>
              <a:srgbClr val="1F497D"/>
            </a:solidFill>
            <a:ln w="9525" cap="flat" algn="ctr">
              <a:solidFill>
                <a:srgbClr val="808080"/>
              </a:solidFill>
              <a:prstDash val="solid"/>
            </a:ln>
          </c:spPr>
          <c:invertIfNegative val="0"/>
          <c:val>
            <c:numRef>
              <c:f>Sheet1!$A$4</c:f>
              <c:numCache>
                <c:formatCode>General</c:formatCode>
                <c:ptCount val="1"/>
                <c:pt idx="0">
                  <c:v>3.570800000000002</c:v>
                </c:pt>
              </c:numCache>
            </c:numRef>
          </c:val>
          <c:extLst>
            <c:ext xmlns:c16="http://schemas.microsoft.com/office/drawing/2014/chart" uri="{C3380CC4-5D6E-409C-BE32-E72D297353CC}">
              <c16:uniqueId val="{00000003-F135-48E1-96B5-152425C515F5}"/>
            </c:ext>
          </c:extLst>
        </c:ser>
        <c:ser>
          <c:idx val="4"/>
          <c:order val="4"/>
          <c:spPr>
            <a:solidFill>
              <a:srgbClr val="1F497D"/>
            </a:solidFill>
            <a:ln w="9525" cap="flat" algn="ctr">
              <a:solidFill>
                <a:srgbClr val="808080"/>
              </a:solidFill>
              <a:prstDash val="solid"/>
            </a:ln>
          </c:spPr>
          <c:invertIfNegative val="0"/>
          <c:val>
            <c:numRef>
              <c:f>Sheet1!$A$5</c:f>
              <c:numCache>
                <c:formatCode>General</c:formatCode>
                <c:ptCount val="1"/>
                <c:pt idx="0">
                  <c:v>3.2903000000000016</c:v>
                </c:pt>
              </c:numCache>
            </c:numRef>
          </c:val>
          <c:extLst>
            <c:ext xmlns:c16="http://schemas.microsoft.com/office/drawing/2014/chart" uri="{C3380CC4-5D6E-409C-BE32-E72D297353CC}">
              <c16:uniqueId val="{00000004-F135-48E1-96B5-152425C515F5}"/>
            </c:ext>
          </c:extLst>
        </c:ser>
        <c:ser>
          <c:idx val="5"/>
          <c:order val="5"/>
          <c:spPr>
            <a:solidFill>
              <a:srgbClr val="1F497D"/>
            </a:solidFill>
            <a:ln w="9525" cap="flat" algn="ctr">
              <a:solidFill>
                <a:srgbClr val="808080"/>
              </a:solidFill>
              <a:prstDash val="solid"/>
            </a:ln>
          </c:spPr>
          <c:invertIfNegative val="0"/>
          <c:val>
            <c:numRef>
              <c:f>Sheet1!$A$6</c:f>
              <c:numCache>
                <c:formatCode>General</c:formatCode>
                <c:ptCount val="1"/>
                <c:pt idx="0">
                  <c:v>2.8409000000000018</c:v>
                </c:pt>
              </c:numCache>
            </c:numRef>
          </c:val>
          <c:extLst>
            <c:ext xmlns:c16="http://schemas.microsoft.com/office/drawing/2014/chart" uri="{C3380CC4-5D6E-409C-BE32-E72D297353CC}">
              <c16:uniqueId val="{00000005-F135-48E1-96B5-152425C515F5}"/>
            </c:ext>
          </c:extLst>
        </c:ser>
        <c:ser>
          <c:idx val="6"/>
          <c:order val="6"/>
          <c:spPr>
            <a:solidFill>
              <a:srgbClr val="1F497D"/>
            </a:solidFill>
            <a:ln w="9525" cap="flat" algn="ctr">
              <a:solidFill>
                <a:srgbClr val="808080"/>
              </a:solidFill>
              <a:prstDash val="solid"/>
            </a:ln>
          </c:spPr>
          <c:invertIfNegative val="0"/>
          <c:val>
            <c:numRef>
              <c:f>Sheet1!$A$7</c:f>
              <c:numCache>
                <c:formatCode>General</c:formatCode>
                <c:ptCount val="1"/>
                <c:pt idx="0">
                  <c:v>2.4998000000000022</c:v>
                </c:pt>
              </c:numCache>
            </c:numRef>
          </c:val>
          <c:extLst>
            <c:ext xmlns:c16="http://schemas.microsoft.com/office/drawing/2014/chart" uri="{C3380CC4-5D6E-409C-BE32-E72D297353CC}">
              <c16:uniqueId val="{00000006-F135-48E1-96B5-152425C515F5}"/>
            </c:ext>
          </c:extLst>
        </c:ser>
        <c:ser>
          <c:idx val="7"/>
          <c:order val="7"/>
          <c:spPr>
            <a:solidFill>
              <a:srgbClr val="1F497D"/>
            </a:solidFill>
            <a:ln w="9525" cap="flat" algn="ctr">
              <a:solidFill>
                <a:srgbClr val="808080"/>
              </a:solidFill>
              <a:prstDash val="solid"/>
            </a:ln>
          </c:spPr>
          <c:invertIfNegative val="0"/>
          <c:val>
            <c:numRef>
              <c:f>Sheet1!$A$8</c:f>
              <c:numCache>
                <c:formatCode>General</c:formatCode>
                <c:ptCount val="1"/>
                <c:pt idx="0">
                  <c:v>0.13239999999999919</c:v>
                </c:pt>
              </c:numCache>
            </c:numRef>
          </c:val>
          <c:extLst>
            <c:ext xmlns:c16="http://schemas.microsoft.com/office/drawing/2014/chart" uri="{C3380CC4-5D6E-409C-BE32-E72D297353CC}">
              <c16:uniqueId val="{00000007-F135-48E1-96B5-152425C515F5}"/>
            </c:ext>
          </c:extLst>
        </c:ser>
        <c:ser>
          <c:idx val="8"/>
          <c:order val="8"/>
          <c:spPr>
            <a:solidFill>
              <a:srgbClr val="1F497D"/>
            </a:solidFill>
            <a:ln w="9525" cap="flat" algn="ctr">
              <a:solidFill>
                <a:srgbClr val="808080"/>
              </a:solidFill>
              <a:prstDash val="solid"/>
            </a:ln>
          </c:spPr>
          <c:invertIfNegative val="0"/>
          <c:val>
            <c:numRef>
              <c:f>Sheet1!$A$9</c:f>
              <c:numCache>
                <c:formatCode>General</c:formatCode>
                <c:ptCount val="1"/>
                <c:pt idx="0">
                  <c:v>9.9700000000002564E-2</c:v>
                </c:pt>
              </c:numCache>
            </c:numRef>
          </c:val>
          <c:extLst>
            <c:ext xmlns:c16="http://schemas.microsoft.com/office/drawing/2014/chart" uri="{C3380CC4-5D6E-409C-BE32-E72D297353CC}">
              <c16:uniqueId val="{00000008-F135-48E1-96B5-152425C515F5}"/>
            </c:ext>
          </c:extLst>
        </c:ser>
        <c:ser>
          <c:idx val="9"/>
          <c:order val="9"/>
          <c:spPr>
            <a:solidFill>
              <a:srgbClr val="1F497D"/>
            </a:solidFill>
            <a:ln w="9525" cap="flat" algn="ctr">
              <a:solidFill>
                <a:srgbClr val="808080"/>
              </a:solidFill>
              <a:prstDash val="solid"/>
            </a:ln>
          </c:spPr>
          <c:invertIfNegative val="0"/>
          <c:val>
            <c:numRef>
              <c:f>Sheet1!$A$10</c:f>
              <c:numCache>
                <c:formatCode>General</c:formatCode>
                <c:ptCount val="1"/>
                <c:pt idx="0">
                  <c:v>5.8700000000000419E-2</c:v>
                </c:pt>
              </c:numCache>
            </c:numRef>
          </c:val>
          <c:extLst>
            <c:ext xmlns:c16="http://schemas.microsoft.com/office/drawing/2014/chart" uri="{C3380CC4-5D6E-409C-BE32-E72D297353CC}">
              <c16:uniqueId val="{00000009-F135-48E1-96B5-152425C515F5}"/>
            </c:ext>
          </c:extLst>
        </c:ser>
        <c:ser>
          <c:idx val="10"/>
          <c:order val="10"/>
          <c:spPr>
            <a:solidFill>
              <a:srgbClr val="F9DFB5"/>
            </a:solidFill>
            <a:ln w="9525" cap="flat" algn="ctr">
              <a:solidFill>
                <a:srgbClr val="808080"/>
              </a:solidFill>
              <a:prstDash val="solid"/>
            </a:ln>
          </c:spPr>
          <c:invertIfNegative val="0"/>
          <c:val>
            <c:numRef>
              <c:f>Sheet1!$A$11</c:f>
              <c:numCache>
                <c:formatCode>General</c:formatCode>
                <c:ptCount val="1"/>
                <c:pt idx="0">
                  <c:v>4.4957000000511727E-5</c:v>
                </c:pt>
              </c:numCache>
            </c:numRef>
          </c:val>
          <c:extLst>
            <c:ext xmlns:c16="http://schemas.microsoft.com/office/drawing/2014/chart" uri="{C3380CC4-5D6E-409C-BE32-E72D297353CC}">
              <c16:uniqueId val="{0000000A-F135-48E1-96B5-152425C515F5}"/>
            </c:ext>
          </c:extLst>
        </c:ser>
        <c:ser>
          <c:idx val="11"/>
          <c:order val="11"/>
          <c:spPr>
            <a:solidFill>
              <a:srgbClr val="F9DFB5"/>
            </a:solidFill>
            <a:ln w="9525" cap="flat" algn="ctr">
              <a:solidFill>
                <a:srgbClr val="808080"/>
              </a:solidFill>
              <a:prstDash val="solid"/>
            </a:ln>
          </c:spPr>
          <c:invertIfNegative val="0"/>
          <c:val>
            <c:numRef>
              <c:f>Sheet1!$A$12</c:f>
              <c:numCache>
                <c:formatCode>General</c:formatCode>
                <c:ptCount val="1"/>
                <c:pt idx="0">
                  <c:v>0</c:v>
                </c:pt>
              </c:numCache>
            </c:numRef>
          </c:val>
          <c:extLst>
            <c:ext xmlns:c16="http://schemas.microsoft.com/office/drawing/2014/chart" uri="{C3380CC4-5D6E-409C-BE32-E72D297353CC}">
              <c16:uniqueId val="{0000000B-F135-48E1-96B5-152425C515F5}"/>
            </c:ext>
          </c:extLst>
        </c:ser>
        <c:ser>
          <c:idx val="12"/>
          <c:order val="12"/>
          <c:spPr>
            <a:solidFill>
              <a:srgbClr val="C0E6F4"/>
            </a:solidFill>
            <a:ln w="9525" cap="flat" algn="ctr">
              <a:solidFill>
                <a:srgbClr val="808080"/>
              </a:solidFill>
              <a:prstDash val="solid"/>
            </a:ln>
          </c:spPr>
          <c:invertIfNegative val="0"/>
          <c:val>
            <c:numRef>
              <c:f>Sheet1!$A$13</c:f>
              <c:numCache>
                <c:formatCode>General</c:formatCode>
                <c:ptCount val="1"/>
                <c:pt idx="0">
                  <c:v>18.216799999999999</c:v>
                </c:pt>
              </c:numCache>
            </c:numRef>
          </c:val>
          <c:extLst>
            <c:ext xmlns:c16="http://schemas.microsoft.com/office/drawing/2014/chart" uri="{C3380CC4-5D6E-409C-BE32-E72D297353CC}">
              <c16:uniqueId val="{0000000C-F135-48E1-96B5-152425C515F5}"/>
            </c:ext>
          </c:extLst>
        </c:ser>
        <c:ser>
          <c:idx val="13"/>
          <c:order val="13"/>
          <c:spPr>
            <a:solidFill>
              <a:srgbClr val="C0E6F4"/>
            </a:solidFill>
            <a:ln w="9525" cap="flat" algn="ctr">
              <a:solidFill>
                <a:srgbClr val="808080"/>
              </a:solidFill>
              <a:prstDash val="solid"/>
            </a:ln>
          </c:spPr>
          <c:invertIfNegative val="0"/>
          <c:val>
            <c:numRef>
              <c:f>Sheet1!$A$14</c:f>
              <c:numCache>
                <c:formatCode>General</c:formatCode>
                <c:ptCount val="1"/>
                <c:pt idx="0">
                  <c:v>5.6099000000000014</c:v>
                </c:pt>
              </c:numCache>
            </c:numRef>
          </c:val>
          <c:extLst>
            <c:ext xmlns:c16="http://schemas.microsoft.com/office/drawing/2014/chart" uri="{C3380CC4-5D6E-409C-BE32-E72D297353CC}">
              <c16:uniqueId val="{0000000D-F135-48E1-96B5-152425C515F5}"/>
            </c:ext>
          </c:extLst>
        </c:ser>
        <c:ser>
          <c:idx val="14"/>
          <c:order val="14"/>
          <c:spPr>
            <a:solidFill>
              <a:srgbClr val="C0E6F4"/>
            </a:solidFill>
            <a:ln w="9525" cap="flat" algn="ctr">
              <a:solidFill>
                <a:srgbClr val="808080"/>
              </a:solidFill>
              <a:prstDash val="solid"/>
            </a:ln>
          </c:spPr>
          <c:invertIfNegative val="0"/>
          <c:val>
            <c:numRef>
              <c:f>Sheet1!$A$15</c:f>
              <c:numCache>
                <c:formatCode>General</c:formatCode>
                <c:ptCount val="1"/>
                <c:pt idx="0">
                  <c:v>3.7039999999999962</c:v>
                </c:pt>
              </c:numCache>
            </c:numRef>
          </c:val>
          <c:extLst>
            <c:ext xmlns:c16="http://schemas.microsoft.com/office/drawing/2014/chart" uri="{C3380CC4-5D6E-409C-BE32-E72D297353CC}">
              <c16:uniqueId val="{0000000E-F135-48E1-96B5-152425C515F5}"/>
            </c:ext>
          </c:extLst>
        </c:ser>
        <c:ser>
          <c:idx val="15"/>
          <c:order val="15"/>
          <c:spPr>
            <a:solidFill>
              <a:srgbClr val="C0E6F4"/>
            </a:solidFill>
            <a:ln w="9525" cap="flat" algn="ctr">
              <a:solidFill>
                <a:srgbClr val="808080"/>
              </a:solidFill>
              <a:prstDash val="solid"/>
            </a:ln>
          </c:spPr>
          <c:invertIfNegative val="0"/>
          <c:val>
            <c:numRef>
              <c:f>Sheet1!$A$16</c:f>
              <c:numCache>
                <c:formatCode>General</c:formatCode>
                <c:ptCount val="1"/>
                <c:pt idx="0">
                  <c:v>3.0889999999999973</c:v>
                </c:pt>
              </c:numCache>
            </c:numRef>
          </c:val>
          <c:extLst>
            <c:ext xmlns:c16="http://schemas.microsoft.com/office/drawing/2014/chart" uri="{C3380CC4-5D6E-409C-BE32-E72D297353CC}">
              <c16:uniqueId val="{0000000F-F135-48E1-96B5-152425C515F5}"/>
            </c:ext>
          </c:extLst>
        </c:ser>
        <c:ser>
          <c:idx val="16"/>
          <c:order val="16"/>
          <c:spPr>
            <a:solidFill>
              <a:srgbClr val="C0E6F4"/>
            </a:solidFill>
            <a:ln w="9525" cap="flat" algn="ctr">
              <a:solidFill>
                <a:srgbClr val="808080"/>
              </a:solidFill>
              <a:prstDash val="solid"/>
            </a:ln>
          </c:spPr>
          <c:invertIfNegative val="0"/>
          <c:val>
            <c:numRef>
              <c:f>Sheet1!$A$17</c:f>
              <c:numCache>
                <c:formatCode>General</c:formatCode>
                <c:ptCount val="1"/>
                <c:pt idx="0">
                  <c:v>0.34619999999999651</c:v>
                </c:pt>
              </c:numCache>
            </c:numRef>
          </c:val>
          <c:extLst>
            <c:ext xmlns:c16="http://schemas.microsoft.com/office/drawing/2014/chart" uri="{C3380CC4-5D6E-409C-BE32-E72D297353CC}">
              <c16:uniqueId val="{00000010-F135-48E1-96B5-152425C515F5}"/>
            </c:ext>
          </c:extLst>
        </c:ser>
        <c:ser>
          <c:idx val="17"/>
          <c:order val="17"/>
          <c:spPr>
            <a:solidFill>
              <a:srgbClr val="C0E6F4"/>
            </a:solidFill>
            <a:ln w="9525" cap="flat" algn="ctr">
              <a:solidFill>
                <a:srgbClr val="808080"/>
              </a:solidFill>
              <a:prstDash val="solid"/>
            </a:ln>
          </c:spPr>
          <c:invertIfNegative val="0"/>
          <c:val>
            <c:numRef>
              <c:f>Sheet1!$A$18</c:f>
              <c:numCache>
                <c:formatCode>General</c:formatCode>
                <c:ptCount val="1"/>
                <c:pt idx="0">
                  <c:v>0.20780000000000243</c:v>
                </c:pt>
              </c:numCache>
            </c:numRef>
          </c:val>
          <c:extLst>
            <c:ext xmlns:c16="http://schemas.microsoft.com/office/drawing/2014/chart" uri="{C3380CC4-5D6E-409C-BE32-E72D297353CC}">
              <c16:uniqueId val="{00000011-F135-48E1-96B5-152425C515F5}"/>
            </c:ext>
          </c:extLst>
        </c:ser>
        <c:ser>
          <c:idx val="18"/>
          <c:order val="18"/>
          <c:spPr>
            <a:solidFill>
              <a:srgbClr val="C0E6F4"/>
            </a:solidFill>
            <a:ln w="9525" cap="flat" algn="ctr">
              <a:solidFill>
                <a:srgbClr val="808080"/>
              </a:solidFill>
              <a:prstDash val="solid"/>
            </a:ln>
          </c:spPr>
          <c:invertIfNegative val="0"/>
          <c:val>
            <c:numRef>
              <c:f>Sheet1!$A$19</c:f>
              <c:numCache>
                <c:formatCode>General</c:formatCode>
                <c:ptCount val="1"/>
                <c:pt idx="0">
                  <c:v>0.20000000000000018</c:v>
                </c:pt>
              </c:numCache>
            </c:numRef>
          </c:val>
          <c:extLst>
            <c:ext xmlns:c16="http://schemas.microsoft.com/office/drawing/2014/chart" uri="{C3380CC4-5D6E-409C-BE32-E72D297353CC}">
              <c16:uniqueId val="{00000012-F135-48E1-96B5-152425C515F5}"/>
            </c:ext>
          </c:extLst>
        </c:ser>
        <c:ser>
          <c:idx val="19"/>
          <c:order val="19"/>
          <c:spPr>
            <a:solidFill>
              <a:srgbClr val="80CCE8"/>
            </a:solidFill>
            <a:ln w="9525" cap="flat" algn="ctr">
              <a:solidFill>
                <a:srgbClr val="808080"/>
              </a:solidFill>
              <a:prstDash val="solid"/>
            </a:ln>
          </c:spPr>
          <c:invertIfNegative val="0"/>
          <c:val>
            <c:numRef>
              <c:f>Sheet1!$A$20</c:f>
              <c:numCache>
                <c:formatCode>General</c:formatCode>
                <c:ptCount val="1"/>
                <c:pt idx="0">
                  <c:v>7.882699999999998</c:v>
                </c:pt>
              </c:numCache>
            </c:numRef>
          </c:val>
          <c:extLst>
            <c:ext xmlns:c16="http://schemas.microsoft.com/office/drawing/2014/chart" uri="{C3380CC4-5D6E-409C-BE32-E72D297353CC}">
              <c16:uniqueId val="{00000013-F135-48E1-96B5-152425C515F5}"/>
            </c:ext>
          </c:extLst>
        </c:ser>
        <c:ser>
          <c:idx val="20"/>
          <c:order val="20"/>
          <c:spPr>
            <a:solidFill>
              <a:srgbClr val="80CCE8"/>
            </a:solidFill>
            <a:ln w="9525" cap="flat" algn="ctr">
              <a:solidFill>
                <a:srgbClr val="808080"/>
              </a:solidFill>
              <a:prstDash val="solid"/>
            </a:ln>
          </c:spPr>
          <c:invertIfNegative val="0"/>
          <c:val>
            <c:numRef>
              <c:f>Sheet1!$A$21</c:f>
              <c:numCache>
                <c:formatCode>General</c:formatCode>
                <c:ptCount val="1"/>
                <c:pt idx="0">
                  <c:v>7.7747000000000011</c:v>
                </c:pt>
              </c:numCache>
            </c:numRef>
          </c:val>
          <c:extLst>
            <c:ext xmlns:c16="http://schemas.microsoft.com/office/drawing/2014/chart" uri="{C3380CC4-5D6E-409C-BE32-E72D297353CC}">
              <c16:uniqueId val="{00000014-F135-48E1-96B5-152425C515F5}"/>
            </c:ext>
          </c:extLst>
        </c:ser>
        <c:ser>
          <c:idx val="21"/>
          <c:order val="21"/>
          <c:spPr>
            <a:solidFill>
              <a:srgbClr val="80CCE8"/>
            </a:solidFill>
            <a:ln w="9525" cap="flat" algn="ctr">
              <a:solidFill>
                <a:srgbClr val="808080"/>
              </a:solidFill>
              <a:prstDash val="solid"/>
            </a:ln>
          </c:spPr>
          <c:invertIfNegative val="0"/>
          <c:val>
            <c:numRef>
              <c:f>Sheet1!$A$22</c:f>
              <c:numCache>
                <c:formatCode>General</c:formatCode>
                <c:ptCount val="1"/>
                <c:pt idx="0">
                  <c:v>0.52830000000000377</c:v>
                </c:pt>
              </c:numCache>
            </c:numRef>
          </c:val>
          <c:extLst>
            <c:ext xmlns:c16="http://schemas.microsoft.com/office/drawing/2014/chart" uri="{C3380CC4-5D6E-409C-BE32-E72D297353CC}">
              <c16:uniqueId val="{00000015-F135-48E1-96B5-152425C515F5}"/>
            </c:ext>
          </c:extLst>
        </c:ser>
        <c:dLbls>
          <c:showLegendKey val="0"/>
          <c:showVal val="0"/>
          <c:showCatName val="0"/>
          <c:showSerName val="0"/>
          <c:showPercent val="0"/>
          <c:showBubbleSize val="0"/>
        </c:dLbls>
        <c:gapWidth val="170"/>
        <c:overlap val="100"/>
        <c:axId val="687909023"/>
        <c:axId val="1"/>
      </c:barChart>
      <c:catAx>
        <c:axId val="687909023"/>
        <c:scaling>
          <c:orientation val="maxMin"/>
        </c:scaling>
        <c:delete val="0"/>
        <c:axPos val="l"/>
        <c:majorGridlines>
          <c:spPr>
            <a:ln>
              <a:noFill/>
            </a:ln>
          </c:spPr>
        </c:majorGridlines>
        <c:majorTickMark val="out"/>
        <c:minorTickMark val="none"/>
        <c:tickLblPos val="none"/>
        <c:spPr>
          <a:ln w="9525" cap="flat" algn="ctr">
            <a:solidFill>
              <a:schemeClr val="tx1"/>
            </a:solidFill>
            <a:prstDash val="solid"/>
          </a:ln>
        </c:spPr>
        <c:txPr>
          <a:bodyPr wrap="none"/>
          <a:lstStyle/>
          <a:p>
            <a:pPr>
              <a:defRPr kumimoji="1" lang="ja-JP" sz="1000" kern="1200">
                <a:latin typeface="+mn-lt"/>
                <a:ea typeface="+mn-ea"/>
                <a:cs typeface="+mn-cs"/>
                <a:sym typeface="+mn-lt"/>
              </a:defRPr>
            </a:pPr>
            <a:endParaRPr lang="ja-JP"/>
          </a:p>
        </c:txPr>
        <c:crossAx val="1"/>
        <c:crosses val="min"/>
        <c:auto val="0"/>
        <c:lblAlgn val="ctr"/>
        <c:lblOffset val="100"/>
        <c:noMultiLvlLbl val="0"/>
      </c:catAx>
      <c:valAx>
        <c:axId val="1"/>
        <c:scaling>
          <c:orientation val="minMax"/>
          <c:max val="100"/>
          <c:min val="0"/>
        </c:scaling>
        <c:delete val="0"/>
        <c:axPos val="b"/>
        <c:majorGridlines>
          <c:spPr>
            <a:ln>
              <a:noFill/>
            </a:ln>
          </c:spPr>
        </c:majorGridlines>
        <c:numFmt formatCode="#,##0&quot; %&quot;;&quot;-&quot;#,##0&quot; %&quot;" sourceLinked="0"/>
        <c:majorTickMark val="out"/>
        <c:minorTickMark val="none"/>
        <c:tickLblPos val="nextTo"/>
        <c:spPr>
          <a:ln w="9525" cap="flat"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ja-JP"/>
          </a:p>
        </c:txPr>
        <c:crossAx val="687909023"/>
        <c:crosses val="max"/>
        <c:crossBetween val="between"/>
        <c:majorUnit val="10"/>
      </c:valAx>
    </c:plotArea>
    <c:plotVisOnly val="0"/>
    <c:dispBlanksAs val="gap"/>
    <c:showDLblsOverMax val="1"/>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1356289529163741E-3"/>
          <c:y val="6.2575210589651029E-2"/>
          <c:w val="0.98172874209416727"/>
          <c:h val="0.87484957882069792"/>
        </c:manualLayout>
      </c:layout>
      <c:barChart>
        <c:barDir val="bar"/>
        <c:grouping val="stacked"/>
        <c:varyColors val="0"/>
        <c:ser>
          <c:idx val="0"/>
          <c:order val="0"/>
          <c:spPr>
            <a:solidFill>
              <a:srgbClr val="1F497D"/>
            </a:solidFill>
            <a:ln w="9525" cap="flat" algn="ctr">
              <a:solidFill>
                <a:srgbClr val="808080"/>
              </a:solidFill>
              <a:prstDash val="solid"/>
            </a:ln>
          </c:spPr>
          <c:invertIfNegative val="0"/>
          <c:val>
            <c:numRef>
              <c:f>Sheet1!$A$1</c:f>
              <c:numCache>
                <c:formatCode>General</c:formatCode>
                <c:ptCount val="1"/>
                <c:pt idx="0">
                  <c:v>35.668702352584219</c:v>
                </c:pt>
              </c:numCache>
            </c:numRef>
          </c:val>
          <c:extLst>
            <c:ext xmlns:c16="http://schemas.microsoft.com/office/drawing/2014/chart" uri="{C3380CC4-5D6E-409C-BE32-E72D297353CC}">
              <c16:uniqueId val="{00000000-C404-4BC7-BA37-FFDE43CB868F}"/>
            </c:ext>
          </c:extLst>
        </c:ser>
        <c:ser>
          <c:idx val="1"/>
          <c:order val="1"/>
          <c:spPr>
            <a:solidFill>
              <a:srgbClr val="1F497D"/>
            </a:solidFill>
            <a:ln w="9525" cap="flat" algn="ctr">
              <a:solidFill>
                <a:srgbClr val="808080"/>
              </a:solidFill>
              <a:prstDash val="solid"/>
            </a:ln>
          </c:spPr>
          <c:invertIfNegative val="0"/>
          <c:val>
            <c:numRef>
              <c:f>Sheet1!$A$2</c:f>
              <c:numCache>
                <c:formatCode>General</c:formatCode>
                <c:ptCount val="1"/>
                <c:pt idx="0">
                  <c:v>10.197028099616956</c:v>
                </c:pt>
              </c:numCache>
            </c:numRef>
          </c:val>
          <c:extLst>
            <c:ext xmlns:c16="http://schemas.microsoft.com/office/drawing/2014/chart" uri="{C3380CC4-5D6E-409C-BE32-E72D297353CC}">
              <c16:uniqueId val="{00000001-C404-4BC7-BA37-FFDE43CB868F}"/>
            </c:ext>
          </c:extLst>
        </c:ser>
        <c:ser>
          <c:idx val="2"/>
          <c:order val="2"/>
          <c:spPr>
            <a:solidFill>
              <a:srgbClr val="1F497D"/>
            </a:solidFill>
            <a:ln w="9525" cap="flat" algn="ctr">
              <a:solidFill>
                <a:srgbClr val="808080"/>
              </a:solidFill>
              <a:prstDash val="solid"/>
            </a:ln>
          </c:spPr>
          <c:invertIfNegative val="0"/>
          <c:val>
            <c:numRef>
              <c:f>Sheet1!$A$3</c:f>
              <c:numCache>
                <c:formatCode>General</c:formatCode>
                <c:ptCount val="1"/>
                <c:pt idx="0">
                  <c:v>7.718743931890665</c:v>
                </c:pt>
              </c:numCache>
            </c:numRef>
          </c:val>
          <c:extLst>
            <c:ext xmlns:c16="http://schemas.microsoft.com/office/drawing/2014/chart" uri="{C3380CC4-5D6E-409C-BE32-E72D297353CC}">
              <c16:uniqueId val="{00000002-C404-4BC7-BA37-FFDE43CB868F}"/>
            </c:ext>
          </c:extLst>
        </c:ser>
        <c:ser>
          <c:idx val="3"/>
          <c:order val="3"/>
          <c:spPr>
            <a:solidFill>
              <a:srgbClr val="1F497D"/>
            </a:solidFill>
            <a:ln w="9525" cap="flat" algn="ctr">
              <a:solidFill>
                <a:srgbClr val="808080"/>
              </a:solidFill>
              <a:prstDash val="solid"/>
            </a:ln>
          </c:spPr>
          <c:invertIfNegative val="0"/>
          <c:val>
            <c:numRef>
              <c:f>Sheet1!$A$4</c:f>
              <c:numCache>
                <c:formatCode>General</c:formatCode>
                <c:ptCount val="1"/>
                <c:pt idx="0">
                  <c:v>3.7503419668316496</c:v>
                </c:pt>
              </c:numCache>
            </c:numRef>
          </c:val>
          <c:extLst>
            <c:ext xmlns:c16="http://schemas.microsoft.com/office/drawing/2014/chart" uri="{C3380CC4-5D6E-409C-BE32-E72D297353CC}">
              <c16:uniqueId val="{00000003-C404-4BC7-BA37-FFDE43CB868F}"/>
            </c:ext>
          </c:extLst>
        </c:ser>
        <c:ser>
          <c:idx val="4"/>
          <c:order val="4"/>
          <c:spPr>
            <a:solidFill>
              <a:srgbClr val="1F497D"/>
            </a:solidFill>
            <a:ln w="9525" cap="flat" algn="ctr">
              <a:solidFill>
                <a:srgbClr val="808080"/>
              </a:solidFill>
              <a:prstDash val="solid"/>
            </a:ln>
          </c:spPr>
          <c:invertIfNegative val="0"/>
          <c:val>
            <c:numRef>
              <c:f>Sheet1!$A$5</c:f>
              <c:numCache>
                <c:formatCode>General</c:formatCode>
                <c:ptCount val="1"/>
                <c:pt idx="0">
                  <c:v>2.8973584274825881</c:v>
                </c:pt>
              </c:numCache>
            </c:numRef>
          </c:val>
          <c:extLst>
            <c:ext xmlns:c16="http://schemas.microsoft.com/office/drawing/2014/chart" uri="{C3380CC4-5D6E-409C-BE32-E72D297353CC}">
              <c16:uniqueId val="{00000004-C404-4BC7-BA37-FFDE43CB868F}"/>
            </c:ext>
          </c:extLst>
        </c:ser>
        <c:ser>
          <c:idx val="5"/>
          <c:order val="5"/>
          <c:spPr>
            <a:solidFill>
              <a:srgbClr val="1F497D"/>
            </a:solidFill>
            <a:ln w="9525" cap="flat" algn="ctr">
              <a:solidFill>
                <a:srgbClr val="808080"/>
              </a:solidFill>
              <a:prstDash val="solid"/>
            </a:ln>
          </c:spPr>
          <c:invertIfNegative val="0"/>
          <c:val>
            <c:numRef>
              <c:f>Sheet1!$A$6</c:f>
              <c:numCache>
                <c:formatCode>General</c:formatCode>
                <c:ptCount val="1"/>
                <c:pt idx="0">
                  <c:v>2.7797362640537449</c:v>
                </c:pt>
              </c:numCache>
            </c:numRef>
          </c:val>
          <c:extLst>
            <c:ext xmlns:c16="http://schemas.microsoft.com/office/drawing/2014/chart" uri="{C3380CC4-5D6E-409C-BE32-E72D297353CC}">
              <c16:uniqueId val="{00000005-C404-4BC7-BA37-FFDE43CB868F}"/>
            </c:ext>
          </c:extLst>
        </c:ser>
        <c:ser>
          <c:idx val="6"/>
          <c:order val="6"/>
          <c:spPr>
            <a:solidFill>
              <a:srgbClr val="1F497D"/>
            </a:solidFill>
            <a:ln w="9525" cap="flat" algn="ctr">
              <a:solidFill>
                <a:srgbClr val="808080"/>
              </a:solidFill>
              <a:prstDash val="solid"/>
            </a:ln>
          </c:spPr>
          <c:invertIfNegative val="0"/>
          <c:val>
            <c:numRef>
              <c:f>Sheet1!$A$7</c:f>
              <c:numCache>
                <c:formatCode>General</c:formatCode>
                <c:ptCount val="1"/>
                <c:pt idx="0">
                  <c:v>2.3991602737146511</c:v>
                </c:pt>
              </c:numCache>
            </c:numRef>
          </c:val>
          <c:extLst>
            <c:ext xmlns:c16="http://schemas.microsoft.com/office/drawing/2014/chart" uri="{C3380CC4-5D6E-409C-BE32-E72D297353CC}">
              <c16:uniqueId val="{00000006-C404-4BC7-BA37-FFDE43CB868F}"/>
            </c:ext>
          </c:extLst>
        </c:ser>
        <c:ser>
          <c:idx val="7"/>
          <c:order val="7"/>
          <c:spPr>
            <a:solidFill>
              <a:srgbClr val="1F497D"/>
            </a:solidFill>
            <a:ln w="9525" cap="flat" algn="ctr">
              <a:solidFill>
                <a:srgbClr val="808080"/>
              </a:solidFill>
              <a:prstDash val="solid"/>
            </a:ln>
          </c:spPr>
          <c:invertIfNegative val="0"/>
          <c:val>
            <c:numRef>
              <c:f>Sheet1!$A$8</c:f>
              <c:numCache>
                <c:formatCode>General</c:formatCode>
                <c:ptCount val="1"/>
                <c:pt idx="0">
                  <c:v>0.29070272284608123</c:v>
                </c:pt>
              </c:numCache>
            </c:numRef>
          </c:val>
          <c:extLst>
            <c:ext xmlns:c16="http://schemas.microsoft.com/office/drawing/2014/chart" uri="{C3380CC4-5D6E-409C-BE32-E72D297353CC}">
              <c16:uniqueId val="{00000007-C404-4BC7-BA37-FFDE43CB868F}"/>
            </c:ext>
          </c:extLst>
        </c:ser>
        <c:ser>
          <c:idx val="8"/>
          <c:order val="8"/>
          <c:spPr>
            <a:solidFill>
              <a:srgbClr val="1F497D"/>
            </a:solidFill>
            <a:ln w="9525" cap="flat" algn="ctr">
              <a:solidFill>
                <a:srgbClr val="808080"/>
              </a:solidFill>
              <a:prstDash val="solid"/>
            </a:ln>
          </c:spPr>
          <c:invertIfNegative val="0"/>
          <c:val>
            <c:numRef>
              <c:f>Sheet1!$A$9</c:f>
              <c:numCache>
                <c:formatCode>General</c:formatCode>
                <c:ptCount val="1"/>
                <c:pt idx="0">
                  <c:v>0.23667859983357298</c:v>
                </c:pt>
              </c:numCache>
            </c:numRef>
          </c:val>
          <c:extLst>
            <c:ext xmlns:c16="http://schemas.microsoft.com/office/drawing/2014/chart" uri="{C3380CC4-5D6E-409C-BE32-E72D297353CC}">
              <c16:uniqueId val="{00000008-C404-4BC7-BA37-FFDE43CB868F}"/>
            </c:ext>
          </c:extLst>
        </c:ser>
        <c:ser>
          <c:idx val="9"/>
          <c:order val="9"/>
          <c:spPr>
            <a:solidFill>
              <a:srgbClr val="1F497D"/>
            </a:solidFill>
            <a:ln w="9525" cap="flat" algn="ctr">
              <a:solidFill>
                <a:srgbClr val="808080"/>
              </a:solidFill>
              <a:prstDash val="solid"/>
            </a:ln>
          </c:spPr>
          <c:invertIfNegative val="0"/>
          <c:val>
            <c:numRef>
              <c:f>Sheet1!$A$10</c:f>
              <c:numCache>
                <c:formatCode>General</c:formatCode>
                <c:ptCount val="1"/>
                <c:pt idx="0">
                  <c:v>0.17481931585930921</c:v>
                </c:pt>
              </c:numCache>
            </c:numRef>
          </c:val>
          <c:extLst>
            <c:ext xmlns:c16="http://schemas.microsoft.com/office/drawing/2014/chart" uri="{C3380CC4-5D6E-409C-BE32-E72D297353CC}">
              <c16:uniqueId val="{00000009-C404-4BC7-BA37-FFDE43CB868F}"/>
            </c:ext>
          </c:extLst>
        </c:ser>
        <c:ser>
          <c:idx val="10"/>
          <c:order val="10"/>
          <c:spPr>
            <a:solidFill>
              <a:srgbClr val="F9DFB5"/>
            </a:solidFill>
            <a:ln w="9525" cap="flat" algn="ctr">
              <a:solidFill>
                <a:srgbClr val="808080"/>
              </a:solidFill>
              <a:prstDash val="solid"/>
            </a:ln>
          </c:spPr>
          <c:invertIfNegative val="0"/>
          <c:val>
            <c:numRef>
              <c:f>Sheet1!$A$11</c:f>
              <c:numCache>
                <c:formatCode>General</c:formatCode>
                <c:ptCount val="1"/>
                <c:pt idx="0">
                  <c:v>2.6248477196011422E-3</c:v>
                </c:pt>
              </c:numCache>
            </c:numRef>
          </c:val>
          <c:extLst>
            <c:ext xmlns:c16="http://schemas.microsoft.com/office/drawing/2014/chart" uri="{C3380CC4-5D6E-409C-BE32-E72D297353CC}">
              <c16:uniqueId val="{0000000A-C404-4BC7-BA37-FFDE43CB868F}"/>
            </c:ext>
          </c:extLst>
        </c:ser>
        <c:ser>
          <c:idx val="11"/>
          <c:order val="11"/>
          <c:spPr>
            <a:solidFill>
              <a:srgbClr val="C0E6F4"/>
            </a:solidFill>
            <a:ln w="9525" cap="flat" algn="ctr">
              <a:solidFill>
                <a:srgbClr val="808080"/>
              </a:solidFill>
              <a:prstDash val="solid"/>
            </a:ln>
          </c:spPr>
          <c:invertIfNegative val="0"/>
          <c:val>
            <c:numRef>
              <c:f>Sheet1!$A$12</c:f>
              <c:numCache>
                <c:formatCode>General</c:formatCode>
                <c:ptCount val="1"/>
                <c:pt idx="0">
                  <c:v>4.669477055577687</c:v>
                </c:pt>
              </c:numCache>
            </c:numRef>
          </c:val>
          <c:extLst>
            <c:ext xmlns:c16="http://schemas.microsoft.com/office/drawing/2014/chart" uri="{C3380CC4-5D6E-409C-BE32-E72D297353CC}">
              <c16:uniqueId val="{0000000B-C404-4BC7-BA37-FFDE43CB868F}"/>
            </c:ext>
          </c:extLst>
        </c:ser>
        <c:ser>
          <c:idx val="12"/>
          <c:order val="12"/>
          <c:spPr>
            <a:solidFill>
              <a:srgbClr val="C0E6F4"/>
            </a:solidFill>
            <a:ln w="9525" cap="flat" algn="ctr">
              <a:solidFill>
                <a:srgbClr val="808080"/>
              </a:solidFill>
              <a:prstDash val="solid"/>
            </a:ln>
          </c:spPr>
          <c:invertIfNegative val="0"/>
          <c:val>
            <c:numRef>
              <c:f>Sheet1!$A$13</c:f>
              <c:numCache>
                <c:formatCode>General</c:formatCode>
                <c:ptCount val="1"/>
                <c:pt idx="0">
                  <c:v>1.0286295474412066</c:v>
                </c:pt>
              </c:numCache>
            </c:numRef>
          </c:val>
          <c:extLst>
            <c:ext xmlns:c16="http://schemas.microsoft.com/office/drawing/2014/chart" uri="{C3380CC4-5D6E-409C-BE32-E72D297353CC}">
              <c16:uniqueId val="{0000000C-C404-4BC7-BA37-FFDE43CB868F}"/>
            </c:ext>
          </c:extLst>
        </c:ser>
        <c:ser>
          <c:idx val="13"/>
          <c:order val="13"/>
          <c:spPr>
            <a:solidFill>
              <a:srgbClr val="C0E6F4"/>
            </a:solidFill>
            <a:ln w="9525" cap="flat" algn="ctr">
              <a:solidFill>
                <a:srgbClr val="808080"/>
              </a:solidFill>
              <a:prstDash val="solid"/>
            </a:ln>
          </c:spPr>
          <c:invertIfNegative val="0"/>
          <c:val>
            <c:numRef>
              <c:f>Sheet1!$A$14</c:f>
              <c:numCache>
                <c:formatCode>General</c:formatCode>
                <c:ptCount val="1"/>
                <c:pt idx="0">
                  <c:v>0.54479223389017895</c:v>
                </c:pt>
              </c:numCache>
            </c:numRef>
          </c:val>
          <c:extLst>
            <c:ext xmlns:c16="http://schemas.microsoft.com/office/drawing/2014/chart" uri="{C3380CC4-5D6E-409C-BE32-E72D297353CC}">
              <c16:uniqueId val="{0000000D-C404-4BC7-BA37-FFDE43CB868F}"/>
            </c:ext>
          </c:extLst>
        </c:ser>
        <c:ser>
          <c:idx val="14"/>
          <c:order val="14"/>
          <c:spPr>
            <a:solidFill>
              <a:srgbClr val="C0E6F4"/>
            </a:solidFill>
            <a:ln w="9525" cap="flat" algn="ctr">
              <a:solidFill>
                <a:srgbClr val="808080"/>
              </a:solidFill>
              <a:prstDash val="solid"/>
            </a:ln>
          </c:spPr>
          <c:invertIfNegative val="0"/>
          <c:val>
            <c:numRef>
              <c:f>Sheet1!$A$15</c:f>
              <c:numCache>
                <c:formatCode>General</c:formatCode>
                <c:ptCount val="1"/>
                <c:pt idx="0">
                  <c:v>0.41672067364605381</c:v>
                </c:pt>
              </c:numCache>
            </c:numRef>
          </c:val>
          <c:extLst>
            <c:ext xmlns:c16="http://schemas.microsoft.com/office/drawing/2014/chart" uri="{C3380CC4-5D6E-409C-BE32-E72D297353CC}">
              <c16:uniqueId val="{0000000E-C404-4BC7-BA37-FFDE43CB868F}"/>
            </c:ext>
          </c:extLst>
        </c:ser>
        <c:ser>
          <c:idx val="15"/>
          <c:order val="15"/>
          <c:spPr>
            <a:solidFill>
              <a:srgbClr val="C0E6F4"/>
            </a:solidFill>
            <a:ln w="9525" cap="flat" algn="ctr">
              <a:solidFill>
                <a:srgbClr val="808080"/>
              </a:solidFill>
              <a:prstDash val="solid"/>
            </a:ln>
          </c:spPr>
          <c:invertIfNegative val="0"/>
          <c:val>
            <c:numRef>
              <c:f>Sheet1!$A$16</c:f>
              <c:numCache>
                <c:formatCode>General</c:formatCode>
                <c:ptCount val="1"/>
                <c:pt idx="0">
                  <c:v>0.30981281268331884</c:v>
                </c:pt>
              </c:numCache>
            </c:numRef>
          </c:val>
          <c:extLst>
            <c:ext xmlns:c16="http://schemas.microsoft.com/office/drawing/2014/chart" uri="{C3380CC4-5D6E-409C-BE32-E72D297353CC}">
              <c16:uniqueId val="{0000000F-C404-4BC7-BA37-FFDE43CB868F}"/>
            </c:ext>
          </c:extLst>
        </c:ser>
        <c:ser>
          <c:idx val="16"/>
          <c:order val="16"/>
          <c:spPr>
            <a:solidFill>
              <a:srgbClr val="C0E6F4"/>
            </a:solidFill>
            <a:ln w="9525" cap="flat" algn="ctr">
              <a:solidFill>
                <a:srgbClr val="808080"/>
              </a:solidFill>
              <a:prstDash val="solid"/>
            </a:ln>
          </c:spPr>
          <c:invertIfNegative val="0"/>
          <c:val>
            <c:numRef>
              <c:f>Sheet1!$A$17</c:f>
              <c:numCache>
                <c:formatCode>General</c:formatCode>
                <c:ptCount val="1"/>
                <c:pt idx="0">
                  <c:v>5.111070511943927E-2</c:v>
                </c:pt>
              </c:numCache>
            </c:numRef>
          </c:val>
          <c:extLst>
            <c:ext xmlns:c16="http://schemas.microsoft.com/office/drawing/2014/chart" uri="{C3380CC4-5D6E-409C-BE32-E72D297353CC}">
              <c16:uniqueId val="{00000010-C404-4BC7-BA37-FFDE43CB868F}"/>
            </c:ext>
          </c:extLst>
        </c:ser>
        <c:ser>
          <c:idx val="17"/>
          <c:order val="17"/>
          <c:spPr>
            <a:solidFill>
              <a:srgbClr val="C0E6F4"/>
            </a:solidFill>
            <a:ln w="9525" cap="flat" algn="ctr">
              <a:solidFill>
                <a:srgbClr val="808080"/>
              </a:solidFill>
              <a:prstDash val="solid"/>
            </a:ln>
          </c:spPr>
          <c:invertIfNegative val="0"/>
          <c:val>
            <c:numRef>
              <c:f>Sheet1!$A$18</c:f>
              <c:numCache>
                <c:formatCode>General</c:formatCode>
                <c:ptCount val="1"/>
                <c:pt idx="0">
                  <c:v>3.08016535857214E-2</c:v>
                </c:pt>
              </c:numCache>
            </c:numRef>
          </c:val>
          <c:extLst>
            <c:ext xmlns:c16="http://schemas.microsoft.com/office/drawing/2014/chart" uri="{C3380CC4-5D6E-409C-BE32-E72D297353CC}">
              <c16:uniqueId val="{00000011-C404-4BC7-BA37-FFDE43CB868F}"/>
            </c:ext>
          </c:extLst>
        </c:ser>
        <c:ser>
          <c:idx val="18"/>
          <c:order val="18"/>
          <c:spPr>
            <a:solidFill>
              <a:srgbClr val="80CCE8"/>
            </a:solidFill>
            <a:ln w="9525" cap="flat" algn="ctr">
              <a:solidFill>
                <a:srgbClr val="808080"/>
              </a:solidFill>
              <a:prstDash val="solid"/>
            </a:ln>
          </c:spPr>
          <c:invertIfNegative val="0"/>
          <c:val>
            <c:numRef>
              <c:f>Sheet1!$A$19</c:f>
              <c:numCache>
                <c:formatCode>General</c:formatCode>
                <c:ptCount val="1"/>
                <c:pt idx="0">
                  <c:v>16.94732768041256</c:v>
                </c:pt>
              </c:numCache>
            </c:numRef>
          </c:val>
          <c:extLst>
            <c:ext xmlns:c16="http://schemas.microsoft.com/office/drawing/2014/chart" uri="{C3380CC4-5D6E-409C-BE32-E72D297353CC}">
              <c16:uniqueId val="{00000012-C404-4BC7-BA37-FFDE43CB868F}"/>
            </c:ext>
          </c:extLst>
        </c:ser>
        <c:ser>
          <c:idx val="19"/>
          <c:order val="19"/>
          <c:spPr>
            <a:solidFill>
              <a:srgbClr val="80CCE8"/>
            </a:solidFill>
            <a:ln w="9525" cap="flat" algn="ctr">
              <a:solidFill>
                <a:srgbClr val="808080"/>
              </a:solidFill>
              <a:prstDash val="solid"/>
            </a:ln>
          </c:spPr>
          <c:invertIfNegative val="0"/>
          <c:val>
            <c:numRef>
              <c:f>Sheet1!$A$20</c:f>
              <c:numCache>
                <c:formatCode>General</c:formatCode>
                <c:ptCount val="1"/>
                <c:pt idx="0">
                  <c:v>8.1752436939072197</c:v>
                </c:pt>
              </c:numCache>
            </c:numRef>
          </c:val>
          <c:extLst>
            <c:ext xmlns:c16="http://schemas.microsoft.com/office/drawing/2014/chart" uri="{C3380CC4-5D6E-409C-BE32-E72D297353CC}">
              <c16:uniqueId val="{00000013-C404-4BC7-BA37-FFDE43CB868F}"/>
            </c:ext>
          </c:extLst>
        </c:ser>
        <c:ser>
          <c:idx val="20"/>
          <c:order val="20"/>
          <c:spPr>
            <a:solidFill>
              <a:srgbClr val="80CCE8"/>
            </a:solidFill>
            <a:ln w="9525" cap="flat" algn="ctr">
              <a:solidFill>
                <a:srgbClr val="808080"/>
              </a:solidFill>
              <a:prstDash val="solid"/>
            </a:ln>
          </c:spPr>
          <c:invertIfNegative val="0"/>
          <c:val>
            <c:numRef>
              <c:f>Sheet1!$A$21</c:f>
              <c:numCache>
                <c:formatCode>General</c:formatCode>
                <c:ptCount val="1"/>
                <c:pt idx="0">
                  <c:v>1.7101871413035763</c:v>
                </c:pt>
              </c:numCache>
            </c:numRef>
          </c:val>
          <c:extLst>
            <c:ext xmlns:c16="http://schemas.microsoft.com/office/drawing/2014/chart" uri="{C3380CC4-5D6E-409C-BE32-E72D297353CC}">
              <c16:uniqueId val="{00000014-C404-4BC7-BA37-FFDE43CB868F}"/>
            </c:ext>
          </c:extLst>
        </c:ser>
        <c:dLbls>
          <c:showLegendKey val="0"/>
          <c:showVal val="0"/>
          <c:showCatName val="0"/>
          <c:showSerName val="0"/>
          <c:showPercent val="0"/>
          <c:showBubbleSize val="0"/>
        </c:dLbls>
        <c:gapWidth val="170"/>
        <c:overlap val="100"/>
        <c:axId val="687964351"/>
        <c:axId val="1"/>
      </c:barChart>
      <c:catAx>
        <c:axId val="687964351"/>
        <c:scaling>
          <c:orientation val="maxMin"/>
        </c:scaling>
        <c:delete val="0"/>
        <c:axPos val="l"/>
        <c:majorGridlines>
          <c:spPr>
            <a:ln>
              <a:noFill/>
            </a:ln>
          </c:spPr>
        </c:majorGridlines>
        <c:majorTickMark val="out"/>
        <c:minorTickMark val="none"/>
        <c:tickLblPos val="none"/>
        <c:spPr>
          <a:ln w="9525" cap="flat" algn="ctr">
            <a:solidFill>
              <a:schemeClr val="tx1"/>
            </a:solidFill>
            <a:prstDash val="solid"/>
          </a:ln>
        </c:spPr>
        <c:txPr>
          <a:bodyPr wrap="none"/>
          <a:lstStyle/>
          <a:p>
            <a:pPr>
              <a:defRPr kumimoji="1" lang="ja-JP" sz="1000" kern="1200">
                <a:latin typeface="+mn-lt"/>
                <a:ea typeface="+mn-ea"/>
                <a:cs typeface="+mn-cs"/>
                <a:sym typeface="+mn-lt"/>
              </a:defRPr>
            </a:pPr>
            <a:endParaRPr lang="ja-JP"/>
          </a:p>
        </c:txPr>
        <c:crossAx val="1"/>
        <c:crosses val="min"/>
        <c:auto val="0"/>
        <c:lblAlgn val="ctr"/>
        <c:lblOffset val="100"/>
        <c:noMultiLvlLbl val="0"/>
      </c:catAx>
      <c:valAx>
        <c:axId val="1"/>
        <c:scaling>
          <c:orientation val="minMax"/>
          <c:max val="100"/>
          <c:min val="0"/>
        </c:scaling>
        <c:delete val="0"/>
        <c:axPos val="b"/>
        <c:majorGridlines>
          <c:spPr>
            <a:ln>
              <a:noFill/>
            </a:ln>
          </c:spPr>
        </c:majorGridlines>
        <c:numFmt formatCode="General" sourceLinked="1"/>
        <c:majorTickMark val="out"/>
        <c:minorTickMark val="none"/>
        <c:tickLblPos val="none"/>
        <c:spPr>
          <a:ln w="9525" cap="flat" algn="ctr">
            <a:solidFill>
              <a:schemeClr val="bg1"/>
            </a:solidFill>
            <a:prstDash val="solid"/>
          </a:ln>
        </c:spPr>
        <c:txPr>
          <a:bodyPr wrap="none"/>
          <a:lstStyle/>
          <a:p>
            <a:pPr>
              <a:defRPr kumimoji="1" lang="ja-JP" sz="1000" kern="1200">
                <a:latin typeface="+mn-lt"/>
                <a:ea typeface="+mn-ea"/>
                <a:cs typeface="+mn-cs"/>
                <a:sym typeface="+mn-lt"/>
              </a:defRPr>
            </a:pPr>
            <a:endParaRPr lang="ja-JP"/>
          </a:p>
        </c:txPr>
        <c:crossAx val="687964351"/>
        <c:crosses val="max"/>
        <c:crossBetween val="between"/>
        <c:majorUnit val="10"/>
      </c:valAx>
    </c:plotArea>
    <c:plotVisOnly val="0"/>
    <c:dispBlanksAs val="gap"/>
    <c:showDLblsOverMax val="1"/>
  </c:chart>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7310924369747899E-2"/>
          <c:y val="2.7310924369747899E-2"/>
          <c:w val="0.94537815126050417"/>
          <c:h val="0.94537815126050417"/>
        </c:manualLayout>
      </c:layout>
      <c:pieChart>
        <c:varyColors val="0"/>
        <c:ser>
          <c:idx val="0"/>
          <c:order val="0"/>
          <c:dPt>
            <c:idx val="0"/>
            <c:bubble3D val="0"/>
            <c:spPr>
              <a:solidFill>
                <a:schemeClr val="accent1"/>
              </a:solidFill>
              <a:ln>
                <a:noFill/>
              </a:ln>
            </c:spPr>
            <c:extLst>
              <c:ext xmlns:c16="http://schemas.microsoft.com/office/drawing/2014/chart" uri="{C3380CC4-5D6E-409C-BE32-E72D297353CC}">
                <c16:uniqueId val="{00000000-32DF-4CAC-81D1-1A133A1EF321}"/>
              </c:ext>
            </c:extLst>
          </c:dPt>
          <c:dPt>
            <c:idx val="1"/>
            <c:bubble3D val="0"/>
            <c:spPr>
              <a:solidFill>
                <a:schemeClr val="accent2"/>
              </a:solidFill>
              <a:ln>
                <a:noFill/>
              </a:ln>
            </c:spPr>
            <c:extLst>
              <c:ext xmlns:c16="http://schemas.microsoft.com/office/drawing/2014/chart" uri="{C3380CC4-5D6E-409C-BE32-E72D297353CC}">
                <c16:uniqueId val="{00000001-32DF-4CAC-81D1-1A133A1EF321}"/>
              </c:ext>
            </c:extLst>
          </c:dPt>
          <c:dPt>
            <c:idx val="2"/>
            <c:bubble3D val="0"/>
            <c:spPr>
              <a:solidFill>
                <a:schemeClr val="accent3"/>
              </a:solidFill>
              <a:ln>
                <a:noFill/>
              </a:ln>
            </c:spPr>
            <c:extLst>
              <c:ext xmlns:c16="http://schemas.microsoft.com/office/drawing/2014/chart" uri="{C3380CC4-5D6E-409C-BE32-E72D297353CC}">
                <c16:uniqueId val="{00000002-32DF-4CAC-81D1-1A133A1EF321}"/>
              </c:ext>
            </c:extLst>
          </c:dPt>
          <c:val>
            <c:numRef>
              <c:f>Sheet1!$A$1:$A$3</c:f>
              <c:numCache>
                <c:formatCode>General</c:formatCode>
                <c:ptCount val="3"/>
                <c:pt idx="0">
                  <c:v>57.48</c:v>
                </c:pt>
                <c:pt idx="1">
                  <c:v>17.8</c:v>
                </c:pt>
                <c:pt idx="2">
                  <c:v>24.709999999999997</c:v>
                </c:pt>
              </c:numCache>
            </c:numRef>
          </c:val>
          <c:extLst>
            <c:ext xmlns:c16="http://schemas.microsoft.com/office/drawing/2014/chart" uri="{C3380CC4-5D6E-409C-BE32-E72D297353CC}">
              <c16:uniqueId val="{00000003-32DF-4CAC-81D1-1A133A1EF321}"/>
            </c:ext>
          </c:extLst>
        </c:ser>
        <c:dLbls>
          <c:showLegendKey val="0"/>
          <c:showVal val="0"/>
          <c:showCatName val="0"/>
          <c:showSerName val="0"/>
          <c:showPercent val="0"/>
          <c:showBubbleSize val="0"/>
          <c:showLeaderLines val="0"/>
        </c:dLbls>
        <c:firstSliceAng val="0"/>
      </c:pieChart>
    </c:plotArea>
    <c:plotVisOnly val="0"/>
    <c:dispBlanksAs val="gap"/>
    <c:showDLblsOverMax val="1"/>
  </c:chart>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106182795698925E-2"/>
          <c:y val="2.7145359019264449E-2"/>
          <c:w val="0.89146505376344087"/>
          <c:h val="0.94570928196147108"/>
        </c:manualLayout>
      </c:layout>
      <c:barChart>
        <c:barDir val="col"/>
        <c:grouping val="stacked"/>
        <c:varyColors val="0"/>
        <c:ser>
          <c:idx val="0"/>
          <c:order val="0"/>
          <c:spPr>
            <a:solidFill>
              <a:srgbClr val="80CCE8"/>
            </a:solidFill>
            <a:ln w="9525" cap="flat" algn="ctr">
              <a:solidFill>
                <a:srgbClr val="808080"/>
              </a:solidFill>
              <a:prstDash val="solid"/>
            </a:ln>
          </c:spPr>
          <c:invertIfNegative val="0"/>
          <c:dLbls>
            <c:dLbl>
              <c:idx val="0"/>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3C9B-41E5-A698-252341DC51FA}"/>
                </c:ext>
              </c:extLst>
            </c:dLbl>
            <c:dLbl>
              <c:idx val="1"/>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3C9B-41E5-A698-252341DC51FA}"/>
                </c:ext>
              </c:extLst>
            </c:dLbl>
            <c:dLbl>
              <c:idx val="2"/>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3C9B-41E5-A698-252341DC51FA}"/>
                </c:ext>
              </c:extLst>
            </c:dLbl>
            <c:dLbl>
              <c:idx val="3"/>
              <c:layout>
                <c:manualLayout>
                  <c:x val="0"/>
                  <c:y val="-4.3782837127845885E-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3C9B-41E5-A698-252341DC51FA}"/>
                </c:ext>
              </c:extLst>
            </c:dLbl>
            <c:dLbl>
              <c:idx val="4"/>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3C9B-41E5-A698-252341DC51FA}"/>
                </c:ext>
              </c:extLst>
            </c:dLbl>
            <c:dLbl>
              <c:idx val="5"/>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3C9B-41E5-A698-252341DC51FA}"/>
                </c:ext>
              </c:extLst>
            </c:dLbl>
            <c:dLbl>
              <c:idx val="6"/>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C9B-41E5-A698-252341DC51FA}"/>
                </c:ext>
              </c:extLst>
            </c:dLbl>
            <c:spPr>
              <a:noFill/>
              <a:ln>
                <a:noFill/>
              </a:ln>
              <a:effectLst/>
            </c:spPr>
            <c:txPr>
              <a:bodyPr wrap="square" lIns="38100" tIns="19050" rIns="38100" bIns="19050" anchor="ctr">
                <a:spAutoFit/>
              </a:bodyPr>
              <a:lstStyle/>
              <a:p>
                <a:pPr>
                  <a:defRPr lang="ja-JP"/>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Sheet1!$A$1:$G$1</c:f>
              <c:numCache>
                <c:formatCode>#,##0;"-"#,##0</c:formatCode>
                <c:ptCount val="7"/>
                <c:pt idx="0">
                  <c:v>145</c:v>
                </c:pt>
                <c:pt idx="1">
                  <c:v>152</c:v>
                </c:pt>
                <c:pt idx="2">
                  <c:v>158</c:v>
                </c:pt>
                <c:pt idx="3">
                  <c:v>163</c:v>
                </c:pt>
                <c:pt idx="4">
                  <c:v>164</c:v>
                </c:pt>
                <c:pt idx="5">
                  <c:v>167</c:v>
                </c:pt>
                <c:pt idx="6">
                  <c:v>159</c:v>
                </c:pt>
              </c:numCache>
            </c:numRef>
          </c:val>
          <c:extLst>
            <c:ext xmlns:c16="http://schemas.microsoft.com/office/drawing/2014/chart" uri="{C3380CC4-5D6E-409C-BE32-E72D297353CC}">
              <c16:uniqueId val="{00000007-3C9B-41E5-A698-252341DC51FA}"/>
            </c:ext>
          </c:extLst>
        </c:ser>
        <c:ser>
          <c:idx val="1"/>
          <c:order val="1"/>
          <c:spPr>
            <a:solidFill>
              <a:srgbClr val="C0E6F4"/>
            </a:solidFill>
            <a:ln w="9525" cap="flat" algn="ctr">
              <a:solidFill>
                <a:srgbClr val="808080"/>
              </a:solidFill>
              <a:prstDash val="solid"/>
            </a:ln>
          </c:spPr>
          <c:invertIfNegative val="0"/>
          <c:dLbls>
            <c:dLbl>
              <c:idx val="0"/>
              <c:layout>
                <c:manualLayout>
                  <c:x val="0"/>
                  <c:y val="-4.3782837127845885E-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3C9B-41E5-A698-252341DC51FA}"/>
                </c:ext>
              </c:extLst>
            </c:dLbl>
            <c:dLbl>
              <c:idx val="1"/>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3C9B-41E5-A698-252341DC51FA}"/>
                </c:ext>
              </c:extLst>
            </c:dLbl>
            <c:dLbl>
              <c:idx val="2"/>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3C9B-41E5-A698-252341DC51FA}"/>
                </c:ext>
              </c:extLst>
            </c:dLbl>
            <c:dLbl>
              <c:idx val="3"/>
              <c:layout>
                <c:manualLayout>
                  <c:x val="0"/>
                  <c:y val="-4.3782837127845885E-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3C9B-41E5-A698-252341DC51FA}"/>
                </c:ext>
              </c:extLst>
            </c:dLbl>
            <c:dLbl>
              <c:idx val="4"/>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3C9B-41E5-A698-252341DC51FA}"/>
                </c:ext>
              </c:extLst>
            </c:dLbl>
            <c:dLbl>
              <c:idx val="5"/>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3C9B-41E5-A698-252341DC51FA}"/>
                </c:ext>
              </c:extLst>
            </c:dLbl>
            <c:dLbl>
              <c:idx val="6"/>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3C9B-41E5-A698-252341DC51FA}"/>
                </c:ext>
              </c:extLst>
            </c:dLbl>
            <c:spPr>
              <a:noFill/>
              <a:ln>
                <a:noFill/>
              </a:ln>
              <a:effectLst/>
            </c:spPr>
            <c:txPr>
              <a:bodyPr wrap="square" lIns="38100" tIns="19050" rIns="38100" bIns="19050" anchor="ctr">
                <a:spAutoFit/>
              </a:bodyPr>
              <a:lstStyle/>
              <a:p>
                <a:pPr>
                  <a:defRPr lang="ja-JP"/>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Sheet1!$A$2:$G$2</c:f>
              <c:numCache>
                <c:formatCode>#,##0;"-"#,##0</c:formatCode>
                <c:ptCount val="7"/>
                <c:pt idx="0">
                  <c:v>317</c:v>
                </c:pt>
                <c:pt idx="1">
                  <c:v>318</c:v>
                </c:pt>
                <c:pt idx="2">
                  <c:v>326</c:v>
                </c:pt>
                <c:pt idx="3">
                  <c:v>331</c:v>
                </c:pt>
                <c:pt idx="4">
                  <c:v>334</c:v>
                </c:pt>
                <c:pt idx="5">
                  <c:v>337</c:v>
                </c:pt>
                <c:pt idx="6">
                  <c:v>338</c:v>
                </c:pt>
              </c:numCache>
            </c:numRef>
          </c:val>
          <c:extLst>
            <c:ext xmlns:c16="http://schemas.microsoft.com/office/drawing/2014/chart" uri="{C3380CC4-5D6E-409C-BE32-E72D297353CC}">
              <c16:uniqueId val="{0000000F-3C9B-41E5-A698-252341DC51FA}"/>
            </c:ext>
          </c:extLst>
        </c:ser>
        <c:dLbls>
          <c:showLegendKey val="0"/>
          <c:showVal val="0"/>
          <c:showCatName val="0"/>
          <c:showSerName val="0"/>
          <c:showPercent val="0"/>
          <c:showBubbleSize val="0"/>
        </c:dLbls>
        <c:gapWidth val="60"/>
        <c:overlap val="100"/>
        <c:axId val="1941884799"/>
        <c:axId val="1"/>
      </c:barChart>
      <c:catAx>
        <c:axId val="1941884799"/>
        <c:scaling>
          <c:orientation val="minMax"/>
        </c:scaling>
        <c:delete val="0"/>
        <c:axPos val="b"/>
        <c:majorGridlines>
          <c:spPr>
            <a:ln>
              <a:noFill/>
            </a:ln>
          </c:spPr>
        </c:majorGridlines>
        <c:majorTickMark val="out"/>
        <c:minorTickMark val="none"/>
        <c:tickLblPos val="none"/>
        <c:spPr>
          <a:ln w="9525" cap="flat" algn="ctr">
            <a:solidFill>
              <a:schemeClr val="tx1"/>
            </a:solidFill>
            <a:prstDash val="solid"/>
          </a:ln>
        </c:spPr>
        <c:txPr>
          <a:bodyPr wrap="none"/>
          <a:lstStyle/>
          <a:p>
            <a:pPr>
              <a:defRPr kumimoji="1" lang="ja-JP" sz="1000" kern="1200">
                <a:latin typeface="+mn-lt"/>
                <a:ea typeface="+mn-ea"/>
                <a:cs typeface="+mn-cs"/>
                <a:sym typeface="+mn-lt"/>
              </a:defRPr>
            </a:pPr>
            <a:endParaRPr lang="ja-JP"/>
          </a:p>
        </c:txPr>
        <c:crossAx val="1"/>
        <c:crosses val="min"/>
        <c:auto val="0"/>
        <c:lblAlgn val="ctr"/>
        <c:lblOffset val="100"/>
        <c:noMultiLvlLbl val="0"/>
      </c:catAx>
      <c:valAx>
        <c:axId val="1"/>
        <c:scaling>
          <c:orientation val="minMax"/>
          <c:max val="550"/>
          <c:min val="0"/>
        </c:scaling>
        <c:delete val="0"/>
        <c:axPos val="l"/>
        <c:majorGridlines>
          <c:spPr>
            <a:ln>
              <a:noFill/>
            </a:ln>
          </c:spPr>
        </c:majorGridlines>
        <c:numFmt formatCode="#,##0;&quot;-&quot;#,##0" sourceLinked="0"/>
        <c:majorTickMark val="out"/>
        <c:minorTickMark val="none"/>
        <c:tickLblPos val="nextTo"/>
        <c:spPr>
          <a:ln w="9525" cap="flat"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ja-JP"/>
          </a:p>
        </c:txPr>
        <c:crossAx val="1941884799"/>
        <c:crosses val="min"/>
        <c:crossBetween val="between"/>
        <c:majorUnit val="50"/>
      </c:valAx>
    </c:plotArea>
    <c:plotVisOnly val="0"/>
    <c:dispBlanksAs val="gap"/>
    <c:showDLblsOverMax val="1"/>
  </c:chart>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557679630850363"/>
          <c:y val="3.8095238095238099E-2"/>
          <c:w val="0.79235332893869481"/>
          <c:h val="0.93506493506493504"/>
        </c:manualLayout>
      </c:layout>
      <c:barChart>
        <c:barDir val="col"/>
        <c:grouping val="stacked"/>
        <c:varyColors val="0"/>
        <c:ser>
          <c:idx val="0"/>
          <c:order val="0"/>
          <c:spPr>
            <a:solidFill>
              <a:srgbClr val="80CCE8"/>
            </a:solidFill>
            <a:ln w="9525" cap="flat" algn="ctr">
              <a:solidFill>
                <a:srgbClr val="808080"/>
              </a:solidFill>
              <a:prstDash val="solid"/>
            </a:ln>
          </c:spPr>
          <c:invertIfNegative val="0"/>
          <c:dLbls>
            <c:dLbl>
              <c:idx val="0"/>
              <c:layout>
                <c:manualLayout>
                  <c:x val="0"/>
                  <c:y val="-0.43333333333333335"/>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9F72-42B9-A138-4028B3A1F38D}"/>
                </c:ext>
              </c:extLst>
            </c:dLbl>
            <c:dLbl>
              <c:idx val="1"/>
              <c:layout>
                <c:manualLayout>
                  <c:x val="0"/>
                  <c:y val="-0.4415584415584415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9F72-42B9-A138-4028B3A1F38D}"/>
                </c:ext>
              </c:extLst>
            </c:dLbl>
            <c:dLbl>
              <c:idx val="2"/>
              <c:layout>
                <c:manualLayout>
                  <c:x val="0"/>
                  <c:y val="-0.45411255411255413"/>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9F72-42B9-A138-4028B3A1F38D}"/>
                </c:ext>
              </c:extLst>
            </c:dLbl>
            <c:dLbl>
              <c:idx val="3"/>
              <c:layout>
                <c:manualLayout>
                  <c:x val="0"/>
                  <c:y val="-0.46666666666666667"/>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9F72-42B9-A138-4028B3A1F38D}"/>
                </c:ext>
              </c:extLst>
            </c:dLbl>
            <c:dLbl>
              <c:idx val="4"/>
              <c:layout>
                <c:manualLayout>
                  <c:x val="0"/>
                  <c:y val="-0.47748917748917746"/>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9F72-42B9-A138-4028B3A1F38D}"/>
                </c:ext>
              </c:extLst>
            </c:dLbl>
            <c:dLbl>
              <c:idx val="5"/>
              <c:layout>
                <c:manualLayout>
                  <c:x val="0"/>
                  <c:y val="-0.48701298701298701"/>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9F72-42B9-A138-4028B3A1F38D}"/>
                </c:ext>
              </c:extLst>
            </c:dLbl>
            <c:dLbl>
              <c:idx val="6"/>
              <c:layout>
                <c:manualLayout>
                  <c:x val="0"/>
                  <c:y val="-0.4848484848484849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F72-42B9-A138-4028B3A1F38D}"/>
                </c:ext>
              </c:extLst>
            </c:dLbl>
            <c:spPr>
              <a:noFill/>
              <a:ln>
                <a:noFill/>
              </a:ln>
              <a:effectLst/>
            </c:spPr>
            <c:txPr>
              <a:bodyPr wrap="square" lIns="38100" tIns="19050" rIns="38100" bIns="19050" anchor="ctr">
                <a:spAutoFit/>
              </a:bodyPr>
              <a:lstStyle/>
              <a:p>
                <a:pPr>
                  <a:defRPr lang="ja-JP"/>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Sheet1!$A$1:$G$1</c:f>
              <c:numCache>
                <c:formatCode>#,##0;"-"#,##0</c:formatCode>
                <c:ptCount val="7"/>
                <c:pt idx="0">
                  <c:v>69394</c:v>
                </c:pt>
                <c:pt idx="1">
                  <c:v>70844</c:v>
                </c:pt>
                <c:pt idx="2">
                  <c:v>72981</c:v>
                </c:pt>
                <c:pt idx="3">
                  <c:v>75146</c:v>
                </c:pt>
                <c:pt idx="4">
                  <c:v>76988</c:v>
                </c:pt>
                <c:pt idx="5">
                  <c:v>78596</c:v>
                </c:pt>
                <c:pt idx="6">
                  <c:v>77224</c:v>
                </c:pt>
              </c:numCache>
            </c:numRef>
          </c:val>
          <c:extLst>
            <c:ext xmlns:c16="http://schemas.microsoft.com/office/drawing/2014/chart" uri="{C3380CC4-5D6E-409C-BE32-E72D297353CC}">
              <c16:uniqueId val="{00000007-9F72-42B9-A138-4028B3A1F38D}"/>
            </c:ext>
          </c:extLst>
        </c:ser>
        <c:dLbls>
          <c:showLegendKey val="0"/>
          <c:showVal val="0"/>
          <c:showCatName val="0"/>
          <c:showSerName val="0"/>
          <c:showPercent val="0"/>
          <c:showBubbleSize val="0"/>
        </c:dLbls>
        <c:gapWidth val="60"/>
        <c:overlap val="100"/>
        <c:axId val="1970076896"/>
        <c:axId val="1"/>
      </c:barChart>
      <c:lineChart>
        <c:grouping val="standard"/>
        <c:varyColors val="0"/>
        <c:ser>
          <c:idx val="1"/>
          <c:order val="1"/>
          <c:spPr>
            <a:ln w="9525" cap="flat" algn="ctr">
              <a:solidFill>
                <a:srgbClr val="1F497D"/>
              </a:solidFill>
              <a:prstDash val="solid"/>
              <a:headEnd type="none"/>
              <a:tailEnd type="none"/>
            </a:ln>
          </c:spPr>
          <c:marker>
            <c:symbol val="circle"/>
            <c:size val="6"/>
            <c:spPr>
              <a:solidFill>
                <a:srgbClr val="1F497D"/>
              </a:solidFill>
              <a:ln w="9525" cap="flat" algn="ctr">
                <a:solidFill>
                  <a:srgbClr val="1F497D"/>
                </a:solidFill>
                <a:prstDash val="solid"/>
              </a:ln>
            </c:spPr>
          </c:marker>
          <c:dPt>
            <c:idx val="0"/>
            <c:bubble3D val="0"/>
            <c:extLst>
              <c:ext xmlns:c16="http://schemas.microsoft.com/office/drawing/2014/chart" uri="{C3380CC4-5D6E-409C-BE32-E72D297353CC}">
                <c16:uniqueId val="{00000008-9F72-42B9-A138-4028B3A1F38D}"/>
              </c:ext>
            </c:extLst>
          </c:dPt>
          <c:dPt>
            <c:idx val="1"/>
            <c:bubble3D val="0"/>
            <c:extLst>
              <c:ext xmlns:c16="http://schemas.microsoft.com/office/drawing/2014/chart" uri="{C3380CC4-5D6E-409C-BE32-E72D297353CC}">
                <c16:uniqueId val="{00000009-9F72-42B9-A138-4028B3A1F38D}"/>
              </c:ext>
            </c:extLst>
          </c:dPt>
          <c:dPt>
            <c:idx val="2"/>
            <c:bubble3D val="0"/>
            <c:extLst>
              <c:ext xmlns:c16="http://schemas.microsoft.com/office/drawing/2014/chart" uri="{C3380CC4-5D6E-409C-BE32-E72D297353CC}">
                <c16:uniqueId val="{0000000A-9F72-42B9-A138-4028B3A1F38D}"/>
              </c:ext>
            </c:extLst>
          </c:dPt>
          <c:dPt>
            <c:idx val="3"/>
            <c:bubble3D val="0"/>
            <c:extLst>
              <c:ext xmlns:c16="http://schemas.microsoft.com/office/drawing/2014/chart" uri="{C3380CC4-5D6E-409C-BE32-E72D297353CC}">
                <c16:uniqueId val="{0000000B-9F72-42B9-A138-4028B3A1F38D}"/>
              </c:ext>
            </c:extLst>
          </c:dPt>
          <c:dPt>
            <c:idx val="4"/>
            <c:bubble3D val="0"/>
            <c:extLst>
              <c:ext xmlns:c16="http://schemas.microsoft.com/office/drawing/2014/chart" uri="{C3380CC4-5D6E-409C-BE32-E72D297353CC}">
                <c16:uniqueId val="{0000000C-9F72-42B9-A138-4028B3A1F38D}"/>
              </c:ext>
            </c:extLst>
          </c:dPt>
          <c:dPt>
            <c:idx val="5"/>
            <c:bubble3D val="0"/>
            <c:extLst>
              <c:ext xmlns:c16="http://schemas.microsoft.com/office/drawing/2014/chart" uri="{C3380CC4-5D6E-409C-BE32-E72D297353CC}">
                <c16:uniqueId val="{0000000D-9F72-42B9-A138-4028B3A1F38D}"/>
              </c:ext>
            </c:extLst>
          </c:dPt>
          <c:dLbls>
            <c:dLbl>
              <c:idx val="0"/>
              <c:layout>
                <c:manualLayout>
                  <c:x val="0"/>
                  <c:y val="-4.675324675324675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9F72-42B9-A138-4028B3A1F38D}"/>
                </c:ext>
              </c:extLst>
            </c:dLbl>
            <c:dLbl>
              <c:idx val="1"/>
              <c:layout>
                <c:manualLayout>
                  <c:x val="0"/>
                  <c:y val="-4.675324675324675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9F72-42B9-A138-4028B3A1F38D}"/>
                </c:ext>
              </c:extLst>
            </c:dLbl>
            <c:dLbl>
              <c:idx val="2"/>
              <c:layout>
                <c:manualLayout>
                  <c:x val="0"/>
                  <c:y val="-4.675324675324675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9F72-42B9-A138-4028B3A1F38D}"/>
                </c:ext>
              </c:extLst>
            </c:dLbl>
            <c:dLbl>
              <c:idx val="3"/>
              <c:layout>
                <c:manualLayout>
                  <c:x val="0"/>
                  <c:y val="-4.675324675324675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9F72-42B9-A138-4028B3A1F38D}"/>
                </c:ext>
              </c:extLst>
            </c:dLbl>
            <c:dLbl>
              <c:idx val="4"/>
              <c:layout>
                <c:manualLayout>
                  <c:x val="0"/>
                  <c:y val="-4.675324675324675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9F72-42B9-A138-4028B3A1F38D}"/>
                </c:ext>
              </c:extLst>
            </c:dLbl>
            <c:dLbl>
              <c:idx val="5"/>
              <c:layout>
                <c:manualLayout>
                  <c:x val="0"/>
                  <c:y val="-4.675324675324675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9F72-42B9-A138-4028B3A1F38D}"/>
                </c:ext>
              </c:extLst>
            </c:dLbl>
            <c:dLbl>
              <c:idx val="6"/>
              <c:layout>
                <c:manualLayout>
                  <c:x val="-5.0098879367172146E-2"/>
                  <c:y val="-5.541125541125544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9F72-42B9-A138-4028B3A1F38D}"/>
                </c:ext>
              </c:extLst>
            </c:dLbl>
            <c:spPr>
              <a:noFill/>
              <a:ln>
                <a:noFill/>
              </a:ln>
              <a:effectLst/>
            </c:spPr>
            <c:txPr>
              <a:bodyPr wrap="square" lIns="38100" tIns="19050" rIns="38100" bIns="19050" anchor="ctr">
                <a:spAutoFit/>
              </a:bodyPr>
              <a:lstStyle/>
              <a:p>
                <a:pPr>
                  <a:defRPr lang="ja-JP"/>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Sheet1!$A$2:$G$2</c:f>
              <c:numCache>
                <c:formatCode>#,##0.0;"-"#,##0.0</c:formatCode>
                <c:ptCount val="7"/>
                <c:pt idx="0">
                  <c:v>2.1878428652500159</c:v>
                </c:pt>
                <c:pt idx="1">
                  <c:v>2.1836451622846225</c:v>
                </c:pt>
                <c:pt idx="2">
                  <c:v>2.2047974381438626</c:v>
                </c:pt>
                <c:pt idx="3">
                  <c:v>2.2296531466041598</c:v>
                </c:pt>
                <c:pt idx="4">
                  <c:v>2.2465785403717646</c:v>
                </c:pt>
                <c:pt idx="5">
                  <c:v>2.2575975182397885</c:v>
                </c:pt>
                <c:pt idx="6">
                  <c:v>2.2999999999999998</c:v>
                </c:pt>
              </c:numCache>
            </c:numRef>
          </c:val>
          <c:smooth val="0"/>
          <c:extLst>
            <c:ext xmlns:c16="http://schemas.microsoft.com/office/drawing/2014/chart" uri="{C3380CC4-5D6E-409C-BE32-E72D297353CC}">
              <c16:uniqueId val="{0000000F-9F72-42B9-A138-4028B3A1F38D}"/>
            </c:ext>
          </c:extLst>
        </c:ser>
        <c:dLbls>
          <c:showLegendKey val="0"/>
          <c:showVal val="0"/>
          <c:showCatName val="0"/>
          <c:showSerName val="0"/>
          <c:showPercent val="0"/>
          <c:showBubbleSize val="0"/>
        </c:dLbls>
        <c:marker val="1"/>
        <c:smooth val="0"/>
        <c:axId val="3"/>
        <c:axId val="2"/>
      </c:lineChart>
      <c:catAx>
        <c:axId val="1970076896"/>
        <c:scaling>
          <c:orientation val="minMax"/>
        </c:scaling>
        <c:delete val="0"/>
        <c:axPos val="b"/>
        <c:majorGridlines>
          <c:spPr>
            <a:ln>
              <a:noFill/>
            </a:ln>
          </c:spPr>
        </c:majorGridlines>
        <c:majorTickMark val="out"/>
        <c:minorTickMark val="none"/>
        <c:tickLblPos val="none"/>
        <c:spPr>
          <a:ln w="9525" cap="flat" algn="ctr">
            <a:solidFill>
              <a:schemeClr val="tx1"/>
            </a:solidFill>
            <a:prstDash val="solid"/>
          </a:ln>
        </c:spPr>
        <c:txPr>
          <a:bodyPr wrap="none"/>
          <a:lstStyle/>
          <a:p>
            <a:pPr>
              <a:defRPr kumimoji="1" lang="ja-JP" sz="1000" kern="1200">
                <a:latin typeface="+mn-lt"/>
                <a:ea typeface="+mn-ea"/>
                <a:cs typeface="+mn-cs"/>
                <a:sym typeface="+mn-lt"/>
              </a:defRPr>
            </a:pPr>
            <a:endParaRPr lang="ja-JP"/>
          </a:p>
        </c:txPr>
        <c:crossAx val="1"/>
        <c:crosses val="min"/>
        <c:auto val="0"/>
        <c:lblAlgn val="ctr"/>
        <c:lblOffset val="100"/>
        <c:noMultiLvlLbl val="0"/>
      </c:catAx>
      <c:valAx>
        <c:axId val="1"/>
        <c:scaling>
          <c:orientation val="minMax"/>
          <c:max val="80000"/>
          <c:min val="0"/>
        </c:scaling>
        <c:delete val="0"/>
        <c:axPos val="l"/>
        <c:majorGridlines>
          <c:spPr>
            <a:ln>
              <a:noFill/>
            </a:ln>
          </c:spPr>
        </c:majorGridlines>
        <c:numFmt formatCode="#,##0;&quot;-&quot;#,##0" sourceLinked="0"/>
        <c:majorTickMark val="out"/>
        <c:minorTickMark val="none"/>
        <c:tickLblPos val="nextTo"/>
        <c:spPr>
          <a:ln w="9525" cap="flat"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ja-JP"/>
          </a:p>
        </c:txPr>
        <c:crossAx val="1970076896"/>
        <c:crosses val="min"/>
        <c:crossBetween val="between"/>
        <c:majorUnit val="10000"/>
      </c:valAx>
      <c:valAx>
        <c:axId val="2"/>
        <c:scaling>
          <c:orientation val="minMax"/>
          <c:max val="3.5"/>
          <c:min val="0"/>
        </c:scaling>
        <c:delete val="0"/>
        <c:axPos val="r"/>
        <c:majorGridlines>
          <c:spPr>
            <a:ln>
              <a:noFill/>
            </a:ln>
          </c:spPr>
        </c:majorGridlines>
        <c:numFmt formatCode="#,##0.0;&quot;-&quot;#,##0.0" sourceLinked="0"/>
        <c:majorTickMark val="out"/>
        <c:minorTickMark val="none"/>
        <c:tickLblPos val="nextTo"/>
        <c:spPr>
          <a:ln w="9525" cap="flat"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ja-JP"/>
          </a:p>
        </c:txPr>
        <c:crossAx val="3"/>
        <c:crosses val="max"/>
        <c:crossBetween val="between"/>
        <c:majorUnit val="0.5"/>
      </c:valAx>
      <c:catAx>
        <c:axId val="3"/>
        <c:scaling>
          <c:orientation val="minMax"/>
        </c:scaling>
        <c:delete val="1"/>
        <c:axPos val="b"/>
        <c:majorTickMark val="out"/>
        <c:minorTickMark val="none"/>
        <c:tickLblPos val="nextTo"/>
        <c:crossAx val="2"/>
        <c:crosses val="min"/>
        <c:auto val="0"/>
        <c:lblAlgn val="ctr"/>
        <c:lblOffset val="100"/>
        <c:noMultiLvlLbl val="0"/>
      </c:catAx>
    </c:plotArea>
    <c:plotVisOnly val="0"/>
    <c:dispBlanksAs val="gap"/>
    <c:showDLblsOverMax val="1"/>
  </c:chart>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135327635327636"/>
          <c:y val="2.7728085867620753E-2"/>
          <c:w val="0.83012820512820518"/>
          <c:h val="0.94454382826475847"/>
        </c:manualLayout>
      </c:layout>
      <c:lineChart>
        <c:grouping val="standard"/>
        <c:varyColors val="0"/>
        <c:ser>
          <c:idx val="0"/>
          <c:order val="0"/>
          <c:spPr>
            <a:ln w="9525" cap="flat" algn="ctr">
              <a:solidFill>
                <a:schemeClr val="tx2"/>
              </a:solidFill>
              <a:prstDash val="solid"/>
            </a:ln>
          </c:spPr>
          <c:marker>
            <c:symbol val="circle"/>
            <c:size val="6"/>
            <c:spPr>
              <a:solidFill>
                <a:schemeClr val="tx2"/>
              </a:solidFill>
              <a:ln w="9525" cap="flat" algn="ctr">
                <a:solidFill>
                  <a:schemeClr val="tx2"/>
                </a:solidFill>
                <a:prstDash val="solid"/>
              </a:ln>
            </c:spPr>
          </c:marker>
          <c:dPt>
            <c:idx val="3"/>
            <c:marker>
              <c:symbol val="none"/>
            </c:marker>
            <c:bubble3D val="0"/>
            <c:extLst>
              <c:ext xmlns:c16="http://schemas.microsoft.com/office/drawing/2014/chart" uri="{C3380CC4-5D6E-409C-BE32-E72D297353CC}">
                <c16:uniqueId val="{00000000-457B-49B0-88E0-005AF2A01B3E}"/>
              </c:ext>
            </c:extLst>
          </c:dPt>
          <c:dPt>
            <c:idx val="5"/>
            <c:marker>
              <c:symbol val="none"/>
            </c:marker>
            <c:bubble3D val="0"/>
            <c:extLst>
              <c:ext xmlns:c16="http://schemas.microsoft.com/office/drawing/2014/chart" uri="{C3380CC4-5D6E-409C-BE32-E72D297353CC}">
                <c16:uniqueId val="{00000001-457B-49B0-88E0-005AF2A01B3E}"/>
              </c:ext>
            </c:extLst>
          </c:dPt>
          <c:dLbls>
            <c:dLbl>
              <c:idx val="1"/>
              <c:layout>
                <c:manualLayout>
                  <c:x val="0"/>
                  <c:y val="4.5617173524150269E-2"/>
                </c:manualLayout>
              </c:layout>
              <c:numFmt formatCode="#,##0" sourceLinked="0"/>
              <c:spPr>
                <a:noFill/>
                <a:ln>
                  <a:noFill/>
                </a:ln>
              </c:spPr>
              <c:txPr>
                <a:bodyPr wrap="none"/>
                <a:lstStyle/>
                <a:p>
                  <a:pPr>
                    <a:defRPr kumimoji="1" lang="ja-JP" sz="9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457B-49B0-88E0-005AF2A01B3E}"/>
                </c:ext>
              </c:extLst>
            </c:dLbl>
            <c:dLbl>
              <c:idx val="2"/>
              <c:layout>
                <c:manualLayout>
                  <c:x val="-2.3547120712475042E-2"/>
                  <c:y val="3.8461538461538464E-2"/>
                </c:manualLayout>
              </c:layout>
              <c:numFmt formatCode="#,##0" sourceLinked="0"/>
              <c:spPr>
                <a:noFill/>
                <a:ln>
                  <a:noFill/>
                </a:ln>
              </c:spPr>
              <c:txPr>
                <a:bodyPr wrap="none"/>
                <a:lstStyle/>
                <a:p>
                  <a:pPr>
                    <a:defRPr kumimoji="1" lang="ja-JP" sz="900" kern="1200">
                      <a:solidFill>
                        <a:schemeClr val="tx1"/>
                      </a:solidFill>
                      <a:latin typeface="+mn-lt"/>
                      <a:ea typeface="+mn-ea"/>
                      <a:cs typeface="+mn-cs"/>
                    </a:defRPr>
                  </a:pPr>
                  <a:endParaRPr lang="ja-JP"/>
                </a:p>
              </c:txPr>
              <c:dLblPos val="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457B-49B0-88E0-005AF2A01B3E}"/>
                </c:ext>
              </c:extLst>
            </c:dLbl>
            <c:dLbl>
              <c:idx val="4"/>
              <c:layout>
                <c:manualLayout>
                  <c:x val="0"/>
                  <c:y val="4.5617173524150269E-2"/>
                </c:manualLayout>
              </c:layout>
              <c:numFmt formatCode="#,##0" sourceLinked="0"/>
              <c:spPr>
                <a:noFill/>
                <a:ln>
                  <a:noFill/>
                </a:ln>
              </c:spPr>
              <c:txPr>
                <a:bodyPr wrap="none"/>
                <a:lstStyle/>
                <a:p>
                  <a:pPr>
                    <a:defRPr kumimoji="1" lang="ja-JP" sz="9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457B-49B0-88E0-005AF2A01B3E}"/>
                </c:ext>
              </c:extLst>
            </c:dLbl>
            <c:dLbl>
              <c:idx val="7"/>
              <c:layout>
                <c:manualLayout>
                  <c:x val="0"/>
                  <c:y val="4.5617173524150269E-2"/>
                </c:manualLayout>
              </c:layout>
              <c:numFmt formatCode="#,##0" sourceLinked="0"/>
              <c:spPr>
                <a:noFill/>
                <a:ln>
                  <a:noFill/>
                </a:ln>
              </c:spPr>
              <c:txPr>
                <a:bodyPr wrap="none"/>
                <a:lstStyle/>
                <a:p>
                  <a:pPr>
                    <a:defRPr kumimoji="1" lang="ja-JP" sz="9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457B-49B0-88E0-005AF2A01B3E}"/>
                </c:ext>
              </c:extLst>
            </c:dLbl>
            <c:dLbl>
              <c:idx val="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57B-49B0-88E0-005AF2A01B3E}"/>
                </c:ext>
              </c:extLst>
            </c:dLbl>
            <c:dLbl>
              <c:idx val="9"/>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57B-49B0-88E0-005AF2A01B3E}"/>
                </c:ext>
              </c:extLst>
            </c:dLbl>
            <c:dLbl>
              <c:idx val="10"/>
              <c:layout>
                <c:manualLayout>
                  <c:x val="-4.3614195661439759E-2"/>
                  <c:y val="4.203935599284436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457B-49B0-88E0-005AF2A01B3E}"/>
                </c:ext>
              </c:extLst>
            </c:dLbl>
            <c:dLbl>
              <c:idx val="1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457B-49B0-88E0-005AF2A01B3E}"/>
                </c:ext>
              </c:extLst>
            </c:dLbl>
            <c:numFmt formatCode="#,##0" sourceLinked="0"/>
            <c:spPr>
              <a:noFill/>
              <a:ln>
                <a:noFill/>
              </a:ln>
              <a:effectLst/>
            </c:spPr>
            <c:txPr>
              <a:bodyPr wrap="square" lIns="38100" tIns="19050" rIns="38100" bIns="19050" anchor="ctr">
                <a:spAutoFit/>
              </a:bodyPr>
              <a:lstStyle/>
              <a:p>
                <a:pPr>
                  <a:defRPr lang="ja-JP"/>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Sheet1!$A$1:$L$1</c:f>
              <c:numCache>
                <c:formatCode>#,##0;"-"#,##0</c:formatCode>
                <c:ptCount val="12"/>
                <c:pt idx="0" formatCode="General">
                  <c:v>129792</c:v>
                </c:pt>
                <c:pt idx="1">
                  <c:v>134632</c:v>
                </c:pt>
                <c:pt idx="2">
                  <c:v>139701</c:v>
                </c:pt>
                <c:pt idx="3" formatCode="General">
                  <c:v>150256</c:v>
                </c:pt>
                <c:pt idx="4">
                  <c:v>160811</c:v>
                </c:pt>
                <c:pt idx="5" formatCode="General">
                  <c:v>172391</c:v>
                </c:pt>
                <c:pt idx="6" formatCode="General">
                  <c:v>183971</c:v>
                </c:pt>
                <c:pt idx="7">
                  <c:v>145611</c:v>
                </c:pt>
                <c:pt idx="8" formatCode="General">
                  <c:v>184565</c:v>
                </c:pt>
                <c:pt idx="9" formatCode="General">
                  <c:v>199353</c:v>
                </c:pt>
                <c:pt idx="10" formatCode="General">
                  <c:v>196701</c:v>
                </c:pt>
                <c:pt idx="11" formatCode="General">
                  <c:v>201489</c:v>
                </c:pt>
              </c:numCache>
            </c:numRef>
          </c:val>
          <c:smooth val="0"/>
          <c:extLst>
            <c:ext xmlns:c16="http://schemas.microsoft.com/office/drawing/2014/chart" uri="{C3380CC4-5D6E-409C-BE32-E72D297353CC}">
              <c16:uniqueId val="{0000000A-457B-49B0-88E0-005AF2A01B3E}"/>
            </c:ext>
          </c:extLst>
        </c:ser>
        <c:ser>
          <c:idx val="1"/>
          <c:order val="1"/>
          <c:spPr>
            <a:ln w="9525" cap="flat" algn="ctr">
              <a:solidFill>
                <a:srgbClr val="3D6E81"/>
              </a:solidFill>
              <a:prstDash val="solid"/>
            </a:ln>
          </c:spPr>
          <c:marker>
            <c:symbol val="square"/>
            <c:size val="6"/>
            <c:spPr>
              <a:solidFill>
                <a:srgbClr val="3D6E81"/>
              </a:solidFill>
              <a:ln w="9525" cap="flat" algn="ctr">
                <a:solidFill>
                  <a:srgbClr val="3D6E81"/>
                </a:solidFill>
                <a:prstDash val="solid"/>
              </a:ln>
            </c:spPr>
          </c:marker>
          <c:dPt>
            <c:idx val="3"/>
            <c:marker>
              <c:symbol val="none"/>
            </c:marker>
            <c:bubble3D val="0"/>
            <c:extLst>
              <c:ext xmlns:c16="http://schemas.microsoft.com/office/drawing/2014/chart" uri="{C3380CC4-5D6E-409C-BE32-E72D297353CC}">
                <c16:uniqueId val="{0000000B-457B-49B0-88E0-005AF2A01B3E}"/>
              </c:ext>
            </c:extLst>
          </c:dPt>
          <c:dPt>
            <c:idx val="5"/>
            <c:marker>
              <c:symbol val="none"/>
            </c:marker>
            <c:bubble3D val="0"/>
            <c:extLst>
              <c:ext xmlns:c16="http://schemas.microsoft.com/office/drawing/2014/chart" uri="{C3380CC4-5D6E-409C-BE32-E72D297353CC}">
                <c16:uniqueId val="{0000000C-457B-49B0-88E0-005AF2A01B3E}"/>
              </c:ext>
            </c:extLst>
          </c:dPt>
          <c:dPt>
            <c:idx val="9"/>
            <c:marker>
              <c:symbol val="none"/>
            </c:marker>
            <c:bubble3D val="0"/>
            <c:extLst>
              <c:ext xmlns:c16="http://schemas.microsoft.com/office/drawing/2014/chart" uri="{C3380CC4-5D6E-409C-BE32-E72D297353CC}">
                <c16:uniqueId val="{0000000D-457B-49B0-88E0-005AF2A01B3E}"/>
              </c:ext>
            </c:extLst>
          </c:dPt>
          <c:dLbls>
            <c:dLbl>
              <c:idx val="0"/>
              <c:layout>
                <c:manualLayout>
                  <c:x val="-1.4992933575610741E-2"/>
                  <c:y val="-6.3506261180679785E-2"/>
                </c:manualLayout>
              </c:layout>
              <c:numFmt formatCode="#,##0;&quot;-&quot;#,##0" sourceLinked="0"/>
              <c:spPr>
                <a:noFill/>
                <a:ln>
                  <a:noFill/>
                </a:ln>
              </c:spPr>
              <c:txPr>
                <a:bodyPr wrap="none"/>
                <a:lstStyle/>
                <a:p>
                  <a:pPr>
                    <a:defRPr kumimoji="1" lang="ja-JP" sz="900" kern="1200">
                      <a:solidFill>
                        <a:schemeClr val="tx1"/>
                      </a:solidFill>
                      <a:latin typeface="+mn-lt"/>
                      <a:ea typeface="+mn-ea"/>
                      <a:cs typeface="+mn-cs"/>
                    </a:defRPr>
                  </a:pPr>
                  <a:endParaRPr lang="ja-JP"/>
                </a:p>
              </c:txPr>
              <c:dLblPos val="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457B-49B0-88E0-005AF2A01B3E}"/>
                </c:ext>
              </c:extLst>
            </c:dLbl>
            <c:dLbl>
              <c:idx val="1"/>
              <c:layout>
                <c:manualLayout>
                  <c:x val="-7.0548489131166292E-2"/>
                  <c:y val="5.6350626118067848E-2"/>
                </c:manualLayout>
              </c:layout>
              <c:numFmt formatCode="#,##0;&quot;-&quot;#,##0" sourceLinked="0"/>
              <c:spPr>
                <a:noFill/>
                <a:ln>
                  <a:noFill/>
                </a:ln>
              </c:spPr>
              <c:txPr>
                <a:bodyPr wrap="none"/>
                <a:lstStyle/>
                <a:p>
                  <a:pPr>
                    <a:defRPr kumimoji="1" lang="ja-JP" sz="900" kern="1200">
                      <a:solidFill>
                        <a:schemeClr val="tx1"/>
                      </a:solidFill>
                      <a:latin typeface="+mn-lt"/>
                      <a:ea typeface="+mn-ea"/>
                      <a:cs typeface="+mn-cs"/>
                      <a:sym typeface="+mn-lt"/>
                    </a:defRPr>
                  </a:pPr>
                  <a:endParaRPr lang="ja-JP"/>
                </a:p>
              </c:txPr>
              <c:dLblPos val="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457B-49B0-88E0-005AF2A01B3E}"/>
                </c:ext>
              </c:extLst>
            </c:dLbl>
            <c:dLbl>
              <c:idx val="2"/>
              <c:layout>
                <c:manualLayout>
                  <c:x val="-3.9209457792134958E-2"/>
                  <c:y val="4.5617173524150269E-2"/>
                </c:manualLayout>
              </c:layout>
              <c:numFmt formatCode="#,##0;&quot;-&quot;#,##0" sourceLinked="0"/>
              <c:spPr>
                <a:noFill/>
                <a:ln>
                  <a:noFill/>
                </a:ln>
              </c:spPr>
              <c:txPr>
                <a:bodyPr wrap="none"/>
                <a:lstStyle/>
                <a:p>
                  <a:pPr>
                    <a:defRPr kumimoji="1" lang="ja-JP" sz="900" kern="1200">
                      <a:solidFill>
                        <a:schemeClr val="tx1"/>
                      </a:solidFill>
                      <a:latin typeface="+mn-lt"/>
                      <a:ea typeface="+mn-ea"/>
                      <a:cs typeface="+mn-cs"/>
                    </a:defRPr>
                  </a:pPr>
                  <a:endParaRPr lang="ja-JP"/>
                </a:p>
              </c:txPr>
              <c:dLblPos val="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457B-49B0-88E0-005AF2A01B3E}"/>
                </c:ext>
              </c:extLst>
            </c:dLbl>
            <c:dLbl>
              <c:idx val="4"/>
              <c:layout>
                <c:manualLayout>
                  <c:x val="0"/>
                  <c:y val="4.5617173524150269E-2"/>
                </c:manualLayout>
              </c:layout>
              <c:numFmt formatCode="#,##0;&quot;-&quot;#,##0" sourceLinked="0"/>
              <c:spPr>
                <a:noFill/>
                <a:ln>
                  <a:noFill/>
                </a:ln>
              </c:spPr>
              <c:txPr>
                <a:bodyPr wrap="none"/>
                <a:lstStyle/>
                <a:p>
                  <a:pPr>
                    <a:defRPr kumimoji="1" lang="ja-JP" sz="9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457B-49B0-88E0-005AF2A01B3E}"/>
                </c:ext>
              </c:extLst>
            </c:dLbl>
            <c:dLbl>
              <c:idx val="6"/>
              <c:layout>
                <c:manualLayout>
                  <c:x val="0"/>
                  <c:y val="4.5617173524150269E-2"/>
                </c:manualLayout>
              </c:layout>
              <c:numFmt formatCode="#,##0;&quot;-&quot;#,##0" sourceLinked="0"/>
              <c:spPr>
                <a:noFill/>
                <a:ln>
                  <a:noFill/>
                </a:ln>
              </c:spPr>
              <c:txPr>
                <a:bodyPr wrap="none"/>
                <a:lstStyle/>
                <a:p>
                  <a:pPr>
                    <a:defRPr kumimoji="1" lang="ja-JP" sz="9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457B-49B0-88E0-005AF2A01B3E}"/>
                </c:ext>
              </c:extLst>
            </c:dLbl>
            <c:dLbl>
              <c:idx val="7"/>
              <c:layout>
                <c:manualLayout>
                  <c:x val="0"/>
                  <c:y val="4.5617173524150269E-2"/>
                </c:manualLayout>
              </c:layout>
              <c:numFmt formatCode="#,##0;&quot;-&quot;#,##0" sourceLinked="0"/>
              <c:spPr>
                <a:noFill/>
                <a:ln>
                  <a:noFill/>
                </a:ln>
              </c:spPr>
              <c:txPr>
                <a:bodyPr wrap="none"/>
                <a:lstStyle/>
                <a:p>
                  <a:pPr>
                    <a:defRPr kumimoji="1" lang="ja-JP" sz="9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457B-49B0-88E0-005AF2A01B3E}"/>
                </c:ext>
              </c:extLst>
            </c:dLbl>
            <c:dLbl>
              <c:idx val="8"/>
              <c:layout>
                <c:manualLayout>
                  <c:x val="-4.4907463490140659E-2"/>
                  <c:y val="4.5617173524150199E-2"/>
                </c:manualLayout>
              </c:layout>
              <c:numFmt formatCode="#,##0;&quot;-&quot;#,##0" sourceLinked="0"/>
              <c:spPr>
                <a:noFill/>
                <a:ln>
                  <a:noFill/>
                </a:ln>
              </c:spPr>
              <c:txPr>
                <a:bodyPr wrap="none"/>
                <a:lstStyle/>
                <a:p>
                  <a:pPr>
                    <a:defRPr kumimoji="1" lang="ja-JP" sz="900" kern="1200">
                      <a:solidFill>
                        <a:schemeClr val="tx1"/>
                      </a:solidFill>
                      <a:latin typeface="+mn-lt"/>
                      <a:ea typeface="+mn-ea"/>
                      <a:cs typeface="+mn-cs"/>
                    </a:defRPr>
                  </a:pPr>
                  <a:endParaRPr lang="ja-JP"/>
                </a:p>
              </c:txPr>
              <c:dLblPos val="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457B-49B0-88E0-005AF2A01B3E}"/>
                </c:ext>
              </c:extLst>
            </c:dLbl>
            <c:dLbl>
              <c:idx val="9"/>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457B-49B0-88E0-005AF2A01B3E}"/>
                </c:ext>
              </c:extLst>
            </c:dLbl>
            <c:dLbl>
              <c:idx val="10"/>
              <c:layout>
                <c:manualLayout>
                  <c:x val="-6.7517329564573764E-2"/>
                  <c:y val="4.919499105545610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457B-49B0-88E0-005AF2A01B3E}"/>
                </c:ext>
              </c:extLst>
            </c:dLbl>
            <c:dLbl>
              <c:idx val="1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457B-49B0-88E0-005AF2A01B3E}"/>
                </c:ext>
              </c:extLst>
            </c:dLbl>
            <c:spPr>
              <a:noFill/>
              <a:ln>
                <a:noFill/>
              </a:ln>
              <a:effectLst/>
            </c:spPr>
            <c:txPr>
              <a:bodyPr wrap="square" lIns="38100" tIns="19050" rIns="38100" bIns="19050" anchor="ctr">
                <a:spAutoFit/>
              </a:bodyPr>
              <a:lstStyle/>
              <a:p>
                <a:pPr>
                  <a:defRPr lang="ja-JP"/>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Sheet1!$A$2:$L$2</c:f>
              <c:numCache>
                <c:formatCode>#,##0;"-"#,##0</c:formatCode>
                <c:ptCount val="12"/>
                <c:pt idx="0">
                  <c:v>66014</c:v>
                </c:pt>
                <c:pt idx="1">
                  <c:v>69559</c:v>
                </c:pt>
                <c:pt idx="2">
                  <c:v>71518</c:v>
                </c:pt>
                <c:pt idx="3" formatCode="General">
                  <c:v>75415.5</c:v>
                </c:pt>
                <c:pt idx="4">
                  <c:v>79313</c:v>
                </c:pt>
                <c:pt idx="5" formatCode="General">
                  <c:v>78225.5</c:v>
                </c:pt>
                <c:pt idx="6">
                  <c:v>77138</c:v>
                </c:pt>
                <c:pt idx="7">
                  <c:v>83966</c:v>
                </c:pt>
                <c:pt idx="8">
                  <c:v>88023</c:v>
                </c:pt>
                <c:pt idx="9">
                  <c:v>94333</c:v>
                </c:pt>
                <c:pt idx="10">
                  <c:v>95336</c:v>
                </c:pt>
                <c:pt idx="11">
                  <c:v>100247</c:v>
                </c:pt>
              </c:numCache>
            </c:numRef>
          </c:val>
          <c:smooth val="0"/>
          <c:extLst>
            <c:ext xmlns:c16="http://schemas.microsoft.com/office/drawing/2014/chart" uri="{C3380CC4-5D6E-409C-BE32-E72D297353CC}">
              <c16:uniqueId val="{00000017-457B-49B0-88E0-005AF2A01B3E}"/>
            </c:ext>
          </c:extLst>
        </c:ser>
        <c:ser>
          <c:idx val="2"/>
          <c:order val="2"/>
          <c:spPr>
            <a:ln w="9525" cap="flat" algn="ctr">
              <a:solidFill>
                <a:srgbClr val="655939"/>
              </a:solidFill>
              <a:prstDash val="solid"/>
            </a:ln>
          </c:spPr>
          <c:marker>
            <c:symbol val="triangle"/>
            <c:size val="6"/>
            <c:spPr>
              <a:solidFill>
                <a:srgbClr val="655939"/>
              </a:solidFill>
              <a:ln w="9525" cap="flat" algn="ctr">
                <a:solidFill>
                  <a:srgbClr val="655939"/>
                </a:solidFill>
                <a:prstDash val="solid"/>
              </a:ln>
            </c:spPr>
          </c:marker>
          <c:dPt>
            <c:idx val="3"/>
            <c:marker>
              <c:symbol val="none"/>
            </c:marker>
            <c:bubble3D val="0"/>
            <c:extLst>
              <c:ext xmlns:c16="http://schemas.microsoft.com/office/drawing/2014/chart" uri="{C3380CC4-5D6E-409C-BE32-E72D297353CC}">
                <c16:uniqueId val="{00000018-457B-49B0-88E0-005AF2A01B3E}"/>
              </c:ext>
            </c:extLst>
          </c:dPt>
          <c:dPt>
            <c:idx val="5"/>
            <c:marker>
              <c:symbol val="none"/>
            </c:marker>
            <c:bubble3D val="0"/>
            <c:extLst>
              <c:ext xmlns:c16="http://schemas.microsoft.com/office/drawing/2014/chart" uri="{C3380CC4-5D6E-409C-BE32-E72D297353CC}">
                <c16:uniqueId val="{00000019-457B-49B0-88E0-005AF2A01B3E}"/>
              </c:ext>
            </c:extLst>
          </c:dPt>
          <c:dPt>
            <c:idx val="9"/>
            <c:marker>
              <c:symbol val="none"/>
            </c:marker>
            <c:bubble3D val="0"/>
            <c:extLst>
              <c:ext xmlns:c16="http://schemas.microsoft.com/office/drawing/2014/chart" uri="{C3380CC4-5D6E-409C-BE32-E72D297353CC}">
                <c16:uniqueId val="{0000001A-457B-49B0-88E0-005AF2A01B3E}"/>
              </c:ext>
            </c:extLst>
          </c:dPt>
          <c:dLbls>
            <c:dLbl>
              <c:idx val="0"/>
              <c:layout>
                <c:manualLayout>
                  <c:x val="-1.7841936424613618E-2"/>
                  <c:y val="-5.2772808586762074E-2"/>
                </c:manualLayout>
              </c:layout>
              <c:numFmt formatCode="#,##0;&quot;-&quot;#,##0" sourceLinked="0"/>
              <c:spPr>
                <a:noFill/>
                <a:ln>
                  <a:noFill/>
                </a:ln>
              </c:spPr>
              <c:txPr>
                <a:bodyPr wrap="none"/>
                <a:lstStyle/>
                <a:p>
                  <a:pPr>
                    <a:defRPr kumimoji="1" lang="ja-JP" sz="900" kern="1200">
                      <a:solidFill>
                        <a:schemeClr val="tx1"/>
                      </a:solidFill>
                      <a:latin typeface="+mn-lt"/>
                      <a:ea typeface="+mn-ea"/>
                      <a:cs typeface="+mn-cs"/>
                    </a:defRPr>
                  </a:pPr>
                  <a:endParaRPr lang="ja-JP"/>
                </a:p>
              </c:txPr>
              <c:dLblPos val="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B-457B-49B0-88E0-005AF2A01B3E}"/>
                </c:ext>
              </c:extLst>
            </c:dLbl>
            <c:dLbl>
              <c:idx val="1"/>
              <c:layout>
                <c:manualLayout>
                  <c:x val="-6.4850483433160605E-2"/>
                  <c:y val="3.6672629695885507E-2"/>
                </c:manualLayout>
              </c:layout>
              <c:numFmt formatCode="#,##0;&quot;-&quot;#,##0" sourceLinked="0"/>
              <c:spPr>
                <a:noFill/>
                <a:ln>
                  <a:noFill/>
                </a:ln>
              </c:spPr>
              <c:txPr>
                <a:bodyPr wrap="none"/>
                <a:lstStyle/>
                <a:p>
                  <a:pPr>
                    <a:defRPr kumimoji="1" lang="ja-JP" sz="900" kern="1200">
                      <a:solidFill>
                        <a:schemeClr val="tx1"/>
                      </a:solidFill>
                      <a:latin typeface="+mn-lt"/>
                      <a:ea typeface="+mn-ea"/>
                      <a:cs typeface="+mn-cs"/>
                      <a:sym typeface="+mn-lt"/>
                    </a:defRPr>
                  </a:pPr>
                  <a:endParaRPr lang="ja-JP"/>
                </a:p>
              </c:txPr>
              <c:dLblPos val="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C-457B-49B0-88E0-005AF2A01B3E}"/>
                </c:ext>
              </c:extLst>
            </c:dLbl>
            <c:dLbl>
              <c:idx val="2"/>
              <c:layout>
                <c:manualLayout>
                  <c:x val="-2.4964443547120713E-2"/>
                  <c:y val="-5.2772808586762074E-2"/>
                </c:manualLayout>
              </c:layout>
              <c:numFmt formatCode="#,##0;&quot;-&quot;#,##0" sourceLinked="0"/>
              <c:spPr>
                <a:noFill/>
                <a:ln>
                  <a:noFill/>
                </a:ln>
              </c:spPr>
              <c:txPr>
                <a:bodyPr wrap="none"/>
                <a:lstStyle/>
                <a:p>
                  <a:pPr>
                    <a:defRPr kumimoji="1" lang="ja-JP" sz="900" kern="1200">
                      <a:solidFill>
                        <a:schemeClr val="tx1"/>
                      </a:solidFill>
                      <a:latin typeface="+mn-lt"/>
                      <a:ea typeface="+mn-ea"/>
                      <a:cs typeface="+mn-cs"/>
                      <a:sym typeface="+mn-lt"/>
                    </a:defRPr>
                  </a:pPr>
                  <a:endParaRPr lang="ja-JP"/>
                </a:p>
              </c:txPr>
              <c:dLblPos val="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D-457B-49B0-88E0-005AF2A01B3E}"/>
                </c:ext>
              </c:extLst>
            </c:dLbl>
            <c:dLbl>
              <c:idx val="4"/>
              <c:layout>
                <c:manualLayout>
                  <c:x val="0"/>
                  <c:y val="-4.5617173524150269E-2"/>
                </c:manualLayout>
              </c:layout>
              <c:numFmt formatCode="#,##0;&quot;-&quot;#,##0" sourceLinked="0"/>
              <c:spPr>
                <a:noFill/>
                <a:ln>
                  <a:noFill/>
                </a:ln>
              </c:spPr>
              <c:txPr>
                <a:bodyPr wrap="none"/>
                <a:lstStyle/>
                <a:p>
                  <a:pPr>
                    <a:defRPr kumimoji="1" lang="ja-JP" sz="9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E-457B-49B0-88E0-005AF2A01B3E}"/>
                </c:ext>
              </c:extLst>
            </c:dLbl>
            <c:dLbl>
              <c:idx val="6"/>
              <c:layout>
                <c:manualLayout>
                  <c:x val="-9.3340511923189082E-2"/>
                  <c:y val="-4.2039355992844363E-2"/>
                </c:manualLayout>
              </c:layout>
              <c:numFmt formatCode="#,##0;&quot;-&quot;#,##0" sourceLinked="0"/>
              <c:spPr>
                <a:noFill/>
                <a:ln>
                  <a:noFill/>
                </a:ln>
              </c:spPr>
              <c:txPr>
                <a:bodyPr wrap="none"/>
                <a:lstStyle/>
                <a:p>
                  <a:pPr>
                    <a:defRPr kumimoji="1" lang="ja-JP" sz="900" kern="1200">
                      <a:solidFill>
                        <a:schemeClr val="tx1"/>
                      </a:solidFill>
                      <a:latin typeface="+mn-lt"/>
                      <a:ea typeface="+mn-ea"/>
                      <a:cs typeface="+mn-cs"/>
                      <a:sym typeface="+mn-lt"/>
                    </a:defRPr>
                  </a:pPr>
                  <a:endParaRPr lang="ja-JP"/>
                </a:p>
              </c:txPr>
              <c:dLblPos val="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F-457B-49B0-88E0-005AF2A01B3E}"/>
                </c:ext>
              </c:extLst>
            </c:dLbl>
            <c:dLbl>
              <c:idx val="7"/>
              <c:layout>
                <c:manualLayout>
                  <c:x val="0"/>
                  <c:y val="-4.5617173524150269E-2"/>
                </c:manualLayout>
              </c:layout>
              <c:numFmt formatCode="#,##0;&quot;-&quot;#,##0" sourceLinked="0"/>
              <c:spPr>
                <a:noFill/>
                <a:ln>
                  <a:noFill/>
                </a:ln>
              </c:spPr>
              <c:txPr>
                <a:bodyPr wrap="none"/>
                <a:lstStyle/>
                <a:p>
                  <a:pPr>
                    <a:defRPr kumimoji="1" lang="ja-JP" sz="9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0-457B-49B0-88E0-005AF2A01B3E}"/>
                </c:ext>
              </c:extLst>
            </c:dLbl>
            <c:dLbl>
              <c:idx val="8"/>
              <c:layout>
                <c:manualLayout>
                  <c:x val="-3.6360454943132212E-2"/>
                  <c:y val="-4.5617173524150269E-2"/>
                </c:manualLayout>
              </c:layout>
              <c:numFmt formatCode="#,##0;&quot;-&quot;#,##0" sourceLinked="0"/>
              <c:spPr>
                <a:noFill/>
                <a:ln>
                  <a:noFill/>
                </a:ln>
              </c:spPr>
              <c:txPr>
                <a:bodyPr wrap="none"/>
                <a:lstStyle/>
                <a:p>
                  <a:pPr>
                    <a:defRPr kumimoji="1" lang="ja-JP" sz="900" kern="1200">
                      <a:solidFill>
                        <a:schemeClr val="tx1"/>
                      </a:solidFill>
                      <a:latin typeface="+mn-lt"/>
                      <a:ea typeface="+mn-ea"/>
                      <a:cs typeface="+mn-cs"/>
                      <a:sym typeface="+mn-lt"/>
                    </a:defRPr>
                  </a:pPr>
                  <a:endParaRPr lang="ja-JP"/>
                </a:p>
              </c:txPr>
              <c:dLblPos val="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1-457B-49B0-88E0-005AF2A01B3E}"/>
                </c:ext>
              </c:extLst>
            </c:dLbl>
            <c:dLbl>
              <c:idx val="10"/>
              <c:layout>
                <c:manualLayout>
                  <c:x val="-9.0309352356596553E-2"/>
                  <c:y val="-8.676207513416815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457B-49B0-88E0-005AF2A01B3E}"/>
                </c:ext>
              </c:extLst>
            </c:dLbl>
            <c:dLbl>
              <c:idx val="1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457B-49B0-88E0-005AF2A01B3E}"/>
                </c:ext>
              </c:extLst>
            </c:dLbl>
            <c:spPr>
              <a:noFill/>
              <a:ln>
                <a:noFill/>
              </a:ln>
              <a:effectLst/>
            </c:spPr>
            <c:txPr>
              <a:bodyPr wrap="square" lIns="38100" tIns="19050" rIns="38100" bIns="19050" anchor="ctr">
                <a:spAutoFit/>
              </a:bodyPr>
              <a:lstStyle/>
              <a:p>
                <a:pPr>
                  <a:defRPr lang="ja-JP"/>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Sheet1!$A$3:$L$3</c:f>
              <c:numCache>
                <c:formatCode>#,##0;"-"#,##0</c:formatCode>
                <c:ptCount val="12"/>
                <c:pt idx="0">
                  <c:v>14928</c:v>
                </c:pt>
                <c:pt idx="1">
                  <c:v>15317</c:v>
                </c:pt>
                <c:pt idx="2">
                  <c:v>15590</c:v>
                </c:pt>
                <c:pt idx="3" formatCode="General">
                  <c:v>18614.5</c:v>
                </c:pt>
                <c:pt idx="4">
                  <c:v>21639</c:v>
                </c:pt>
                <c:pt idx="5" formatCode="General">
                  <c:v>23568</c:v>
                </c:pt>
                <c:pt idx="6">
                  <c:v>25497</c:v>
                </c:pt>
                <c:pt idx="7">
                  <c:v>25119</c:v>
                </c:pt>
                <c:pt idx="8">
                  <c:v>29125</c:v>
                </c:pt>
                <c:pt idx="9">
                  <c:v>31872</c:v>
                </c:pt>
                <c:pt idx="10">
                  <c:v>27529</c:v>
                </c:pt>
                <c:pt idx="11">
                  <c:v>30840</c:v>
                </c:pt>
              </c:numCache>
            </c:numRef>
          </c:val>
          <c:smooth val="0"/>
          <c:extLst>
            <c:ext xmlns:c16="http://schemas.microsoft.com/office/drawing/2014/chart" uri="{C3380CC4-5D6E-409C-BE32-E72D297353CC}">
              <c16:uniqueId val="{00000024-457B-49B0-88E0-005AF2A01B3E}"/>
            </c:ext>
          </c:extLst>
        </c:ser>
        <c:ser>
          <c:idx val="3"/>
          <c:order val="3"/>
          <c:spPr>
            <a:ln w="9525" cap="flat" algn="ctr">
              <a:solidFill>
                <a:srgbClr val="4D4D4D"/>
              </a:solidFill>
              <a:prstDash val="solid"/>
            </a:ln>
          </c:spPr>
          <c:marker>
            <c:symbol val="diamond"/>
            <c:size val="6"/>
            <c:spPr>
              <a:solidFill>
                <a:srgbClr val="4D4D4D"/>
              </a:solidFill>
              <a:ln w="9525" cap="flat" algn="ctr">
                <a:solidFill>
                  <a:srgbClr val="4D4D4D"/>
                </a:solidFill>
                <a:prstDash val="solid"/>
              </a:ln>
            </c:spPr>
          </c:marker>
          <c:dPt>
            <c:idx val="0"/>
            <c:marker>
              <c:symbol val="none"/>
            </c:marker>
            <c:bubble3D val="0"/>
            <c:extLst>
              <c:ext xmlns:c16="http://schemas.microsoft.com/office/drawing/2014/chart" uri="{C3380CC4-5D6E-409C-BE32-E72D297353CC}">
                <c16:uniqueId val="{00000025-457B-49B0-88E0-005AF2A01B3E}"/>
              </c:ext>
            </c:extLst>
          </c:dPt>
          <c:dPt>
            <c:idx val="1"/>
            <c:marker>
              <c:symbol val="none"/>
            </c:marker>
            <c:bubble3D val="0"/>
            <c:extLst>
              <c:ext xmlns:c16="http://schemas.microsoft.com/office/drawing/2014/chart" uri="{C3380CC4-5D6E-409C-BE32-E72D297353CC}">
                <c16:uniqueId val="{00000026-457B-49B0-88E0-005AF2A01B3E}"/>
              </c:ext>
            </c:extLst>
          </c:dPt>
          <c:dPt>
            <c:idx val="2"/>
            <c:marker>
              <c:symbol val="none"/>
            </c:marker>
            <c:bubble3D val="0"/>
            <c:extLst>
              <c:ext xmlns:c16="http://schemas.microsoft.com/office/drawing/2014/chart" uri="{C3380CC4-5D6E-409C-BE32-E72D297353CC}">
                <c16:uniqueId val="{00000027-457B-49B0-88E0-005AF2A01B3E}"/>
              </c:ext>
            </c:extLst>
          </c:dPt>
          <c:dPt>
            <c:idx val="3"/>
            <c:marker>
              <c:symbol val="none"/>
            </c:marker>
            <c:bubble3D val="0"/>
            <c:extLst>
              <c:ext xmlns:c16="http://schemas.microsoft.com/office/drawing/2014/chart" uri="{C3380CC4-5D6E-409C-BE32-E72D297353CC}">
                <c16:uniqueId val="{00000028-457B-49B0-88E0-005AF2A01B3E}"/>
              </c:ext>
            </c:extLst>
          </c:dPt>
          <c:dPt>
            <c:idx val="5"/>
            <c:marker>
              <c:symbol val="none"/>
            </c:marker>
            <c:bubble3D val="0"/>
            <c:extLst>
              <c:ext xmlns:c16="http://schemas.microsoft.com/office/drawing/2014/chart" uri="{C3380CC4-5D6E-409C-BE32-E72D297353CC}">
                <c16:uniqueId val="{00000029-457B-49B0-88E0-005AF2A01B3E}"/>
              </c:ext>
            </c:extLst>
          </c:dPt>
          <c:dPt>
            <c:idx val="9"/>
            <c:marker>
              <c:symbol val="none"/>
            </c:marker>
            <c:bubble3D val="0"/>
            <c:extLst>
              <c:ext xmlns:c16="http://schemas.microsoft.com/office/drawing/2014/chart" uri="{C3380CC4-5D6E-409C-BE32-E72D297353CC}">
                <c16:uniqueId val="{0000002A-457B-49B0-88E0-005AF2A01B3E}"/>
              </c:ext>
            </c:extLst>
          </c:dPt>
          <c:dLbls>
            <c:dLbl>
              <c:idx val="6"/>
              <c:layout>
                <c:manualLayout>
                  <c:x val="-9.6189514772191939E-2"/>
                  <c:y val="3.8461538461538332E-2"/>
                </c:manualLayout>
              </c:layout>
              <c:numFmt formatCode="#,##0;&quot;-&quot;#,##0" sourceLinked="0"/>
              <c:spPr>
                <a:noFill/>
                <a:ln>
                  <a:noFill/>
                </a:ln>
              </c:spPr>
              <c:txPr>
                <a:bodyPr wrap="none"/>
                <a:lstStyle/>
                <a:p>
                  <a:pPr>
                    <a:defRPr lang="ja-JP" sz="900" kern="1200">
                      <a:solidFill>
                        <a:schemeClr val="tx1"/>
                      </a:solidFill>
                      <a:latin typeface="+mn-lt"/>
                      <a:ea typeface="+mn-ea"/>
                      <a:cs typeface="+mn-cs"/>
                    </a:defRPr>
                  </a:pPr>
                  <a:endParaRPr lang="ja-JP"/>
                </a:p>
              </c:txPr>
              <c:dLblPos val="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B-457B-49B0-88E0-005AF2A01B3E}"/>
                </c:ext>
              </c:extLst>
            </c:dLbl>
            <c:dLbl>
              <c:idx val="7"/>
              <c:layout>
                <c:manualLayout>
                  <c:x val="0"/>
                  <c:y val="4.5617173524150269E-2"/>
                </c:manualLayout>
              </c:layout>
              <c:numFmt formatCode="#,##0;&quot;-&quot;#,##0" sourceLinked="0"/>
              <c:spPr>
                <a:noFill/>
                <a:ln>
                  <a:noFill/>
                </a:ln>
              </c:spPr>
              <c:txPr>
                <a:bodyPr wrap="none"/>
                <a:lstStyle/>
                <a:p>
                  <a:pPr>
                    <a:defRPr lang="ja-JP" sz="9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C-457B-49B0-88E0-005AF2A01B3E}"/>
                </c:ext>
              </c:extLst>
            </c:dLbl>
            <c:dLbl>
              <c:idx val="8"/>
              <c:layout>
                <c:manualLayout>
                  <c:x val="0"/>
                  <c:y val="4.5617173524150269E-2"/>
                </c:manualLayout>
              </c:layout>
              <c:numFmt formatCode="#,##0;&quot;-&quot;#,##0" sourceLinked="0"/>
              <c:spPr>
                <a:noFill/>
                <a:ln>
                  <a:noFill/>
                </a:ln>
              </c:spPr>
              <c:txPr>
                <a:bodyPr wrap="none"/>
                <a:lstStyle/>
                <a:p>
                  <a:pPr>
                    <a:defRPr lang="ja-JP" sz="9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D-457B-49B0-88E0-005AF2A01B3E}"/>
                </c:ext>
              </c:extLst>
            </c:dLbl>
            <c:dLbl>
              <c:idx val="10"/>
              <c:layout>
                <c:manualLayout>
                  <c:x val="-0.10170536375260796"/>
                  <c:y val="4.203935599284436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E-457B-49B0-88E0-005AF2A01B3E}"/>
                </c:ext>
              </c:extLst>
            </c:dLbl>
            <c:dLbl>
              <c:idx val="11"/>
              <c:layout>
                <c:manualLayout>
                  <c:x val="-1.0446223104016404E-16"/>
                  <c:y val="4.203935599284436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F-457B-49B0-88E0-005AF2A01B3E}"/>
                </c:ext>
              </c:extLst>
            </c:dLbl>
            <c:spPr>
              <a:noFill/>
              <a:ln>
                <a:noFill/>
              </a:ln>
              <a:effectLst/>
            </c:spPr>
            <c:txPr>
              <a:bodyPr wrap="square" lIns="38100" tIns="19050" rIns="38100" bIns="19050" anchor="ctr">
                <a:spAutoFit/>
              </a:bodyPr>
              <a:lstStyle/>
              <a:p>
                <a:pPr>
                  <a:defRPr lang="ja-JP"/>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Sheet1!$A$4:$L$4</c:f>
              <c:numCache>
                <c:formatCode>General</c:formatCode>
                <c:ptCount val="12"/>
                <c:pt idx="4">
                  <c:v>12301</c:v>
                </c:pt>
                <c:pt idx="5">
                  <c:v>13251</c:v>
                </c:pt>
                <c:pt idx="6" formatCode="#,##0;&quot;-&quot;#,##0">
                  <c:v>14201</c:v>
                </c:pt>
                <c:pt idx="7" formatCode="#,##0;&quot;-&quot;#,##0">
                  <c:v>13935</c:v>
                </c:pt>
                <c:pt idx="8" formatCode="#,##0;&quot;-&quot;#,##0">
                  <c:v>16752</c:v>
                </c:pt>
                <c:pt idx="9" formatCode="#,##0;&quot;-&quot;#,##0">
                  <c:v>18813</c:v>
                </c:pt>
                <c:pt idx="10" formatCode="#,##0;&quot;-&quot;#,##0">
                  <c:v>19622</c:v>
                </c:pt>
                <c:pt idx="11" formatCode="#,##0;&quot;-&quot;#,##0">
                  <c:v>22739</c:v>
                </c:pt>
              </c:numCache>
            </c:numRef>
          </c:val>
          <c:smooth val="0"/>
          <c:extLst>
            <c:ext xmlns:c16="http://schemas.microsoft.com/office/drawing/2014/chart" uri="{C3380CC4-5D6E-409C-BE32-E72D297353CC}">
              <c16:uniqueId val="{00000030-457B-49B0-88E0-005AF2A01B3E}"/>
            </c:ext>
          </c:extLst>
        </c:ser>
        <c:dLbls>
          <c:showLegendKey val="0"/>
          <c:showVal val="0"/>
          <c:showCatName val="0"/>
          <c:showSerName val="0"/>
          <c:showPercent val="0"/>
          <c:showBubbleSize val="0"/>
        </c:dLbls>
        <c:marker val="1"/>
        <c:smooth val="0"/>
        <c:axId val="95060527"/>
        <c:axId val="1"/>
      </c:lineChart>
      <c:catAx>
        <c:axId val="95060527"/>
        <c:scaling>
          <c:orientation val="minMax"/>
        </c:scaling>
        <c:delete val="0"/>
        <c:axPos val="b"/>
        <c:majorGridlines>
          <c:spPr>
            <a:ln>
              <a:noFill/>
            </a:ln>
          </c:spPr>
        </c:majorGridlines>
        <c:majorTickMark val="out"/>
        <c:minorTickMark val="none"/>
        <c:tickLblPos val="none"/>
        <c:spPr>
          <a:ln w="9525" cap="flat" algn="ctr">
            <a:solidFill>
              <a:schemeClr val="tx1"/>
            </a:solidFill>
            <a:prstDash val="solid"/>
          </a:ln>
        </c:spPr>
        <c:txPr>
          <a:bodyPr wrap="none"/>
          <a:lstStyle/>
          <a:p>
            <a:pPr>
              <a:defRPr kumimoji="1" lang="ja-JP" sz="1000" kern="1200">
                <a:latin typeface="+mn-lt"/>
                <a:ea typeface="+mn-ea"/>
                <a:cs typeface="+mn-cs"/>
                <a:sym typeface="+mn-lt"/>
              </a:defRPr>
            </a:pPr>
            <a:endParaRPr lang="ja-JP"/>
          </a:p>
        </c:txPr>
        <c:crossAx val="1"/>
        <c:crosses val="min"/>
        <c:auto val="0"/>
        <c:lblAlgn val="ctr"/>
        <c:lblOffset val="100"/>
        <c:noMultiLvlLbl val="0"/>
      </c:catAx>
      <c:valAx>
        <c:axId val="1"/>
        <c:scaling>
          <c:orientation val="minMax"/>
          <c:max val="210000"/>
          <c:min val="0"/>
        </c:scaling>
        <c:delete val="0"/>
        <c:axPos val="l"/>
        <c:majorGridlines>
          <c:spPr>
            <a:ln>
              <a:noFill/>
            </a:ln>
          </c:spPr>
        </c:majorGridlines>
        <c:numFmt formatCode="#,##0;&quot;-&quot;#,##0" sourceLinked="0"/>
        <c:majorTickMark val="out"/>
        <c:minorTickMark val="none"/>
        <c:tickLblPos val="nextTo"/>
        <c:spPr>
          <a:ln w="9525" cap="flat"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ja-JP"/>
          </a:p>
        </c:txPr>
        <c:crossAx val="95060527"/>
        <c:crosses val="min"/>
        <c:crossBetween val="midCat"/>
        <c:majorUnit val="50000"/>
      </c:valAx>
    </c:plotArea>
    <c:plotVisOnly val="0"/>
    <c:dispBlanksAs val="gap"/>
    <c:showDLblsOverMax val="1"/>
  </c:chart>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9453972698634925E-2"/>
          <c:y val="2.7728085867620753E-2"/>
          <c:w val="0.88344417220861038"/>
          <c:h val="0.94454382826475847"/>
        </c:manualLayout>
      </c:layout>
      <c:lineChart>
        <c:grouping val="standard"/>
        <c:varyColors val="0"/>
        <c:ser>
          <c:idx val="0"/>
          <c:order val="0"/>
          <c:spPr>
            <a:ln w="9525" cap="flat" algn="ctr">
              <a:solidFill>
                <a:schemeClr val="tx2"/>
              </a:solidFill>
              <a:prstDash val="solid"/>
            </a:ln>
          </c:spPr>
          <c:marker>
            <c:symbol val="circle"/>
            <c:size val="6"/>
            <c:spPr>
              <a:solidFill>
                <a:schemeClr val="tx2"/>
              </a:solidFill>
              <a:ln w="9525" cap="flat" algn="ctr">
                <a:solidFill>
                  <a:schemeClr val="tx2"/>
                </a:solidFill>
                <a:prstDash val="solid"/>
              </a:ln>
            </c:spPr>
          </c:marker>
          <c:dPt>
            <c:idx val="3"/>
            <c:marker>
              <c:symbol val="none"/>
            </c:marker>
            <c:bubble3D val="0"/>
            <c:extLst>
              <c:ext xmlns:c16="http://schemas.microsoft.com/office/drawing/2014/chart" uri="{C3380CC4-5D6E-409C-BE32-E72D297353CC}">
                <c16:uniqueId val="{00000000-18F6-47FB-A31C-60CFFE566E19}"/>
              </c:ext>
            </c:extLst>
          </c:dPt>
          <c:dPt>
            <c:idx val="5"/>
            <c:marker>
              <c:symbol val="none"/>
            </c:marker>
            <c:bubble3D val="0"/>
            <c:extLst>
              <c:ext xmlns:c16="http://schemas.microsoft.com/office/drawing/2014/chart" uri="{C3380CC4-5D6E-409C-BE32-E72D297353CC}">
                <c16:uniqueId val="{00000001-18F6-47FB-A31C-60CFFE566E19}"/>
              </c:ext>
            </c:extLst>
          </c:dPt>
          <c:dLbls>
            <c:dLbl>
              <c:idx val="0"/>
              <c:layout>
                <c:manualLayout>
                  <c:x val="-1.4644733851072664E-2"/>
                  <c:y val="-5.1878354203935599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18F6-47FB-A31C-60CFFE566E19}"/>
                </c:ext>
              </c:extLst>
            </c:dLbl>
            <c:dLbl>
              <c:idx val="1"/>
              <c:layout>
                <c:manualLayout>
                  <c:x val="0"/>
                  <c:y val="4.830053667262969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18F6-47FB-A31C-60CFFE566E19}"/>
                </c:ext>
              </c:extLst>
            </c:dLbl>
            <c:dLbl>
              <c:idx val="2"/>
              <c:layout>
                <c:manualLayout>
                  <c:x val="0"/>
                  <c:y val="4.830053667262969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18F6-47FB-A31C-60CFFE566E19}"/>
                </c:ext>
              </c:extLst>
            </c:dLbl>
            <c:dLbl>
              <c:idx val="4"/>
              <c:layout>
                <c:manualLayout>
                  <c:x val="0"/>
                  <c:y val="4.830053667262969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18F6-47FB-A31C-60CFFE566E19}"/>
                </c:ext>
              </c:extLst>
            </c:dLbl>
            <c:dLbl>
              <c:idx val="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8F6-47FB-A31C-60CFFE566E19}"/>
                </c:ext>
              </c:extLst>
            </c:dLbl>
            <c:dLbl>
              <c:idx val="7"/>
              <c:layout>
                <c:manualLayout>
                  <c:x val="0"/>
                  <c:y val="4.830053667262969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18F6-47FB-A31C-60CFFE566E19}"/>
                </c:ext>
              </c:extLst>
            </c:dLbl>
            <c:dLbl>
              <c:idx val="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18F6-47FB-A31C-60CFFE566E19}"/>
                </c:ext>
              </c:extLst>
            </c:dLbl>
            <c:dLbl>
              <c:idx val="9"/>
              <c:layout>
                <c:manualLayout>
                  <c:x val="-2.7245365271689678E-2"/>
                  <c:y val="4.114490161001788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18F6-47FB-A31C-60CFFE566E19}"/>
                </c:ext>
              </c:extLst>
            </c:dLbl>
            <c:dLbl>
              <c:idx val="1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18F6-47FB-A31C-60CFFE566E19}"/>
                </c:ext>
              </c:extLst>
            </c:dLbl>
            <c:dLbl>
              <c:idx val="1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18F6-47FB-A31C-60CFFE566E19}"/>
                </c:ext>
              </c:extLst>
            </c:dLbl>
            <c:spPr>
              <a:noFill/>
              <a:ln>
                <a:noFill/>
              </a:ln>
              <a:effectLst/>
            </c:spPr>
            <c:txPr>
              <a:bodyPr wrap="square" lIns="38100" tIns="19050" rIns="38100" bIns="19050" anchor="ctr">
                <a:spAutoFit/>
              </a:bodyPr>
              <a:lstStyle/>
              <a:p>
                <a:pPr>
                  <a:defRPr lang="ja-JP"/>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Sheet1!$A$1:$L$1</c:f>
              <c:numCache>
                <c:formatCode>#,##0.0;"-"#,##0.0</c:formatCode>
                <c:ptCount val="12"/>
                <c:pt idx="0">
                  <c:v>47.33</c:v>
                </c:pt>
                <c:pt idx="1">
                  <c:v>47.63</c:v>
                </c:pt>
                <c:pt idx="2">
                  <c:v>47.92</c:v>
                </c:pt>
                <c:pt idx="3" formatCode="General">
                  <c:v>49.965000000000003</c:v>
                </c:pt>
                <c:pt idx="4">
                  <c:v>52.01</c:v>
                </c:pt>
                <c:pt idx="5" formatCode="General">
                  <c:v>54.36</c:v>
                </c:pt>
                <c:pt idx="6" formatCode="General">
                  <c:v>56.71</c:v>
                </c:pt>
                <c:pt idx="7">
                  <c:v>43.99</c:v>
                </c:pt>
                <c:pt idx="8" formatCode="General">
                  <c:v>54.76</c:v>
                </c:pt>
                <c:pt idx="9">
                  <c:v>58.17</c:v>
                </c:pt>
                <c:pt idx="10" formatCode="General">
                  <c:v>54.64</c:v>
                </c:pt>
                <c:pt idx="11">
                  <c:v>56.05</c:v>
                </c:pt>
              </c:numCache>
            </c:numRef>
          </c:val>
          <c:smooth val="0"/>
          <c:extLst>
            <c:ext xmlns:c16="http://schemas.microsoft.com/office/drawing/2014/chart" uri="{C3380CC4-5D6E-409C-BE32-E72D297353CC}">
              <c16:uniqueId val="{0000000C-18F6-47FB-A31C-60CFFE566E19}"/>
            </c:ext>
          </c:extLst>
        </c:ser>
        <c:ser>
          <c:idx val="1"/>
          <c:order val="1"/>
          <c:spPr>
            <a:ln w="9525" cap="flat" algn="ctr">
              <a:solidFill>
                <a:srgbClr val="3D6E81"/>
              </a:solidFill>
              <a:prstDash val="solid"/>
            </a:ln>
          </c:spPr>
          <c:marker>
            <c:symbol val="square"/>
            <c:size val="6"/>
            <c:spPr>
              <a:solidFill>
                <a:srgbClr val="3D6E81"/>
              </a:solidFill>
              <a:ln w="9525" cap="flat" algn="ctr">
                <a:solidFill>
                  <a:srgbClr val="3D6E81"/>
                </a:solidFill>
                <a:prstDash val="solid"/>
              </a:ln>
            </c:spPr>
          </c:marker>
          <c:dPt>
            <c:idx val="3"/>
            <c:marker>
              <c:symbol val="none"/>
            </c:marker>
            <c:bubble3D val="0"/>
            <c:extLst>
              <c:ext xmlns:c16="http://schemas.microsoft.com/office/drawing/2014/chart" uri="{C3380CC4-5D6E-409C-BE32-E72D297353CC}">
                <c16:uniqueId val="{0000000D-18F6-47FB-A31C-60CFFE566E19}"/>
              </c:ext>
            </c:extLst>
          </c:dPt>
          <c:dPt>
            <c:idx val="5"/>
            <c:marker>
              <c:symbol val="none"/>
            </c:marker>
            <c:bubble3D val="0"/>
            <c:extLst>
              <c:ext xmlns:c16="http://schemas.microsoft.com/office/drawing/2014/chart" uri="{C3380CC4-5D6E-409C-BE32-E72D297353CC}">
                <c16:uniqueId val="{0000000E-18F6-47FB-A31C-60CFFE566E19}"/>
              </c:ext>
            </c:extLst>
          </c:dPt>
          <c:dPt>
            <c:idx val="9"/>
            <c:marker>
              <c:symbol val="none"/>
            </c:marker>
            <c:bubble3D val="0"/>
            <c:extLst>
              <c:ext xmlns:c16="http://schemas.microsoft.com/office/drawing/2014/chart" uri="{C3380CC4-5D6E-409C-BE32-E72D297353CC}">
                <c16:uniqueId val="{0000000F-18F6-47FB-A31C-60CFFE566E19}"/>
              </c:ext>
            </c:extLst>
          </c:dPt>
          <c:dLbls>
            <c:dLbl>
              <c:idx val="0"/>
              <c:layout>
                <c:manualLayout>
                  <c:x val="3.7801890094504728E-2"/>
                  <c:y val="4.830053667262969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18F6-47FB-A31C-60CFFE566E19}"/>
                </c:ext>
              </c:extLst>
            </c:dLbl>
            <c:dLbl>
              <c:idx val="1"/>
              <c:layout>
                <c:manualLayout>
                  <c:x val="0"/>
                  <c:y val="4.830053667262969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18F6-47FB-A31C-60CFFE566E19}"/>
                </c:ext>
              </c:extLst>
            </c:dLbl>
            <c:dLbl>
              <c:idx val="2"/>
              <c:layout>
                <c:manualLayout>
                  <c:x val="0"/>
                  <c:y val="4.830053667262969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18F6-47FB-A31C-60CFFE566E19}"/>
                </c:ext>
              </c:extLst>
            </c:dLbl>
            <c:dLbl>
              <c:idx val="4"/>
              <c:layout>
                <c:manualLayout>
                  <c:x val="0"/>
                  <c:y val="4.830053667262969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18F6-47FB-A31C-60CFFE566E19}"/>
                </c:ext>
              </c:extLst>
            </c:dLbl>
            <c:dLbl>
              <c:idx val="6"/>
              <c:layout>
                <c:manualLayout>
                  <c:x val="0"/>
                  <c:y val="4.830053667262969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18F6-47FB-A31C-60CFFE566E19}"/>
                </c:ext>
              </c:extLst>
            </c:dLbl>
            <c:dLbl>
              <c:idx val="7"/>
              <c:layout>
                <c:manualLayout>
                  <c:x val="0"/>
                  <c:y val="4.830053667262969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18F6-47FB-A31C-60CFFE566E19}"/>
                </c:ext>
              </c:extLst>
            </c:dLbl>
            <c:dLbl>
              <c:idx val="8"/>
              <c:layout>
                <c:manualLayout>
                  <c:x val="0"/>
                  <c:y val="4.830053667262969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18F6-47FB-A31C-60CFFE566E19}"/>
                </c:ext>
              </c:extLst>
            </c:dLbl>
            <c:dLbl>
              <c:idx val="1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18F6-47FB-A31C-60CFFE566E19}"/>
                </c:ext>
              </c:extLst>
            </c:dLbl>
            <c:dLbl>
              <c:idx val="1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18F6-47FB-A31C-60CFFE566E19}"/>
                </c:ext>
              </c:extLst>
            </c:dLbl>
            <c:spPr>
              <a:noFill/>
              <a:ln>
                <a:noFill/>
              </a:ln>
              <a:effectLst/>
            </c:spPr>
            <c:txPr>
              <a:bodyPr wrap="square" lIns="38100" tIns="19050" rIns="38100" bIns="19050" anchor="ctr">
                <a:spAutoFit/>
              </a:bodyPr>
              <a:lstStyle/>
              <a:p>
                <a:pPr>
                  <a:defRPr lang="ja-JP"/>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Sheet1!$A$2:$L$2</c:f>
              <c:numCache>
                <c:formatCode>#,##0.0;"-"#,##0.0</c:formatCode>
                <c:ptCount val="12"/>
                <c:pt idx="0">
                  <c:v>24.07</c:v>
                </c:pt>
                <c:pt idx="1">
                  <c:v>24.61</c:v>
                </c:pt>
                <c:pt idx="2">
                  <c:v>24.53</c:v>
                </c:pt>
                <c:pt idx="3" formatCode="General">
                  <c:v>25.09</c:v>
                </c:pt>
                <c:pt idx="4">
                  <c:v>25.65</c:v>
                </c:pt>
                <c:pt idx="5" formatCode="General">
                  <c:v>24.715</c:v>
                </c:pt>
                <c:pt idx="6">
                  <c:v>23.78</c:v>
                </c:pt>
                <c:pt idx="7">
                  <c:v>25.37</c:v>
                </c:pt>
                <c:pt idx="8">
                  <c:v>26.12</c:v>
                </c:pt>
                <c:pt idx="9">
                  <c:v>26.33</c:v>
                </c:pt>
                <c:pt idx="10">
                  <c:v>26.48</c:v>
                </c:pt>
                <c:pt idx="11">
                  <c:v>27.89</c:v>
                </c:pt>
              </c:numCache>
            </c:numRef>
          </c:val>
          <c:smooth val="0"/>
          <c:extLst>
            <c:ext xmlns:c16="http://schemas.microsoft.com/office/drawing/2014/chart" uri="{C3380CC4-5D6E-409C-BE32-E72D297353CC}">
              <c16:uniqueId val="{00000019-18F6-47FB-A31C-60CFFE566E19}"/>
            </c:ext>
          </c:extLst>
        </c:ser>
        <c:ser>
          <c:idx val="2"/>
          <c:order val="2"/>
          <c:spPr>
            <a:ln w="9525" cap="flat" algn="ctr">
              <a:solidFill>
                <a:srgbClr val="655939"/>
              </a:solidFill>
              <a:prstDash val="solid"/>
            </a:ln>
          </c:spPr>
          <c:marker>
            <c:symbol val="triangle"/>
            <c:size val="6"/>
            <c:spPr>
              <a:solidFill>
                <a:srgbClr val="655939"/>
              </a:solidFill>
              <a:ln w="9525" cap="flat" algn="ctr">
                <a:solidFill>
                  <a:srgbClr val="655939"/>
                </a:solidFill>
                <a:prstDash val="solid"/>
              </a:ln>
            </c:spPr>
          </c:marker>
          <c:dPt>
            <c:idx val="3"/>
            <c:marker>
              <c:symbol val="none"/>
            </c:marker>
            <c:bubble3D val="0"/>
            <c:extLst>
              <c:ext xmlns:c16="http://schemas.microsoft.com/office/drawing/2014/chart" uri="{C3380CC4-5D6E-409C-BE32-E72D297353CC}">
                <c16:uniqueId val="{0000001A-18F6-47FB-A31C-60CFFE566E19}"/>
              </c:ext>
            </c:extLst>
          </c:dPt>
          <c:dPt>
            <c:idx val="5"/>
            <c:marker>
              <c:symbol val="none"/>
            </c:marker>
            <c:bubble3D val="0"/>
            <c:extLst>
              <c:ext xmlns:c16="http://schemas.microsoft.com/office/drawing/2014/chart" uri="{C3380CC4-5D6E-409C-BE32-E72D297353CC}">
                <c16:uniqueId val="{0000001B-18F6-47FB-A31C-60CFFE566E19}"/>
              </c:ext>
            </c:extLst>
          </c:dPt>
          <c:dPt>
            <c:idx val="9"/>
            <c:marker>
              <c:symbol val="none"/>
            </c:marker>
            <c:bubble3D val="0"/>
            <c:extLst>
              <c:ext xmlns:c16="http://schemas.microsoft.com/office/drawing/2014/chart" uri="{C3380CC4-5D6E-409C-BE32-E72D297353CC}">
                <c16:uniqueId val="{0000001C-18F6-47FB-A31C-60CFFE566E19}"/>
              </c:ext>
            </c:extLst>
          </c:dPt>
          <c:dLbls>
            <c:dLbl>
              <c:idx val="0"/>
              <c:layout>
                <c:manualLayout>
                  <c:x val="3.0101505075253762E-2"/>
                  <c:y val="-4.830053667262969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D-18F6-47FB-A31C-60CFFE566E19}"/>
                </c:ext>
              </c:extLst>
            </c:dLbl>
            <c:dLbl>
              <c:idx val="1"/>
              <c:layout>
                <c:manualLayout>
                  <c:x val="0"/>
                  <c:y val="-4.830053667262969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E-18F6-47FB-A31C-60CFFE566E19}"/>
                </c:ext>
              </c:extLst>
            </c:dLbl>
            <c:dLbl>
              <c:idx val="2"/>
              <c:layout>
                <c:manualLayout>
                  <c:x val="0"/>
                  <c:y val="-4.830053667262969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F-18F6-47FB-A31C-60CFFE566E19}"/>
                </c:ext>
              </c:extLst>
            </c:dLbl>
            <c:dLbl>
              <c:idx val="4"/>
              <c:layout>
                <c:manualLayout>
                  <c:x val="0"/>
                  <c:y val="-4.830053667262969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0-18F6-47FB-A31C-60CFFE566E19}"/>
                </c:ext>
              </c:extLst>
            </c:dLbl>
            <c:dLbl>
              <c:idx val="6"/>
              <c:layout>
                <c:manualLayout>
                  <c:x val="0"/>
                  <c:y val="-4.830053667262969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1-18F6-47FB-A31C-60CFFE566E19}"/>
                </c:ext>
              </c:extLst>
            </c:dLbl>
            <c:dLbl>
              <c:idx val="7"/>
              <c:layout>
                <c:manualLayout>
                  <c:x val="0"/>
                  <c:y val="-4.830053667262969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2-18F6-47FB-A31C-60CFFE566E19}"/>
                </c:ext>
              </c:extLst>
            </c:dLbl>
            <c:dLbl>
              <c:idx val="8"/>
              <c:layout>
                <c:manualLayout>
                  <c:x val="0"/>
                  <c:y val="-4.830053667262969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3-18F6-47FB-A31C-60CFFE566E19}"/>
                </c:ext>
              </c:extLst>
            </c:dLbl>
            <c:dLbl>
              <c:idx val="1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18F6-47FB-A31C-60CFFE566E19}"/>
                </c:ext>
              </c:extLst>
            </c:dLbl>
            <c:dLbl>
              <c:idx val="1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18F6-47FB-A31C-60CFFE566E19}"/>
                </c:ext>
              </c:extLst>
            </c:dLbl>
            <c:spPr>
              <a:noFill/>
              <a:ln>
                <a:noFill/>
              </a:ln>
              <a:effectLst/>
            </c:spPr>
            <c:txPr>
              <a:bodyPr wrap="square" lIns="38100" tIns="19050" rIns="38100" bIns="19050" anchor="ctr">
                <a:spAutoFit/>
              </a:bodyPr>
              <a:lstStyle/>
              <a:p>
                <a:pPr>
                  <a:defRPr lang="ja-JP"/>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Sheet1!$A$3:$L$3</c:f>
              <c:numCache>
                <c:formatCode>#,##0.0;"-"#,##0.0</c:formatCode>
                <c:ptCount val="12"/>
                <c:pt idx="0">
                  <c:v>5.44</c:v>
                </c:pt>
                <c:pt idx="1">
                  <c:v>5.42</c:v>
                </c:pt>
                <c:pt idx="2">
                  <c:v>5.35</c:v>
                </c:pt>
                <c:pt idx="3" formatCode="General">
                  <c:v>6.1749999999999998</c:v>
                </c:pt>
                <c:pt idx="4">
                  <c:v>7</c:v>
                </c:pt>
                <c:pt idx="5" formatCode="General">
                  <c:v>7.43</c:v>
                </c:pt>
                <c:pt idx="6">
                  <c:v>7.86</c:v>
                </c:pt>
                <c:pt idx="7">
                  <c:v>7.59</c:v>
                </c:pt>
                <c:pt idx="8">
                  <c:v>8.64</c:v>
                </c:pt>
                <c:pt idx="9">
                  <c:v>8.9</c:v>
                </c:pt>
                <c:pt idx="10">
                  <c:v>7.7</c:v>
                </c:pt>
                <c:pt idx="11">
                  <c:v>8.6</c:v>
                </c:pt>
              </c:numCache>
            </c:numRef>
          </c:val>
          <c:smooth val="0"/>
          <c:extLst>
            <c:ext xmlns:c16="http://schemas.microsoft.com/office/drawing/2014/chart" uri="{C3380CC4-5D6E-409C-BE32-E72D297353CC}">
              <c16:uniqueId val="{00000026-18F6-47FB-A31C-60CFFE566E19}"/>
            </c:ext>
          </c:extLst>
        </c:ser>
        <c:ser>
          <c:idx val="3"/>
          <c:order val="3"/>
          <c:spPr>
            <a:ln w="9525" cap="flat" algn="ctr">
              <a:solidFill>
                <a:srgbClr val="4D4D4D"/>
              </a:solidFill>
              <a:prstDash val="solid"/>
            </a:ln>
          </c:spPr>
          <c:marker>
            <c:symbol val="diamond"/>
            <c:size val="6"/>
            <c:spPr>
              <a:solidFill>
                <a:srgbClr val="4D4D4D"/>
              </a:solidFill>
              <a:ln w="9525" cap="flat" algn="ctr">
                <a:solidFill>
                  <a:srgbClr val="4D4D4D"/>
                </a:solidFill>
                <a:prstDash val="solid"/>
              </a:ln>
            </c:spPr>
          </c:marker>
          <c:dPt>
            <c:idx val="0"/>
            <c:marker>
              <c:symbol val="none"/>
            </c:marker>
            <c:bubble3D val="0"/>
            <c:extLst>
              <c:ext xmlns:c16="http://schemas.microsoft.com/office/drawing/2014/chart" uri="{C3380CC4-5D6E-409C-BE32-E72D297353CC}">
                <c16:uniqueId val="{00000027-18F6-47FB-A31C-60CFFE566E19}"/>
              </c:ext>
            </c:extLst>
          </c:dPt>
          <c:dPt>
            <c:idx val="1"/>
            <c:marker>
              <c:symbol val="none"/>
            </c:marker>
            <c:bubble3D val="0"/>
            <c:extLst>
              <c:ext xmlns:c16="http://schemas.microsoft.com/office/drawing/2014/chart" uri="{C3380CC4-5D6E-409C-BE32-E72D297353CC}">
                <c16:uniqueId val="{00000028-18F6-47FB-A31C-60CFFE566E19}"/>
              </c:ext>
            </c:extLst>
          </c:dPt>
          <c:dPt>
            <c:idx val="2"/>
            <c:marker>
              <c:symbol val="none"/>
            </c:marker>
            <c:bubble3D val="0"/>
            <c:extLst>
              <c:ext xmlns:c16="http://schemas.microsoft.com/office/drawing/2014/chart" uri="{C3380CC4-5D6E-409C-BE32-E72D297353CC}">
                <c16:uniqueId val="{00000029-18F6-47FB-A31C-60CFFE566E19}"/>
              </c:ext>
            </c:extLst>
          </c:dPt>
          <c:dPt>
            <c:idx val="3"/>
            <c:marker>
              <c:symbol val="none"/>
            </c:marker>
            <c:bubble3D val="0"/>
            <c:extLst>
              <c:ext xmlns:c16="http://schemas.microsoft.com/office/drawing/2014/chart" uri="{C3380CC4-5D6E-409C-BE32-E72D297353CC}">
                <c16:uniqueId val="{0000002A-18F6-47FB-A31C-60CFFE566E19}"/>
              </c:ext>
            </c:extLst>
          </c:dPt>
          <c:dPt>
            <c:idx val="5"/>
            <c:marker>
              <c:symbol val="none"/>
            </c:marker>
            <c:bubble3D val="0"/>
            <c:extLst>
              <c:ext xmlns:c16="http://schemas.microsoft.com/office/drawing/2014/chart" uri="{C3380CC4-5D6E-409C-BE32-E72D297353CC}">
                <c16:uniqueId val="{0000002B-18F6-47FB-A31C-60CFFE566E19}"/>
              </c:ext>
            </c:extLst>
          </c:dPt>
          <c:dPt>
            <c:idx val="9"/>
            <c:marker>
              <c:symbol val="none"/>
            </c:marker>
            <c:bubble3D val="0"/>
            <c:extLst>
              <c:ext xmlns:c16="http://schemas.microsoft.com/office/drawing/2014/chart" uri="{C3380CC4-5D6E-409C-BE32-E72D297353CC}">
                <c16:uniqueId val="{0000002C-18F6-47FB-A31C-60CFFE566E19}"/>
              </c:ext>
            </c:extLst>
          </c:dPt>
          <c:dLbls>
            <c:dLbl>
              <c:idx val="4"/>
              <c:layout>
                <c:manualLayout>
                  <c:x val="-5.8046908744309046E-2"/>
                  <c:y val="3.8461538461538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D-18F6-47FB-A31C-60CFFE566E19}"/>
                </c:ext>
              </c:extLst>
            </c:dLbl>
            <c:dLbl>
              <c:idx val="6"/>
              <c:layout>
                <c:manualLayout>
                  <c:x val="0"/>
                  <c:y val="4.830053667262969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E-18F6-47FB-A31C-60CFFE566E19}"/>
                </c:ext>
              </c:extLst>
            </c:dLbl>
            <c:dLbl>
              <c:idx val="7"/>
              <c:layout>
                <c:manualLayout>
                  <c:x val="0"/>
                  <c:y val="4.830053667262969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F-18F6-47FB-A31C-60CFFE566E19}"/>
                </c:ext>
              </c:extLst>
            </c:dLbl>
            <c:dLbl>
              <c:idx val="8"/>
              <c:layout>
                <c:manualLayout>
                  <c:x val="0"/>
                  <c:y val="4.830053667262969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0-18F6-47FB-A31C-60CFFE566E19}"/>
                </c:ext>
              </c:extLst>
            </c:dLbl>
            <c:dLbl>
              <c:idx val="10"/>
              <c:layout>
                <c:manualLayout>
                  <c:x val="-6.7063360560839447E-2"/>
                  <c:y val="4.203935599284423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1-18F6-47FB-A31C-60CFFE566E19}"/>
                </c:ext>
              </c:extLst>
            </c:dLbl>
            <c:dLbl>
              <c:idx val="11"/>
              <c:layout>
                <c:manualLayout>
                  <c:x val="-2.044102430455649E-2"/>
                  <c:y val="4.203935599284423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2-18F6-47FB-A31C-60CFFE566E19}"/>
                </c:ext>
              </c:extLst>
            </c:dLbl>
            <c:spPr>
              <a:noFill/>
              <a:ln>
                <a:noFill/>
              </a:ln>
              <a:effectLst/>
            </c:spPr>
            <c:txPr>
              <a:bodyPr wrap="square" lIns="38100" tIns="19050" rIns="38100" bIns="19050" anchor="ctr">
                <a:spAutoFit/>
              </a:bodyPr>
              <a:lstStyle/>
              <a:p>
                <a:pPr>
                  <a:defRPr lang="ja-JP"/>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Sheet1!$A$4:$L$4</c:f>
              <c:numCache>
                <c:formatCode>General</c:formatCode>
                <c:ptCount val="12"/>
                <c:pt idx="4">
                  <c:v>3.98</c:v>
                </c:pt>
                <c:pt idx="5">
                  <c:v>4.18</c:v>
                </c:pt>
                <c:pt idx="6" formatCode="#,##0.0;&quot;-&quot;#,##0.0">
                  <c:v>4.38</c:v>
                </c:pt>
                <c:pt idx="7" formatCode="#,##0.0;&quot;-&quot;#,##0.0">
                  <c:v>4.21</c:v>
                </c:pt>
                <c:pt idx="8" formatCode="#,##0.0;&quot;-&quot;#,##0.0">
                  <c:v>4.97</c:v>
                </c:pt>
                <c:pt idx="9" formatCode="#,##0.0;&quot;-&quot;#,##0.0">
                  <c:v>5.25</c:v>
                </c:pt>
                <c:pt idx="10" formatCode="#,##0.0;&quot;-&quot;#,##0.0">
                  <c:v>5.45</c:v>
                </c:pt>
                <c:pt idx="11" formatCode="#,##0.0;&quot;-&quot;#,##0.0">
                  <c:v>6.33</c:v>
                </c:pt>
              </c:numCache>
            </c:numRef>
          </c:val>
          <c:smooth val="0"/>
          <c:extLst>
            <c:ext xmlns:c16="http://schemas.microsoft.com/office/drawing/2014/chart" uri="{C3380CC4-5D6E-409C-BE32-E72D297353CC}">
              <c16:uniqueId val="{00000033-18F6-47FB-A31C-60CFFE566E19}"/>
            </c:ext>
          </c:extLst>
        </c:ser>
        <c:dLbls>
          <c:showLegendKey val="0"/>
          <c:showVal val="0"/>
          <c:showCatName val="0"/>
          <c:showSerName val="0"/>
          <c:showPercent val="0"/>
          <c:showBubbleSize val="0"/>
        </c:dLbls>
        <c:marker val="1"/>
        <c:smooth val="0"/>
        <c:axId val="95071343"/>
        <c:axId val="1"/>
      </c:lineChart>
      <c:catAx>
        <c:axId val="95071343"/>
        <c:scaling>
          <c:orientation val="minMax"/>
        </c:scaling>
        <c:delete val="0"/>
        <c:axPos val="b"/>
        <c:majorGridlines>
          <c:spPr>
            <a:ln>
              <a:noFill/>
            </a:ln>
          </c:spPr>
        </c:majorGridlines>
        <c:majorTickMark val="out"/>
        <c:minorTickMark val="none"/>
        <c:tickLblPos val="none"/>
        <c:spPr>
          <a:ln w="9525" cap="flat" algn="ctr">
            <a:solidFill>
              <a:schemeClr val="tx1"/>
            </a:solidFill>
            <a:prstDash val="solid"/>
          </a:ln>
        </c:spPr>
        <c:txPr>
          <a:bodyPr wrap="none"/>
          <a:lstStyle/>
          <a:p>
            <a:pPr>
              <a:defRPr kumimoji="1" lang="ja-JP" sz="1000" kern="1200">
                <a:latin typeface="+mn-lt"/>
                <a:ea typeface="+mn-ea"/>
                <a:cs typeface="+mn-cs"/>
                <a:sym typeface="+mn-lt"/>
              </a:defRPr>
            </a:pPr>
            <a:endParaRPr lang="ja-JP"/>
          </a:p>
        </c:txPr>
        <c:crossAx val="1"/>
        <c:crosses val="min"/>
        <c:auto val="0"/>
        <c:lblAlgn val="ctr"/>
        <c:lblOffset val="100"/>
        <c:noMultiLvlLbl val="0"/>
      </c:catAx>
      <c:valAx>
        <c:axId val="1"/>
        <c:scaling>
          <c:orientation val="minMax"/>
          <c:max val="60"/>
          <c:min val="0"/>
        </c:scaling>
        <c:delete val="0"/>
        <c:axPos val="l"/>
        <c:majorGridlines>
          <c:spPr>
            <a:ln>
              <a:noFill/>
            </a:ln>
          </c:spPr>
        </c:majorGridlines>
        <c:numFmt formatCode="#,##0;&quot;-&quot;#,##0" sourceLinked="0"/>
        <c:majorTickMark val="out"/>
        <c:minorTickMark val="none"/>
        <c:tickLblPos val="nextTo"/>
        <c:spPr>
          <a:ln w="9525" cap="flat"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ja-JP"/>
          </a:p>
        </c:txPr>
        <c:crossAx val="95071343"/>
        <c:crosses val="min"/>
        <c:crossBetween val="midCat"/>
        <c:majorUnit val="5"/>
      </c:valAx>
    </c:plotArea>
    <c:plotVisOnly val="0"/>
    <c:dispBlanksAs val="gap"/>
    <c:showDLblsOverMax val="1"/>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8976648351648352E-2"/>
          <c:y val="0.11258278145695365"/>
          <c:w val="0.92496565934065933"/>
          <c:h val="0.81898454746136862"/>
        </c:manualLayout>
      </c:layout>
      <c:barChart>
        <c:barDir val="col"/>
        <c:grouping val="stacked"/>
        <c:varyColors val="0"/>
        <c:ser>
          <c:idx val="0"/>
          <c:order val="0"/>
          <c:spPr>
            <a:solidFill>
              <a:srgbClr val="80CCE8"/>
            </a:solidFill>
            <a:ln w="9525" algn="ctr">
              <a:solidFill>
                <a:srgbClr val="808080"/>
              </a:solidFill>
              <a:prstDash val="solid"/>
            </a:ln>
          </c:spPr>
          <c:invertIfNegative val="0"/>
          <c:dLbls>
            <c:dLbl>
              <c:idx val="0"/>
              <c:layout>
                <c:manualLayout>
                  <c:x val="0"/>
                  <c:y val="-0.39183222958057395"/>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36CB-4650-B4FB-9E5B0A97E0A0}"/>
                </c:ext>
              </c:extLst>
            </c:dLbl>
            <c:dLbl>
              <c:idx val="1"/>
              <c:layout>
                <c:manualLayout>
                  <c:x val="0"/>
                  <c:y val="-0.37969094922737306"/>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36CB-4650-B4FB-9E5B0A97E0A0}"/>
                </c:ext>
              </c:extLst>
            </c:dLbl>
            <c:dLbl>
              <c:idx val="2"/>
              <c:layout>
                <c:manualLayout>
                  <c:x val="0"/>
                  <c:y val="-0.36644591611479027"/>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36CB-4650-B4FB-9E5B0A97E0A0}"/>
                </c:ext>
              </c:extLst>
            </c:dLbl>
            <c:dLbl>
              <c:idx val="3"/>
              <c:layout>
                <c:manualLayout>
                  <c:x val="0"/>
                  <c:y val="-0.34768211920529801"/>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36CB-4650-B4FB-9E5B0A97E0A0}"/>
                </c:ext>
              </c:extLst>
            </c:dLbl>
            <c:dLbl>
              <c:idx val="5"/>
              <c:layout>
                <c:manualLayout>
                  <c:x val="0"/>
                  <c:y val="-0.27041942604856511"/>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36CB-4650-B4FB-9E5B0A97E0A0}"/>
                </c:ext>
              </c:extLst>
            </c:dLbl>
            <c:dLbl>
              <c:idx val="6"/>
              <c:layout>
                <c:manualLayout>
                  <c:x val="0"/>
                  <c:y val="-0.27814569536423839"/>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36CB-4650-B4FB-9E5B0A97E0A0}"/>
                </c:ext>
              </c:extLst>
            </c:dLbl>
            <c:dLbl>
              <c:idx val="7"/>
              <c:layout>
                <c:manualLayout>
                  <c:x val="0"/>
                  <c:y val="-0.2869757174392936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36CB-4650-B4FB-9E5B0A97E0A0}"/>
                </c:ext>
              </c:extLst>
            </c:dLbl>
            <c:dLbl>
              <c:idx val="8"/>
              <c:layout>
                <c:manualLayout>
                  <c:x val="0"/>
                  <c:y val="-0.29470198675496689"/>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36CB-4650-B4FB-9E5B0A97E0A0}"/>
                </c:ext>
              </c:extLst>
            </c:dLbl>
            <c:dLbl>
              <c:idx val="9"/>
              <c:layout>
                <c:manualLayout>
                  <c:x val="0"/>
                  <c:y val="-0.30353200883002207"/>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36CB-4650-B4FB-9E5B0A97E0A0}"/>
                </c:ext>
              </c:extLst>
            </c:dLbl>
            <c:dLbl>
              <c:idx val="10"/>
              <c:layout>
                <c:manualLayout>
                  <c:x val="0"/>
                  <c:y val="-0.4227373068432671"/>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36CB-4650-B4FB-9E5B0A97E0A0}"/>
                </c:ext>
              </c:extLst>
            </c:dLbl>
            <c:dLbl>
              <c:idx val="11"/>
              <c:layout>
                <c:manualLayout>
                  <c:x val="0"/>
                  <c:y val="-0.31788079470198677"/>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36CB-4650-B4FB-9E5B0A97E0A0}"/>
                </c:ext>
              </c:extLst>
            </c:dLbl>
            <c:dLbl>
              <c:idx val="12"/>
              <c:layout>
                <c:manualLayout>
                  <c:x val="0"/>
                  <c:y val="-0.32339955849889623"/>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36CB-4650-B4FB-9E5B0A97E0A0}"/>
                </c:ext>
              </c:extLst>
            </c:dLbl>
            <c:dLbl>
              <c:idx val="13"/>
              <c:layout>
                <c:manualLayout>
                  <c:x val="0"/>
                  <c:y val="-0.32781456953642385"/>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36CB-4650-B4FB-9E5B0A97E0A0}"/>
                </c:ext>
              </c:extLst>
            </c:dLbl>
            <c:dLbl>
              <c:idx val="14"/>
              <c:layout>
                <c:manualLayout>
                  <c:x val="0"/>
                  <c:y val="-0.33333333333333331"/>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36CB-4650-B4FB-9E5B0A97E0A0}"/>
                </c:ext>
              </c:extLst>
            </c:dLbl>
            <c:dLbl>
              <c:idx val="15"/>
              <c:layout>
                <c:manualLayout>
                  <c:x val="0"/>
                  <c:y val="-0.33885209713024284"/>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36CB-4650-B4FB-9E5B0A97E0A0}"/>
                </c:ext>
              </c:extLst>
            </c:dLbl>
            <c:dLbl>
              <c:idx val="16"/>
              <c:layout>
                <c:manualLayout>
                  <c:x val="0"/>
                  <c:y val="-0.3443708609271523"/>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36CB-4650-B4FB-9E5B0A97E0A0}"/>
                </c:ext>
              </c:extLst>
            </c:dLbl>
            <c:dLbl>
              <c:idx val="17"/>
              <c:layout>
                <c:manualLayout>
                  <c:x val="0"/>
                  <c:y val="-0.3509933774834437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36CB-4650-B4FB-9E5B0A97E0A0}"/>
                </c:ext>
              </c:extLst>
            </c:dLbl>
            <c:dLbl>
              <c:idx val="18"/>
              <c:layout>
                <c:manualLayout>
                  <c:x val="0"/>
                  <c:y val="-0.35761589403973509"/>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36CB-4650-B4FB-9E5B0A97E0A0}"/>
                </c:ext>
              </c:extLst>
            </c:dLbl>
            <c:dLbl>
              <c:idx val="19"/>
              <c:layout>
                <c:manualLayout>
                  <c:x val="0"/>
                  <c:y val="-0.36423841059602646"/>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36CB-4650-B4FB-9E5B0A97E0A0}"/>
                </c:ext>
              </c:extLst>
            </c:dLbl>
            <c:dLbl>
              <c:idx val="20"/>
              <c:layout>
                <c:manualLayout>
                  <c:x val="0"/>
                  <c:y val="-0.36534216335540837"/>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36CB-4650-B4FB-9E5B0A97E0A0}"/>
                </c:ext>
              </c:extLst>
            </c:dLbl>
            <c:dLbl>
              <c:idx val="21"/>
              <c:layout>
                <c:manualLayout>
                  <c:x val="0"/>
                  <c:y val="-0.36534216335540837"/>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36CB-4650-B4FB-9E5B0A97E0A0}"/>
                </c:ext>
              </c:extLst>
            </c:dLbl>
            <c:dLbl>
              <c:idx val="22"/>
              <c:layout>
                <c:manualLayout>
                  <c:x val="0"/>
                  <c:y val="-0.40286975717439294"/>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36CB-4650-B4FB-9E5B0A97E0A0}"/>
                </c:ext>
              </c:extLst>
            </c:dLbl>
            <c:dLbl>
              <c:idx val="23"/>
              <c:layout>
                <c:manualLayout>
                  <c:x val="0"/>
                  <c:y val="-0.4381898454746137"/>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36CB-4650-B4FB-9E5B0A97E0A0}"/>
                </c:ext>
              </c:extLst>
            </c:dLbl>
            <c:dLbl>
              <c:idx val="24"/>
              <c:layout>
                <c:manualLayout>
                  <c:x val="0"/>
                  <c:y val="-0.46688741721854304"/>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36CB-4650-B4FB-9E5B0A97E0A0}"/>
                </c:ext>
              </c:extLst>
            </c:dLbl>
            <c:spPr>
              <a:noFill/>
              <a:ln>
                <a:noFill/>
              </a:ln>
              <a:effectLst/>
            </c:spPr>
            <c:txPr>
              <a:bodyPr wrap="square" lIns="38100" tIns="19050" rIns="38100" bIns="19050" anchor="ctr">
                <a:spAutoFit/>
              </a:bodyPr>
              <a:lstStyle/>
              <a:p>
                <a:pPr>
                  <a:defRPr lang="ja-JP"/>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Sheet1!$A$1:$Y$1</c:f>
              <c:numCache>
                <c:formatCode>#,##0.0;"-"#,##0.0</c:formatCode>
                <c:ptCount val="25"/>
                <c:pt idx="0">
                  <c:v>21.54739</c:v>
                </c:pt>
                <c:pt idx="1">
                  <c:v>22.085930000000001</c:v>
                </c:pt>
                <c:pt idx="2">
                  <c:v>22.623415000000001</c:v>
                </c:pt>
                <c:pt idx="3">
                  <c:v>23.1</c:v>
                </c:pt>
                <c:pt idx="4" formatCode="General">
                  <c:v>23.661808000000001</c:v>
                </c:pt>
                <c:pt idx="5">
                  <c:v>24.397644</c:v>
                </c:pt>
                <c:pt idx="6">
                  <c:v>25.38287</c:v>
                </c:pt>
                <c:pt idx="7">
                  <c:v>26.400068000000001</c:v>
                </c:pt>
                <c:pt idx="8">
                  <c:v>27.437353000000002</c:v>
                </c:pt>
                <c:pt idx="9">
                  <c:v>28.483796999999999</c:v>
                </c:pt>
                <c:pt idx="10">
                  <c:v>29.411929000000001</c:v>
                </c:pt>
                <c:pt idx="11">
                  <c:v>30.150945</c:v>
                </c:pt>
                <c:pt idx="12">
                  <c:v>30.821543999999999</c:v>
                </c:pt>
                <c:pt idx="13">
                  <c:v>31.482498</c:v>
                </c:pt>
                <c:pt idx="14">
                  <c:v>32.125563999999997</c:v>
                </c:pt>
                <c:pt idx="15">
                  <c:v>32.749848</c:v>
                </c:pt>
                <c:pt idx="16">
                  <c:v>33.416269999999997</c:v>
                </c:pt>
                <c:pt idx="17">
                  <c:v>34.193122000000002</c:v>
                </c:pt>
                <c:pt idx="18">
                  <c:v>35.018132999999999</c:v>
                </c:pt>
                <c:pt idx="19">
                  <c:v>35.827362000000001</c:v>
                </c:pt>
                <c:pt idx="20">
                  <c:v>35.997107</c:v>
                </c:pt>
                <c:pt idx="21">
                  <c:v>35.950395999999998</c:v>
                </c:pt>
                <c:pt idx="22">
                  <c:v>40.461368999999998</c:v>
                </c:pt>
                <c:pt idx="23">
                  <c:v>44.881078000000002</c:v>
                </c:pt>
                <c:pt idx="24">
                  <c:v>48.374544</c:v>
                </c:pt>
              </c:numCache>
            </c:numRef>
          </c:val>
          <c:extLst>
            <c:ext xmlns:c16="http://schemas.microsoft.com/office/drawing/2014/chart" uri="{C3380CC4-5D6E-409C-BE32-E72D297353CC}">
              <c16:uniqueId val="{00000018-36CB-4650-B4FB-9E5B0A97E0A0}"/>
            </c:ext>
          </c:extLst>
        </c:ser>
        <c:dLbls>
          <c:showLegendKey val="0"/>
          <c:showVal val="0"/>
          <c:showCatName val="0"/>
          <c:showSerName val="0"/>
          <c:showPercent val="0"/>
          <c:showBubbleSize val="0"/>
        </c:dLbls>
        <c:gapWidth val="60"/>
        <c:overlap val="100"/>
        <c:axId val="1645500640"/>
        <c:axId val="1"/>
      </c:barChart>
      <c:lineChart>
        <c:grouping val="standard"/>
        <c:varyColors val="0"/>
        <c:ser>
          <c:idx val="1"/>
          <c:order val="1"/>
          <c:spPr>
            <a:ln w="9525" algn="ctr">
              <a:solidFill>
                <a:srgbClr val="1F497D"/>
              </a:solidFill>
              <a:prstDash val="solid"/>
            </a:ln>
          </c:spPr>
          <c:marker>
            <c:symbol val="circle"/>
            <c:size val="6"/>
            <c:spPr>
              <a:solidFill>
                <a:srgbClr val="1F497D"/>
              </a:solidFill>
              <a:ln w="9525" algn="ctr">
                <a:solidFill>
                  <a:srgbClr val="1F497D"/>
                </a:solidFill>
                <a:prstDash val="solid"/>
              </a:ln>
            </c:spPr>
          </c:marker>
          <c:dLbls>
            <c:dLbl>
              <c:idx val="0"/>
              <c:layout>
                <c:manualLayout>
                  <c:x val="-2.3351648351648352E-2"/>
                  <c:y val="0.1236203090507726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36CB-4650-B4FB-9E5B0A97E0A0}"/>
                </c:ext>
              </c:extLst>
            </c:dLbl>
            <c:dLbl>
              <c:idx val="1"/>
              <c:layout>
                <c:manualLayout>
                  <c:x val="-2.197802197802199E-2"/>
                  <c:y val="9.7130242825607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36CB-4650-B4FB-9E5B0A97E0A0}"/>
                </c:ext>
              </c:extLst>
            </c:dLbl>
            <c:dLbl>
              <c:idx val="2"/>
              <c:layout>
                <c:manualLayout>
                  <c:x val="-2.3282967032967034E-2"/>
                  <c:y val="0.19646799116997785"/>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B-36CB-4650-B4FB-9E5B0A97E0A0}"/>
                </c:ext>
              </c:extLst>
            </c:dLbl>
            <c:dLbl>
              <c:idx val="3"/>
              <c:layout>
                <c:manualLayout>
                  <c:x val="-2.197802197802198E-2"/>
                  <c:y val="0.1147902869757174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36CB-4650-B4FB-9E5B0A97E0A0}"/>
                </c:ext>
              </c:extLst>
            </c:dLbl>
            <c:dLbl>
              <c:idx val="4"/>
              <c:layout>
                <c:manualLayout>
                  <c:x val="-2.0604395604395628E-2"/>
                  <c:y val="0.1059602649006622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36CB-4650-B4FB-9E5B0A97E0A0}"/>
                </c:ext>
              </c:extLst>
            </c:dLbl>
            <c:dLbl>
              <c:idx val="5"/>
              <c:layout>
                <c:manualLayout>
                  <c:x val="-1.201923076923077E-3"/>
                  <c:y val="-0.28366445916114791"/>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E-36CB-4650-B4FB-9E5B0A97E0A0}"/>
                </c:ext>
              </c:extLst>
            </c:dLbl>
            <c:dLbl>
              <c:idx val="6"/>
              <c:layout>
                <c:manualLayout>
                  <c:x val="0"/>
                  <c:y val="-0.11920529801324503"/>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F-36CB-4650-B4FB-9E5B0A97E0A0}"/>
                </c:ext>
              </c:extLst>
            </c:dLbl>
            <c:dLbl>
              <c:idx val="7"/>
              <c:layout>
                <c:manualLayout>
                  <c:x val="0"/>
                  <c:y val="-0.11920529801324503"/>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0-36CB-4650-B4FB-9E5B0A97E0A0}"/>
                </c:ext>
              </c:extLst>
            </c:dLbl>
            <c:dLbl>
              <c:idx val="8"/>
              <c:layout>
                <c:manualLayout>
                  <c:x val="0"/>
                  <c:y val="-0.11920529801324503"/>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1-36CB-4650-B4FB-9E5B0A97E0A0}"/>
                </c:ext>
              </c:extLst>
            </c:dLbl>
            <c:dLbl>
              <c:idx val="9"/>
              <c:layout>
                <c:manualLayout>
                  <c:x val="0"/>
                  <c:y val="-0.11920529801324503"/>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2-36CB-4650-B4FB-9E5B0A97E0A0}"/>
                </c:ext>
              </c:extLst>
            </c:dLbl>
            <c:dLbl>
              <c:idx val="10"/>
              <c:layout>
                <c:manualLayout>
                  <c:x val="-2.1978021978022028E-2"/>
                  <c:y val="0.1236203090507726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36CB-4650-B4FB-9E5B0A97E0A0}"/>
                </c:ext>
              </c:extLst>
            </c:dLbl>
            <c:dLbl>
              <c:idx val="11"/>
              <c:layout>
                <c:manualLayout>
                  <c:x val="0"/>
                  <c:y val="0.11920529801324503"/>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4-36CB-4650-B4FB-9E5B0A97E0A0}"/>
                </c:ext>
              </c:extLst>
            </c:dLbl>
            <c:dLbl>
              <c:idx val="12"/>
              <c:layout>
                <c:manualLayout>
                  <c:x val="0"/>
                  <c:y val="0.11920529801324503"/>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5-36CB-4650-B4FB-9E5B0A97E0A0}"/>
                </c:ext>
              </c:extLst>
            </c:dLbl>
            <c:dLbl>
              <c:idx val="13"/>
              <c:layout>
                <c:manualLayout>
                  <c:x val="0"/>
                  <c:y val="0.11920529801324503"/>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6-36CB-4650-B4FB-9E5B0A97E0A0}"/>
                </c:ext>
              </c:extLst>
            </c:dLbl>
            <c:dLbl>
              <c:idx val="14"/>
              <c:layout>
                <c:manualLayout>
                  <c:x val="0"/>
                  <c:y val="0.11920529801324503"/>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7-36CB-4650-B4FB-9E5B0A97E0A0}"/>
                </c:ext>
              </c:extLst>
            </c:dLbl>
            <c:dLbl>
              <c:idx val="15"/>
              <c:layout>
                <c:manualLayout>
                  <c:x val="0"/>
                  <c:y val="0.11920529801324503"/>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8-36CB-4650-B4FB-9E5B0A97E0A0}"/>
                </c:ext>
              </c:extLst>
            </c:dLbl>
            <c:dLbl>
              <c:idx val="16"/>
              <c:layout>
                <c:manualLayout>
                  <c:x val="0"/>
                  <c:y val="0.11920529801324503"/>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9-36CB-4650-B4FB-9E5B0A97E0A0}"/>
                </c:ext>
              </c:extLst>
            </c:dLbl>
            <c:dLbl>
              <c:idx val="17"/>
              <c:layout>
                <c:manualLayout>
                  <c:x val="0"/>
                  <c:y val="0.11920529801324503"/>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A-36CB-4650-B4FB-9E5B0A97E0A0}"/>
                </c:ext>
              </c:extLst>
            </c:dLbl>
            <c:dLbl>
              <c:idx val="18"/>
              <c:layout>
                <c:manualLayout>
                  <c:x val="0"/>
                  <c:y val="0.11920529801324503"/>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B-36CB-4650-B4FB-9E5B0A97E0A0}"/>
                </c:ext>
              </c:extLst>
            </c:dLbl>
            <c:dLbl>
              <c:idx val="19"/>
              <c:layout>
                <c:manualLayout>
                  <c:x val="0"/>
                  <c:y val="0.11920529801324503"/>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C-36CB-4650-B4FB-9E5B0A97E0A0}"/>
                </c:ext>
              </c:extLst>
            </c:dLbl>
            <c:dLbl>
              <c:idx val="20"/>
              <c:layout>
                <c:manualLayout>
                  <c:x val="-2.0075603530327939E-2"/>
                  <c:y val="-0.16777041942604856"/>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D-36CB-4650-B4FB-9E5B0A97E0A0}"/>
                </c:ext>
              </c:extLst>
            </c:dLbl>
            <c:dLbl>
              <c:idx val="21"/>
              <c:layout>
                <c:manualLayout>
                  <c:x val="-1.6483516483516585E-2"/>
                  <c:y val="-0.1059602649006622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E-36CB-4650-B4FB-9E5B0A97E0A0}"/>
                </c:ext>
              </c:extLst>
            </c:dLbl>
            <c:dLbl>
              <c:idx val="22"/>
              <c:layout>
                <c:manualLayout>
                  <c:x val="0"/>
                  <c:y val="0.11920529801324503"/>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F-36CB-4650-B4FB-9E5B0A97E0A0}"/>
                </c:ext>
              </c:extLst>
            </c:dLbl>
            <c:dLbl>
              <c:idx val="23"/>
              <c:layout>
                <c:manualLayout>
                  <c:x val="0"/>
                  <c:y val="0.11920529801324503"/>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0-36CB-4650-B4FB-9E5B0A97E0A0}"/>
                </c:ext>
              </c:extLst>
            </c:dLbl>
            <c:dLbl>
              <c:idx val="24"/>
              <c:layout>
                <c:manualLayout>
                  <c:x val="0"/>
                  <c:y val="0.11920529801324503"/>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1-36CB-4650-B4FB-9E5B0A97E0A0}"/>
                </c:ext>
              </c:extLst>
            </c:dLbl>
            <c:spPr>
              <a:noFill/>
              <a:ln>
                <a:noFill/>
              </a:ln>
              <a:effectLst/>
            </c:spPr>
            <c:txPr>
              <a:bodyPr wrap="square" lIns="38100" tIns="19050" rIns="38100" bIns="19050" anchor="ctr">
                <a:spAutoFit/>
              </a:bodyPr>
              <a:lstStyle/>
              <a:p>
                <a:pPr>
                  <a:defRPr lang="ja-JP"/>
                </a:pPr>
                <a:endParaRPr lang="ja-JP"/>
              </a:p>
            </c:txPr>
            <c:showLegendKey val="0"/>
            <c:showVal val="0"/>
            <c:showCatName val="0"/>
            <c:showSerName val="0"/>
            <c:showPercent val="0"/>
            <c:showBubbleSize val="0"/>
            <c:extLst>
              <c:ext xmlns:c15="http://schemas.microsoft.com/office/drawing/2012/chart" uri="{CE6537A1-D6FC-4f65-9D91-7224C49458BB}">
                <c15:showLeaderLines val="1"/>
              </c:ext>
            </c:extLst>
          </c:dLbls>
          <c:val>
            <c:numRef>
              <c:f>Sheet1!$A$2:$Y$2</c:f>
              <c:numCache>
                <c:formatCode>General</c:formatCode>
                <c:ptCount val="25"/>
                <c:pt idx="0">
                  <c:v>2.5</c:v>
                </c:pt>
                <c:pt idx="1">
                  <c:v>2.4</c:v>
                </c:pt>
                <c:pt idx="2" formatCode="#,##0.0;&quot;-&quot;#,##0.0">
                  <c:v>2.4336081840339086</c:v>
                </c:pt>
                <c:pt idx="3">
                  <c:v>2.2000000000000002</c:v>
                </c:pt>
                <c:pt idx="4">
                  <c:v>2.1</c:v>
                </c:pt>
                <c:pt idx="5" formatCode="#,##0.0;&quot;-&quot;#,##0.0">
                  <c:v>4</c:v>
                </c:pt>
                <c:pt idx="6" formatCode="#,##0.0;&quot;-&quot;#,##0.0">
                  <c:v>3.9</c:v>
                </c:pt>
                <c:pt idx="7" formatCode="#,##0.0;&quot;-&quot;#,##0.0">
                  <c:v>3.9</c:v>
                </c:pt>
                <c:pt idx="8" formatCode="#,##0.0;&quot;-&quot;#,##0.0">
                  <c:v>3.8</c:v>
                </c:pt>
                <c:pt idx="9" formatCode="#,##0.0;&quot;-&quot;#,##0.0">
                  <c:v>3.7</c:v>
                </c:pt>
                <c:pt idx="10">
                  <c:v>2.7</c:v>
                </c:pt>
                <c:pt idx="11" formatCode="#,##0.0;&quot;-&quot;#,##0.0">
                  <c:v>2.2000000000000002</c:v>
                </c:pt>
                <c:pt idx="12" formatCode="#,##0.0;&quot;-&quot;#,##0.0">
                  <c:v>2.2000000000000002</c:v>
                </c:pt>
                <c:pt idx="13" formatCode="#,##0.0;&quot;-&quot;#,##0.0">
                  <c:v>2.1</c:v>
                </c:pt>
                <c:pt idx="14" formatCode="#,##0.0;&quot;-&quot;#,##0.0">
                  <c:v>2</c:v>
                </c:pt>
                <c:pt idx="15" formatCode="#,##0.0;&quot;-&quot;#,##0.0">
                  <c:v>1.9</c:v>
                </c:pt>
                <c:pt idx="16" formatCode="#,##0.0;&quot;-&quot;#,##0.0">
                  <c:v>2.1</c:v>
                </c:pt>
                <c:pt idx="17" formatCode="#,##0.0;&quot;-&quot;#,##0.0">
                  <c:v>2.4</c:v>
                </c:pt>
                <c:pt idx="18" formatCode="#,##0.0;&quot;-&quot;#,##0.0">
                  <c:v>2.2999999999999998</c:v>
                </c:pt>
                <c:pt idx="19" formatCode="#,##0.0;&quot;-&quot;#,##0.0">
                  <c:v>2.2000000000000002</c:v>
                </c:pt>
                <c:pt idx="20" formatCode="#,##0.0;&quot;-&quot;#,##0.0">
                  <c:v>-1.3</c:v>
                </c:pt>
                <c:pt idx="21">
                  <c:v>1</c:v>
                </c:pt>
                <c:pt idx="22" formatCode="#,##0.0;&quot;-&quot;#,##0.0">
                  <c:v>1.2019058030225738</c:v>
                </c:pt>
                <c:pt idx="23" formatCode="#,##0.0;&quot;-&quot;#,##0.0">
                  <c:v>0.9</c:v>
                </c:pt>
                <c:pt idx="24" formatCode="#,##0.0;&quot;-&quot;#,##0.0">
                  <c:v>0.6</c:v>
                </c:pt>
              </c:numCache>
            </c:numRef>
          </c:val>
          <c:smooth val="0"/>
          <c:extLst>
            <c:ext xmlns:c16="http://schemas.microsoft.com/office/drawing/2014/chart" uri="{C3380CC4-5D6E-409C-BE32-E72D297353CC}">
              <c16:uniqueId val="{00000032-36CB-4650-B4FB-9E5B0A97E0A0}"/>
            </c:ext>
          </c:extLst>
        </c:ser>
        <c:dLbls>
          <c:showLegendKey val="0"/>
          <c:showVal val="0"/>
          <c:showCatName val="0"/>
          <c:showSerName val="0"/>
          <c:showPercent val="0"/>
          <c:showBubbleSize val="0"/>
        </c:dLbls>
        <c:marker val="1"/>
        <c:smooth val="0"/>
        <c:axId val="3"/>
        <c:axId val="2"/>
      </c:lineChart>
      <c:catAx>
        <c:axId val="1645500640"/>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lang="ja-JP" sz="1000" kern="1200">
                <a:latin typeface="+mn-lt"/>
                <a:ea typeface="+mn-ea"/>
                <a:cs typeface="+mn-cs"/>
                <a:sym typeface="+mn-lt"/>
              </a:defRPr>
            </a:pPr>
            <a:endParaRPr lang="ja-JP"/>
          </a:p>
        </c:txPr>
        <c:crossAx val="1"/>
        <c:crosses val="min"/>
        <c:auto val="0"/>
        <c:lblAlgn val="ctr"/>
        <c:lblOffset val="100"/>
        <c:noMultiLvlLbl val="0"/>
      </c:catAx>
      <c:valAx>
        <c:axId val="1"/>
        <c:scaling>
          <c:orientation val="minMax"/>
          <c:max val="50"/>
          <c:min val="0"/>
        </c:scaling>
        <c:delete val="0"/>
        <c:axPos val="l"/>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ja-JP"/>
          </a:p>
        </c:txPr>
        <c:crossAx val="1645500640"/>
        <c:crosses val="min"/>
        <c:crossBetween val="between"/>
        <c:majorUnit val="50"/>
      </c:valAx>
      <c:valAx>
        <c:axId val="2"/>
        <c:scaling>
          <c:orientation val="minMax"/>
          <c:max val="5"/>
          <c:min val="-1"/>
        </c:scaling>
        <c:delete val="0"/>
        <c:axPos val="r"/>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ja-JP"/>
          </a:p>
        </c:txPr>
        <c:crossAx val="3"/>
        <c:crosses val="max"/>
        <c:crossBetween val="between"/>
        <c:majorUnit val="1"/>
      </c:valAx>
      <c:catAx>
        <c:axId val="3"/>
        <c:scaling>
          <c:orientation val="minMax"/>
        </c:scaling>
        <c:delete val="1"/>
        <c:axPos val="b"/>
        <c:majorTickMark val="out"/>
        <c:minorTickMark val="none"/>
        <c:tickLblPos val="nextTo"/>
        <c:crossAx val="2"/>
        <c:crosses val="min"/>
        <c:auto val="0"/>
        <c:lblAlgn val="ctr"/>
        <c:lblOffset val="100"/>
        <c:noMultiLvlLbl val="0"/>
      </c:catAx>
    </c:plotArea>
    <c:plotVisOnly val="0"/>
    <c:dispBlanksAs val="gap"/>
    <c:showDLblsOverMax val="1"/>
  </c:chart>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lang="ja-JP" sz="1400" b="1" i="0" u="none" strike="noStrike" kern="1200" baseline="0">
                <a:solidFill>
                  <a:schemeClr val="tx1"/>
                </a:solidFill>
                <a:latin typeface="+mn-lt"/>
                <a:ea typeface="+mn-ea"/>
                <a:cs typeface="+mn-cs"/>
              </a:defRPr>
            </a:pPr>
            <a:r>
              <a:rPr lang="ja-JP" altLang="en-US" sz="1120" noProof="1"/>
              <a:t>医師</a:t>
            </a:r>
            <a:endParaRPr lang="zh-CN" altLang="en-US" sz="1120" dirty="0"/>
          </a:p>
        </c:rich>
      </c:tx>
      <c:layout>
        <c:manualLayout>
          <c:xMode val="edge"/>
          <c:yMode val="edge"/>
          <c:x val="0.36730851851851848"/>
          <c:y val="2.3515905640114063E-2"/>
        </c:manualLayout>
      </c:layout>
      <c:overlay val="0"/>
      <c:spPr>
        <a:noFill/>
        <a:ln>
          <a:noFill/>
        </a:ln>
        <a:effectLst/>
      </c:spPr>
    </c:title>
    <c:autoTitleDeleted val="0"/>
    <c:plotArea>
      <c:layout>
        <c:manualLayout>
          <c:layoutTarget val="inner"/>
          <c:xMode val="edge"/>
          <c:yMode val="edge"/>
          <c:x val="0.10711205699366742"/>
          <c:y val="5.1750202358468111E-2"/>
          <c:w val="0.82265303855127281"/>
          <c:h val="0.94017490120145386"/>
        </c:manualLayout>
      </c:layout>
      <c:pieChart>
        <c:varyColors val="1"/>
        <c:ser>
          <c:idx val="0"/>
          <c:order val="0"/>
          <c:tx>
            <c:strRef>
              <c:f>Sheet1!$B$1</c:f>
              <c:strCache>
                <c:ptCount val="1"/>
                <c:pt idx="0">
                  <c:v>国籍別医師数</c:v>
                </c:pt>
              </c:strCache>
            </c:strRef>
          </c:tx>
          <c:dPt>
            <c:idx val="0"/>
            <c:bubble3D val="0"/>
            <c:spPr>
              <a:solidFill>
                <a:srgbClr val="80CCE8"/>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1-E0F6-49E3-9278-42FF18A3141D}"/>
              </c:ext>
            </c:extLst>
          </c:dPt>
          <c:dPt>
            <c:idx val="1"/>
            <c:bubble3D val="0"/>
            <c:spPr>
              <a:solidFill>
                <a:srgbClr val="C0E6F4"/>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3-E0F6-49E3-9278-42FF18A3141D}"/>
              </c:ext>
            </c:extLst>
          </c:dPt>
          <c:dPt>
            <c:idx val="2"/>
            <c:bubble3D val="0"/>
            <c:spPr>
              <a:solidFill>
                <a:schemeClr val="accent2">
                  <a:tint val="30000"/>
                </a:schemeClr>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5-E0F6-49E3-9278-42FF18A3141D}"/>
              </c:ext>
            </c:extLst>
          </c:dPt>
          <c:dPt>
            <c:idx val="3"/>
            <c:bubble3D val="0"/>
            <c:spPr>
              <a:solidFill>
                <a:schemeClr val="accent2">
                  <a:tint val="84000"/>
                </a:schemeClr>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7-E0F6-49E3-9278-42FF18A3141D}"/>
              </c:ext>
            </c:extLst>
          </c:dPt>
          <c:dPt>
            <c:idx val="4"/>
            <c:bubble3D val="0"/>
            <c:spPr>
              <a:solidFill>
                <a:schemeClr val="accent2">
                  <a:tint val="37000"/>
                </a:schemeClr>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9-E0F6-49E3-9278-42FF18A3141D}"/>
              </c:ext>
            </c:extLst>
          </c:dPt>
          <c:dPt>
            <c:idx val="5"/>
            <c:bubble3D val="0"/>
            <c:spPr>
              <a:solidFill>
                <a:schemeClr val="accent2">
                  <a:tint val="90000"/>
                </a:schemeClr>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B-E0F6-49E3-9278-42FF18A3141D}"/>
              </c:ext>
            </c:extLst>
          </c:dPt>
          <c:dPt>
            <c:idx val="6"/>
            <c:bubble3D val="0"/>
            <c:spPr>
              <a:solidFill>
                <a:schemeClr val="accent2">
                  <a:tint val="44000"/>
                </a:schemeClr>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D-E0F6-49E3-9278-42FF18A3141D}"/>
              </c:ext>
            </c:extLst>
          </c:dPt>
          <c:dPt>
            <c:idx val="7"/>
            <c:bubble3D val="0"/>
            <c:spPr>
              <a:solidFill>
                <a:schemeClr val="accent2">
                  <a:tint val="97000"/>
                </a:schemeClr>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F-E0F6-49E3-9278-42FF18A3141D}"/>
              </c:ext>
            </c:extLst>
          </c:dPt>
          <c:dPt>
            <c:idx val="8"/>
            <c:bubble3D val="0"/>
            <c:spPr>
              <a:solidFill>
                <a:schemeClr val="accent2">
                  <a:tint val="50000"/>
                </a:schemeClr>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11-E0F6-49E3-9278-42FF18A3141D}"/>
              </c:ext>
            </c:extLst>
          </c:dPt>
          <c:dLbls>
            <c:dLbl>
              <c:idx val="0"/>
              <c:dLblPos val="bestFit"/>
              <c:showLegendKey val="0"/>
              <c:showVal val="0"/>
              <c:showCatName val="1"/>
              <c:showSerName val="0"/>
              <c:showPercent val="1"/>
              <c:showBubbleSize val="0"/>
              <c:extLst>
                <c:ext xmlns:c15="http://schemas.microsoft.com/office/drawing/2012/chart" uri="{CE6537A1-D6FC-4f65-9D91-7224C49458BB}">
                  <c15:layout>
                    <c:manualLayout>
                      <c:w val="0.39863888888888888"/>
                      <c:h val="0.14403492204569862"/>
                    </c:manualLayout>
                  </c15:layout>
                </c:ext>
                <c:ext xmlns:c16="http://schemas.microsoft.com/office/drawing/2014/chart" uri="{C3380CC4-5D6E-409C-BE32-E72D297353CC}">
                  <c16:uniqueId val="{00000001-E0F6-49E3-9278-42FF18A3141D}"/>
                </c:ext>
              </c:extLst>
            </c:dLbl>
            <c:dLbl>
              <c:idx val="1"/>
              <c:layout>
                <c:manualLayout>
                  <c:x val="0.12229629629629629"/>
                  <c:y val="-0.10287375476798874"/>
                </c:manualLayout>
              </c:layout>
              <c:spPr>
                <a:noFill/>
                <a:ln>
                  <a:noFill/>
                </a:ln>
                <a:effectLst/>
              </c:spPr>
              <c:txPr>
                <a:bodyPr wrap="square" lIns="38100" tIns="19050" rIns="38100" bIns="19050" anchor="ctr">
                  <a:noAutofit/>
                </a:bodyPr>
                <a:lstStyle/>
                <a:p>
                  <a:pPr>
                    <a:defRPr lang="ja-JP"/>
                  </a:pPr>
                  <a:endParaRPr lang="ja-JP"/>
                </a:p>
              </c:txPr>
              <c:dLblPos val="bestFit"/>
              <c:showLegendKey val="0"/>
              <c:showVal val="0"/>
              <c:showCatName val="1"/>
              <c:showSerName val="0"/>
              <c:showPercent val="1"/>
              <c:showBubbleSize val="0"/>
              <c:extLst>
                <c:ext xmlns:c15="http://schemas.microsoft.com/office/drawing/2012/chart" uri="{CE6537A1-D6FC-4f65-9D91-7224C49458BB}">
                  <c15:layout>
                    <c:manualLayout>
                      <c:w val="0.23518518518518519"/>
                      <c:h val="0.13521645743065586"/>
                    </c:manualLayout>
                  </c15:layout>
                </c:ext>
                <c:ext xmlns:c16="http://schemas.microsoft.com/office/drawing/2014/chart" uri="{C3380CC4-5D6E-409C-BE32-E72D297353CC}">
                  <c16:uniqueId val="{00000003-E0F6-49E3-9278-42FF18A3141D}"/>
                </c:ext>
              </c:extLst>
            </c:dLbl>
            <c:spPr>
              <a:noFill/>
              <a:ln>
                <a:noFill/>
              </a:ln>
              <a:effectLst/>
            </c:spPr>
            <c:txPr>
              <a:bodyPr wrap="square" lIns="38100" tIns="19050" rIns="38100" bIns="19050" anchor="ctr">
                <a:spAutoFit/>
              </a:bodyPr>
              <a:lstStyle/>
              <a:p>
                <a:pPr>
                  <a:defRPr lang="ja-JP"/>
                </a:pPr>
                <a:endParaRPr lang="ja-JP"/>
              </a:p>
            </c:txPr>
            <c:dLblPos val="bestFit"/>
            <c:showLegendKey val="0"/>
            <c:showVal val="1"/>
            <c:showCatName val="1"/>
            <c:showSerName val="0"/>
            <c:showPercent val="0"/>
            <c:showBubbleSize val="0"/>
            <c:showLeaderLines val="0"/>
            <c:extLst>
              <c:ext xmlns:c15="http://schemas.microsoft.com/office/drawing/2012/chart" uri="{CE6537A1-D6FC-4f65-9D91-7224C49458BB}"/>
            </c:extLst>
          </c:dLbls>
          <c:cat>
            <c:strRef>
              <c:f>Sheet1!$A$2:$A$3</c:f>
              <c:strCache>
                <c:ptCount val="2"/>
                <c:pt idx="0">
                  <c:v>サウジアラビア人</c:v>
                </c:pt>
                <c:pt idx="1">
                  <c:v>外国人</c:v>
                </c:pt>
              </c:strCache>
            </c:strRef>
          </c:cat>
          <c:val>
            <c:numRef>
              <c:f>Sheet1!$B$2:$B$3</c:f>
              <c:numCache>
                <c:formatCode>General</c:formatCode>
                <c:ptCount val="2"/>
                <c:pt idx="0">
                  <c:v>37.299999999999997</c:v>
                </c:pt>
                <c:pt idx="1">
                  <c:v>62.7</c:v>
                </c:pt>
              </c:numCache>
            </c:numRef>
          </c:val>
          <c:extLst>
            <c:ext xmlns:c16="http://schemas.microsoft.com/office/drawing/2014/chart" uri="{C3380CC4-5D6E-409C-BE32-E72D297353CC}">
              <c16:uniqueId val="{00000012-E0F6-49E3-9278-42FF18A3141D}"/>
            </c:ext>
          </c:extLst>
        </c:ser>
        <c:ser>
          <c:idx val="1"/>
          <c:order val="1"/>
          <c:tx>
            <c:strRef>
              <c:f>Sheet1!$C$1</c:f>
              <c:strCache>
                <c:ptCount val="1"/>
                <c:pt idx="0">
                  <c:v>Column1</c:v>
                </c:pt>
              </c:strCache>
            </c:strRef>
          </c:tx>
          <c:dPt>
            <c:idx val="0"/>
            <c:bubble3D val="0"/>
            <c:spPr>
              <a:solidFill>
                <a:schemeClr val="accent2">
                  <a:shade val="76000"/>
                </a:schemeClr>
              </a:solidFill>
              <a:ln>
                <a:noFill/>
              </a:ln>
              <a:effectLst/>
            </c:spPr>
            <c:extLst>
              <c:ext xmlns:c16="http://schemas.microsoft.com/office/drawing/2014/chart" uri="{C3380CC4-5D6E-409C-BE32-E72D297353CC}">
                <c16:uniqueId val="{00000014-E0F6-49E3-9278-42FF18A3141D}"/>
              </c:ext>
            </c:extLst>
          </c:dPt>
          <c:dPt>
            <c:idx val="1"/>
            <c:bubble3D val="0"/>
            <c:spPr>
              <a:solidFill>
                <a:schemeClr val="accent2">
                  <a:tint val="77000"/>
                </a:schemeClr>
              </a:solidFill>
              <a:ln>
                <a:noFill/>
              </a:ln>
              <a:effectLst/>
            </c:spPr>
            <c:extLst>
              <c:ext xmlns:c16="http://schemas.microsoft.com/office/drawing/2014/chart" uri="{C3380CC4-5D6E-409C-BE32-E72D297353CC}">
                <c16:uniqueId val="{00000016-E0F6-49E3-9278-42FF18A3141D}"/>
              </c:ext>
            </c:extLst>
          </c:dPt>
          <c:dLbls>
            <c:spPr>
              <a:noFill/>
              <a:ln>
                <a:noFill/>
              </a:ln>
              <a:effectLst/>
            </c:spPr>
            <c:txPr>
              <a:bodyPr wrap="square" lIns="38100" tIns="19050" rIns="38100" bIns="19050" anchor="ctr">
                <a:spAutoFit/>
              </a:bodyPr>
              <a:lstStyle/>
              <a:p>
                <a:pPr>
                  <a:defRPr lang="ja-JP"/>
                </a:pPr>
                <a:endParaRPr lang="ja-JP"/>
              </a:p>
            </c:txPr>
            <c:dLblPos val="bestFit"/>
            <c:showLegendKey val="0"/>
            <c:showVal val="1"/>
            <c:showCatName val="0"/>
            <c:showSerName val="0"/>
            <c:showPercent val="0"/>
            <c:showBubbleSize val="0"/>
            <c:showLeaderLines val="1"/>
            <c:extLst>
              <c:ext xmlns:c15="http://schemas.microsoft.com/office/drawing/2012/chart" uri="{CE6537A1-D6FC-4f65-9D91-7224C49458BB}"/>
            </c:extLst>
          </c:dLbls>
          <c:cat>
            <c:strRef>
              <c:f>Sheet1!$A$2:$A$3</c:f>
              <c:strCache>
                <c:ptCount val="2"/>
                <c:pt idx="0">
                  <c:v>サウジアラビア人</c:v>
                </c:pt>
                <c:pt idx="1">
                  <c:v>外国人</c:v>
                </c:pt>
              </c:strCache>
            </c:strRef>
          </c:cat>
          <c:val>
            <c:numRef>
              <c:f>Sheet1!$C$2:$C$3</c:f>
              <c:numCache>
                <c:formatCode>0.00%</c:formatCode>
                <c:ptCount val="2"/>
                <c:pt idx="0">
                  <c:v>0.37</c:v>
                </c:pt>
                <c:pt idx="1">
                  <c:v>0.63</c:v>
                </c:pt>
              </c:numCache>
            </c:numRef>
          </c:val>
          <c:extLst>
            <c:ext xmlns:c16="http://schemas.microsoft.com/office/drawing/2014/chart" uri="{C3380CC4-5D6E-409C-BE32-E72D297353CC}">
              <c16:uniqueId val="{00000017-E0F6-49E3-9278-42FF18A3141D}"/>
            </c:ext>
          </c:extLst>
        </c:ser>
        <c:dLbls>
          <c:dLblPos val="bestFit"/>
          <c:showLegendKey val="0"/>
          <c:showVal val="1"/>
          <c:showCatName val="0"/>
          <c:showSerName val="0"/>
          <c:showPercent val="0"/>
          <c:showBubbleSize val="0"/>
          <c:showLeaderLines val="0"/>
        </c:dLbls>
        <c:firstSliceAng val="0"/>
      </c:pieChart>
      <c:spPr>
        <a:noFill/>
        <a:ln>
          <a:noFill/>
        </a:ln>
        <a:effectLst/>
      </c:spPr>
    </c:plotArea>
    <c:plotVisOnly val="1"/>
    <c:dispBlanksAs val="zero"/>
    <c:showDLblsOverMax val="0"/>
  </c:chart>
  <c:spPr>
    <a:noFill/>
    <a:ln w="9525" cap="flat" cmpd="sng" algn="ctr">
      <a:solidFill>
        <a:srgbClr val="D2E0E6"/>
      </a:solidFill>
      <a:prstDash val="solid"/>
    </a:ln>
    <a:effectLst/>
    <a:extLst>
      <a:ext uri="{909E8E84-426E-40DD-AFC4-6F175D3DCCD1}">
        <a14:hiddenFill xmlns:a14="http://schemas.microsoft.com/office/drawing/2010/main">
          <a:solidFill>
            <a:srgbClr val="38BEE2"/>
          </a:solidFill>
        </a14:hiddenFill>
      </a:ext>
    </a:extLst>
  </c:spPr>
  <c:txPr>
    <a:bodyPr/>
    <a:lstStyle/>
    <a:p>
      <a:pPr>
        <a:defRPr/>
      </a:pPr>
      <a:endParaRPr lang="ja-JP"/>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lang="ja-JP" sz="1400" b="1" i="0" u="none" strike="noStrike" kern="1200" baseline="0">
                <a:solidFill>
                  <a:schemeClr val="tx1"/>
                </a:solidFill>
                <a:latin typeface="+mn-lt"/>
                <a:ea typeface="+mn-ea"/>
                <a:cs typeface="+mn-cs"/>
              </a:defRPr>
            </a:pPr>
            <a:r>
              <a:rPr lang="ja-JP" altLang="en-US" sz="1120" noProof="1"/>
              <a:t>看護師</a:t>
            </a:r>
            <a:endParaRPr lang="zh-TW" altLang="en-US" sz="1120" noProof="1"/>
          </a:p>
        </c:rich>
      </c:tx>
      <c:layout>
        <c:manualLayout>
          <c:xMode val="edge"/>
          <c:yMode val="edge"/>
          <c:x val="0.41415740740740742"/>
          <c:y val="2.3515912897305515E-2"/>
        </c:manualLayout>
      </c:layout>
      <c:overlay val="0"/>
      <c:spPr>
        <a:noFill/>
        <a:ln>
          <a:noFill/>
        </a:ln>
        <a:effectLst/>
      </c:spPr>
      <c:txPr>
        <a:bodyPr rot="0" spcFirstLastPara="1" vertOverflow="ellipsis" vert="horz" wrap="square" anchor="ctr" anchorCtr="1"/>
        <a:lstStyle/>
        <a:p>
          <a:pPr>
            <a:defRPr lang="ja-JP" sz="1400" b="1" i="0" u="none" strike="noStrike" kern="1200" baseline="0">
              <a:solidFill>
                <a:schemeClr val="tx1"/>
              </a:solidFill>
              <a:latin typeface="+mn-lt"/>
              <a:ea typeface="+mn-ea"/>
              <a:cs typeface="+mn-cs"/>
            </a:defRPr>
          </a:pPr>
          <a:endParaRPr lang="ja-JP"/>
        </a:p>
      </c:txPr>
    </c:title>
    <c:autoTitleDeleted val="0"/>
    <c:plotArea>
      <c:layout>
        <c:manualLayout>
          <c:layoutTarget val="inner"/>
          <c:xMode val="edge"/>
          <c:yMode val="edge"/>
          <c:x val="0.10711205699366742"/>
          <c:y val="5.1750202358468111E-2"/>
          <c:w val="0.82265303855127281"/>
          <c:h val="0.94017490120145386"/>
        </c:manualLayout>
      </c:layout>
      <c:pieChart>
        <c:varyColors val="1"/>
        <c:ser>
          <c:idx val="0"/>
          <c:order val="0"/>
          <c:tx>
            <c:strRef>
              <c:f>Sheet1!$B$1</c:f>
              <c:strCache>
                <c:ptCount val="1"/>
                <c:pt idx="0">
                  <c:v>国籍別看護師数</c:v>
                </c:pt>
              </c:strCache>
            </c:strRef>
          </c:tx>
          <c:dPt>
            <c:idx val="0"/>
            <c:bubble3D val="0"/>
            <c:spPr>
              <a:solidFill>
                <a:srgbClr val="80CCE8"/>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1-8BD0-401B-943A-2DC2FEDFB469}"/>
              </c:ext>
            </c:extLst>
          </c:dPt>
          <c:dPt>
            <c:idx val="1"/>
            <c:bubble3D val="0"/>
            <c:spPr>
              <a:solidFill>
                <a:srgbClr val="C0E6F4"/>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3-8BD0-401B-943A-2DC2FEDFB469}"/>
              </c:ext>
            </c:extLst>
          </c:dPt>
          <c:dPt>
            <c:idx val="2"/>
            <c:bubble3D val="0"/>
            <c:spPr>
              <a:solidFill>
                <a:schemeClr val="accent2">
                  <a:tint val="30000"/>
                </a:schemeClr>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5-8BD0-401B-943A-2DC2FEDFB469}"/>
              </c:ext>
            </c:extLst>
          </c:dPt>
          <c:dPt>
            <c:idx val="3"/>
            <c:bubble3D val="0"/>
            <c:spPr>
              <a:solidFill>
                <a:schemeClr val="accent2">
                  <a:tint val="84000"/>
                </a:schemeClr>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7-8BD0-401B-943A-2DC2FEDFB469}"/>
              </c:ext>
            </c:extLst>
          </c:dPt>
          <c:dPt>
            <c:idx val="4"/>
            <c:bubble3D val="0"/>
            <c:spPr>
              <a:solidFill>
                <a:schemeClr val="accent2">
                  <a:tint val="37000"/>
                </a:schemeClr>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9-8BD0-401B-943A-2DC2FEDFB469}"/>
              </c:ext>
            </c:extLst>
          </c:dPt>
          <c:dPt>
            <c:idx val="5"/>
            <c:bubble3D val="0"/>
            <c:spPr>
              <a:solidFill>
                <a:schemeClr val="accent2">
                  <a:tint val="90000"/>
                </a:schemeClr>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B-8BD0-401B-943A-2DC2FEDFB469}"/>
              </c:ext>
            </c:extLst>
          </c:dPt>
          <c:dPt>
            <c:idx val="6"/>
            <c:bubble3D val="0"/>
            <c:spPr>
              <a:solidFill>
                <a:schemeClr val="accent2">
                  <a:tint val="44000"/>
                </a:schemeClr>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D-8BD0-401B-943A-2DC2FEDFB469}"/>
              </c:ext>
            </c:extLst>
          </c:dPt>
          <c:dPt>
            <c:idx val="7"/>
            <c:bubble3D val="0"/>
            <c:spPr>
              <a:solidFill>
                <a:schemeClr val="accent2">
                  <a:tint val="97000"/>
                </a:schemeClr>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F-8BD0-401B-943A-2DC2FEDFB469}"/>
              </c:ext>
            </c:extLst>
          </c:dPt>
          <c:dPt>
            <c:idx val="8"/>
            <c:bubble3D val="0"/>
            <c:spPr>
              <a:solidFill>
                <a:schemeClr val="accent2">
                  <a:tint val="50000"/>
                </a:schemeClr>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11-8BD0-401B-943A-2DC2FEDFB469}"/>
              </c:ext>
            </c:extLst>
          </c:dPt>
          <c:dLbls>
            <c:dLbl>
              <c:idx val="0"/>
              <c:dLblPos val="bestFit"/>
              <c:showLegendKey val="0"/>
              <c:showVal val="0"/>
              <c:showCatName val="1"/>
              <c:showSerName val="0"/>
              <c:showPercent val="1"/>
              <c:showBubbleSize val="0"/>
              <c:extLst>
                <c:ext xmlns:c15="http://schemas.microsoft.com/office/drawing/2012/chart" uri="{CE6537A1-D6FC-4f65-9D91-7224C49458BB}">
                  <c15:layout>
                    <c:manualLayout>
                      <c:w val="0.3932222222222222"/>
                      <c:h val="0.14403496649599626"/>
                    </c:manualLayout>
                  </c15:layout>
                </c:ext>
                <c:ext xmlns:c16="http://schemas.microsoft.com/office/drawing/2014/chart" uri="{C3380CC4-5D6E-409C-BE32-E72D297353CC}">
                  <c16:uniqueId val="{00000001-8BD0-401B-943A-2DC2FEDFB469}"/>
                </c:ext>
              </c:extLst>
            </c:dLbl>
            <c:spPr>
              <a:noFill/>
              <a:ln>
                <a:noFill/>
              </a:ln>
              <a:effectLst/>
            </c:spPr>
            <c:txPr>
              <a:bodyPr rot="0" spcFirstLastPara="1" vertOverflow="ellipsis" vert="horz" wrap="square" lIns="38100" tIns="19050" rIns="38100" bIns="19050" anchor="ctr" anchorCtr="1">
                <a:spAutoFit/>
              </a:bodyPr>
              <a:lstStyle/>
              <a:p>
                <a:pPr>
                  <a:defRPr lang="ja-JP" sz="1000" b="0" i="0" u="none" strike="noStrike" kern="1200" baseline="0">
                    <a:solidFill>
                      <a:schemeClr val="tx1"/>
                    </a:solidFill>
                    <a:latin typeface="+mn-lt"/>
                    <a:ea typeface="+mn-ea"/>
                    <a:cs typeface="+mn-cs"/>
                  </a:defRPr>
                </a:pPr>
                <a:endParaRPr lang="ja-JP"/>
              </a:p>
            </c:txPr>
            <c:dLblPos val="bestFit"/>
            <c:showLegendKey val="0"/>
            <c:showVal val="0"/>
            <c:showCatName val="1"/>
            <c:showSerName val="0"/>
            <c:showPercent val="1"/>
            <c:showBubbleSize val="0"/>
            <c:showLeaderLines val="0"/>
            <c:extLst>
              <c:ext xmlns:c15="http://schemas.microsoft.com/office/drawing/2012/chart" uri="{CE6537A1-D6FC-4f65-9D91-7224C49458BB}"/>
            </c:extLst>
          </c:dLbls>
          <c:cat>
            <c:strRef>
              <c:f>Sheet1!$A$2:$A$3</c:f>
              <c:strCache>
                <c:ptCount val="2"/>
                <c:pt idx="0">
                  <c:v>サウジアラビア人</c:v>
                </c:pt>
                <c:pt idx="1">
                  <c:v>外国人</c:v>
                </c:pt>
              </c:strCache>
            </c:strRef>
          </c:cat>
          <c:val>
            <c:numRef>
              <c:f>Sheet1!$B$2:$B$3</c:f>
              <c:numCache>
                <c:formatCode>General</c:formatCode>
                <c:ptCount val="2"/>
                <c:pt idx="0">
                  <c:v>43</c:v>
                </c:pt>
                <c:pt idx="1">
                  <c:v>57</c:v>
                </c:pt>
              </c:numCache>
            </c:numRef>
          </c:val>
          <c:extLst>
            <c:ext xmlns:c16="http://schemas.microsoft.com/office/drawing/2014/chart" uri="{C3380CC4-5D6E-409C-BE32-E72D297353CC}">
              <c16:uniqueId val="{00000012-8BD0-401B-943A-2DC2FEDFB469}"/>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zero"/>
    <c:showDLblsOverMax val="0"/>
  </c:chart>
  <c:spPr>
    <a:noFill/>
    <a:ln w="9525" cap="flat" cmpd="sng" algn="ctr">
      <a:solidFill>
        <a:srgbClr val="D2E0E6"/>
      </a:solidFill>
      <a:prstDash val="solid"/>
    </a:ln>
    <a:effectLst/>
    <a:extLst>
      <a:ext uri="{909E8E84-426E-40DD-AFC4-6F175D3DCCD1}">
        <a14:hiddenFill xmlns:a14="http://schemas.microsoft.com/office/drawing/2010/main">
          <a:solidFill>
            <a:srgbClr val="38BEE2"/>
          </a:solidFill>
        </a14:hiddenFill>
      </a:ext>
    </a:extLst>
  </c:spPr>
  <c:txPr>
    <a:bodyPr/>
    <a:lstStyle/>
    <a:p>
      <a:pPr>
        <a:defRPr/>
      </a:pPr>
      <a:endParaRPr lang="ja-JP"/>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lang="ja-JP" sz="1400" b="1" i="0" u="none" strike="noStrike" kern="1200" baseline="0">
                <a:solidFill>
                  <a:schemeClr val="tx1"/>
                </a:solidFill>
                <a:latin typeface="+mn-lt"/>
                <a:ea typeface="+mn-ea"/>
                <a:cs typeface="+mn-cs"/>
              </a:defRPr>
            </a:pPr>
            <a:r>
              <a:rPr lang="ja-JP" altLang="en-US" sz="1120" noProof="1"/>
              <a:t>薬剤師</a:t>
            </a:r>
            <a:endParaRPr lang="zh-CN" altLang="en-US" sz="1120" noProof="1"/>
          </a:p>
        </c:rich>
      </c:tx>
      <c:layout>
        <c:manualLayout>
          <c:xMode val="edge"/>
          <c:yMode val="edge"/>
          <c:x val="0.38174888888888936"/>
          <c:y val="2.3515920154501439E-2"/>
        </c:manualLayout>
      </c:layout>
      <c:overlay val="0"/>
      <c:spPr>
        <a:noFill/>
        <a:ln>
          <a:noFill/>
        </a:ln>
        <a:effectLst/>
      </c:spPr>
      <c:txPr>
        <a:bodyPr rot="0" spcFirstLastPara="1" vertOverflow="ellipsis" vert="horz" wrap="square" anchor="ctr" anchorCtr="1"/>
        <a:lstStyle/>
        <a:p>
          <a:pPr>
            <a:defRPr lang="ja-JP" sz="1400" b="1" i="0" u="none" strike="noStrike" kern="1200" baseline="0">
              <a:solidFill>
                <a:schemeClr val="tx1"/>
              </a:solidFill>
              <a:latin typeface="+mn-lt"/>
              <a:ea typeface="+mn-ea"/>
              <a:cs typeface="+mn-cs"/>
            </a:defRPr>
          </a:pPr>
          <a:endParaRPr lang="ja-JP"/>
        </a:p>
      </c:txPr>
    </c:title>
    <c:autoTitleDeleted val="0"/>
    <c:plotArea>
      <c:layout>
        <c:manualLayout>
          <c:layoutTarget val="inner"/>
          <c:xMode val="edge"/>
          <c:yMode val="edge"/>
          <c:x val="0.10711205699366742"/>
          <c:y val="5.1750202358468111E-2"/>
          <c:w val="0.82265303855127281"/>
          <c:h val="0.94017490120145386"/>
        </c:manualLayout>
      </c:layout>
      <c:pieChart>
        <c:varyColors val="1"/>
        <c:ser>
          <c:idx val="0"/>
          <c:order val="0"/>
          <c:tx>
            <c:strRef>
              <c:f>Sheet1!$B$1</c:f>
              <c:strCache>
                <c:ptCount val="1"/>
                <c:pt idx="0">
                  <c:v>国籍薬剤師数</c:v>
                </c:pt>
              </c:strCache>
            </c:strRef>
          </c:tx>
          <c:dPt>
            <c:idx val="0"/>
            <c:bubble3D val="0"/>
            <c:spPr>
              <a:solidFill>
                <a:srgbClr val="80CCE8"/>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1-D2F4-4F8E-A8CC-4CC67FA21867}"/>
              </c:ext>
            </c:extLst>
          </c:dPt>
          <c:dPt>
            <c:idx val="1"/>
            <c:bubble3D val="0"/>
            <c:spPr>
              <a:solidFill>
                <a:srgbClr val="C0E6F4"/>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3-D2F4-4F8E-A8CC-4CC67FA21867}"/>
              </c:ext>
            </c:extLst>
          </c:dPt>
          <c:dPt>
            <c:idx val="2"/>
            <c:bubble3D val="0"/>
            <c:spPr>
              <a:solidFill>
                <a:schemeClr val="accent2">
                  <a:tint val="30000"/>
                </a:schemeClr>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5-D2F4-4F8E-A8CC-4CC67FA21867}"/>
              </c:ext>
            </c:extLst>
          </c:dPt>
          <c:dPt>
            <c:idx val="3"/>
            <c:bubble3D val="0"/>
            <c:spPr>
              <a:solidFill>
                <a:schemeClr val="accent2">
                  <a:tint val="84000"/>
                </a:schemeClr>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7-D2F4-4F8E-A8CC-4CC67FA21867}"/>
              </c:ext>
            </c:extLst>
          </c:dPt>
          <c:dPt>
            <c:idx val="4"/>
            <c:bubble3D val="0"/>
            <c:spPr>
              <a:solidFill>
                <a:schemeClr val="accent2">
                  <a:tint val="37000"/>
                </a:schemeClr>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9-D2F4-4F8E-A8CC-4CC67FA21867}"/>
              </c:ext>
            </c:extLst>
          </c:dPt>
          <c:dPt>
            <c:idx val="5"/>
            <c:bubble3D val="0"/>
            <c:spPr>
              <a:solidFill>
                <a:schemeClr val="accent2">
                  <a:tint val="90000"/>
                </a:schemeClr>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B-D2F4-4F8E-A8CC-4CC67FA21867}"/>
              </c:ext>
            </c:extLst>
          </c:dPt>
          <c:dPt>
            <c:idx val="6"/>
            <c:bubble3D val="0"/>
            <c:spPr>
              <a:solidFill>
                <a:schemeClr val="accent2">
                  <a:tint val="44000"/>
                </a:schemeClr>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D-D2F4-4F8E-A8CC-4CC67FA21867}"/>
              </c:ext>
            </c:extLst>
          </c:dPt>
          <c:dPt>
            <c:idx val="7"/>
            <c:bubble3D val="0"/>
            <c:spPr>
              <a:solidFill>
                <a:schemeClr val="accent2">
                  <a:tint val="97000"/>
                </a:schemeClr>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F-D2F4-4F8E-A8CC-4CC67FA21867}"/>
              </c:ext>
            </c:extLst>
          </c:dPt>
          <c:dPt>
            <c:idx val="8"/>
            <c:bubble3D val="0"/>
            <c:spPr>
              <a:solidFill>
                <a:schemeClr val="accent2">
                  <a:tint val="50000"/>
                </a:schemeClr>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11-D2F4-4F8E-A8CC-4CC67FA21867}"/>
              </c:ext>
            </c:extLst>
          </c:dPt>
          <c:dLbls>
            <c:dLbl>
              <c:idx val="0"/>
              <c:dLblPos val="bestFit"/>
              <c:showLegendKey val="0"/>
              <c:showVal val="0"/>
              <c:showCatName val="1"/>
              <c:showSerName val="0"/>
              <c:showPercent val="1"/>
              <c:showBubbleSize val="0"/>
              <c:extLst>
                <c:ext xmlns:c15="http://schemas.microsoft.com/office/drawing/2012/chart" uri="{CE6537A1-D6FC-4f65-9D91-7224C49458BB}">
                  <c15:layout>
                    <c:manualLayout>
                      <c:w val="0.39674999999999999"/>
                      <c:h val="0.14403501094632135"/>
                    </c:manualLayout>
                  </c15:layout>
                </c:ext>
                <c:ext xmlns:c16="http://schemas.microsoft.com/office/drawing/2014/chart" uri="{C3380CC4-5D6E-409C-BE32-E72D297353CC}">
                  <c16:uniqueId val="{00000001-D2F4-4F8E-A8CC-4CC67FA21867}"/>
                </c:ext>
              </c:extLst>
            </c:dLbl>
            <c:spPr>
              <a:noFill/>
              <a:ln>
                <a:noFill/>
              </a:ln>
              <a:effectLst/>
            </c:spPr>
            <c:txPr>
              <a:bodyPr rot="0" spcFirstLastPara="1" vertOverflow="ellipsis" vert="horz" wrap="square" lIns="38100" tIns="19050" rIns="38100" bIns="19050" anchor="ctr" anchorCtr="1">
                <a:spAutoFit/>
              </a:bodyPr>
              <a:lstStyle/>
              <a:p>
                <a:pPr>
                  <a:defRPr lang="ja-JP" sz="1000" b="0" i="0" u="none" strike="noStrike" kern="1200" baseline="0">
                    <a:solidFill>
                      <a:schemeClr val="tx1"/>
                    </a:solidFill>
                    <a:latin typeface="+mn-lt"/>
                    <a:ea typeface="+mn-ea"/>
                    <a:cs typeface="+mn-cs"/>
                  </a:defRPr>
                </a:pPr>
                <a:endParaRPr lang="ja-JP"/>
              </a:p>
            </c:txPr>
            <c:dLblPos val="bestFit"/>
            <c:showLegendKey val="0"/>
            <c:showVal val="0"/>
            <c:showCatName val="1"/>
            <c:showSerName val="0"/>
            <c:showPercent val="1"/>
            <c:showBubbleSize val="0"/>
            <c:showLeaderLines val="0"/>
            <c:extLst>
              <c:ext xmlns:c15="http://schemas.microsoft.com/office/drawing/2012/chart" uri="{CE6537A1-D6FC-4f65-9D91-7224C49458BB}"/>
            </c:extLst>
          </c:dLbls>
          <c:cat>
            <c:strRef>
              <c:f>Sheet1!$A$2:$A$3</c:f>
              <c:strCache>
                <c:ptCount val="2"/>
                <c:pt idx="0">
                  <c:v>サウジアラビア人</c:v>
                </c:pt>
                <c:pt idx="1">
                  <c:v>外国人</c:v>
                </c:pt>
              </c:strCache>
            </c:strRef>
          </c:cat>
          <c:val>
            <c:numRef>
              <c:f>Sheet1!$B$2:$B$3</c:f>
              <c:numCache>
                <c:formatCode>General</c:formatCode>
                <c:ptCount val="2"/>
                <c:pt idx="0">
                  <c:v>39</c:v>
                </c:pt>
                <c:pt idx="1">
                  <c:v>61</c:v>
                </c:pt>
              </c:numCache>
            </c:numRef>
          </c:val>
          <c:extLst>
            <c:ext xmlns:c16="http://schemas.microsoft.com/office/drawing/2014/chart" uri="{C3380CC4-5D6E-409C-BE32-E72D297353CC}">
              <c16:uniqueId val="{00000012-D2F4-4F8E-A8CC-4CC67FA21867}"/>
            </c:ext>
          </c:extLst>
        </c:ser>
        <c:dLbls>
          <c:dLblPos val="bestFit"/>
          <c:showLegendKey val="0"/>
          <c:showVal val="1"/>
          <c:showCatName val="0"/>
          <c:showSerName val="0"/>
          <c:showPercent val="0"/>
          <c:showBubbleSize val="0"/>
          <c:showLeaderLines val="0"/>
        </c:dLbls>
        <c:firstSliceAng val="0"/>
      </c:pieChart>
      <c:spPr>
        <a:noFill/>
        <a:ln>
          <a:noFill/>
        </a:ln>
        <a:effectLst/>
      </c:spPr>
    </c:plotArea>
    <c:plotVisOnly val="1"/>
    <c:dispBlanksAs val="zero"/>
    <c:showDLblsOverMax val="0"/>
  </c:chart>
  <c:spPr>
    <a:noFill/>
    <a:ln w="9525" cap="flat" cmpd="sng" algn="ctr">
      <a:solidFill>
        <a:srgbClr val="D2E0E6"/>
      </a:solidFill>
      <a:prstDash val="solid"/>
    </a:ln>
    <a:effectLst/>
    <a:extLst>
      <a:ext uri="{909E8E84-426E-40DD-AFC4-6F175D3DCCD1}">
        <a14:hiddenFill xmlns:a14="http://schemas.microsoft.com/office/drawing/2010/main">
          <a:solidFill>
            <a:srgbClr val="38BEE2"/>
          </a:solidFill>
        </a14:hiddenFill>
      </a:ext>
    </a:extLst>
  </c:spPr>
  <c:txPr>
    <a:bodyPr/>
    <a:lstStyle/>
    <a:p>
      <a:pPr>
        <a:defRPr/>
      </a:pPr>
      <a:endParaRPr lang="ja-JP"/>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4400382226469184E-2"/>
          <c:y val="2.5084418716835505E-2"/>
          <c:w val="0.94075489727663641"/>
          <c:h val="0.94983116256632905"/>
        </c:manualLayout>
      </c:layout>
      <c:pieChart>
        <c:varyColors val="0"/>
        <c:ser>
          <c:idx val="0"/>
          <c:order val="0"/>
          <c:dPt>
            <c:idx val="0"/>
            <c:bubble3D val="0"/>
            <c:spPr>
              <a:solidFill>
                <a:schemeClr val="accent1"/>
              </a:solidFill>
              <a:ln>
                <a:noFill/>
              </a:ln>
            </c:spPr>
            <c:extLst>
              <c:ext xmlns:c16="http://schemas.microsoft.com/office/drawing/2014/chart" uri="{C3380CC4-5D6E-409C-BE32-E72D297353CC}">
                <c16:uniqueId val="{00000001-CE84-4473-8D0E-D6A4B21F2CB3}"/>
              </c:ext>
            </c:extLst>
          </c:dPt>
          <c:dPt>
            <c:idx val="1"/>
            <c:bubble3D val="0"/>
            <c:spPr>
              <a:solidFill>
                <a:schemeClr val="accent1"/>
              </a:solidFill>
              <a:ln>
                <a:noFill/>
              </a:ln>
            </c:spPr>
            <c:extLst>
              <c:ext xmlns:c16="http://schemas.microsoft.com/office/drawing/2014/chart" uri="{C3380CC4-5D6E-409C-BE32-E72D297353CC}">
                <c16:uniqueId val="{00000003-CE84-4473-8D0E-D6A4B21F2CB3}"/>
              </c:ext>
            </c:extLst>
          </c:dPt>
          <c:dPt>
            <c:idx val="2"/>
            <c:bubble3D val="0"/>
            <c:spPr>
              <a:solidFill>
                <a:schemeClr val="accent1"/>
              </a:solidFill>
              <a:ln>
                <a:noFill/>
              </a:ln>
            </c:spPr>
            <c:extLst>
              <c:ext xmlns:c16="http://schemas.microsoft.com/office/drawing/2014/chart" uri="{C3380CC4-5D6E-409C-BE32-E72D297353CC}">
                <c16:uniqueId val="{00000005-CE84-4473-8D0E-D6A4B21F2CB3}"/>
              </c:ext>
            </c:extLst>
          </c:dPt>
          <c:dPt>
            <c:idx val="3"/>
            <c:bubble3D val="0"/>
            <c:spPr>
              <a:solidFill>
                <a:schemeClr val="accent1"/>
              </a:solidFill>
              <a:ln>
                <a:noFill/>
              </a:ln>
            </c:spPr>
            <c:extLst>
              <c:ext xmlns:c16="http://schemas.microsoft.com/office/drawing/2014/chart" uri="{C3380CC4-5D6E-409C-BE32-E72D297353CC}">
                <c16:uniqueId val="{00000007-CE84-4473-8D0E-D6A4B21F2CB3}"/>
              </c:ext>
            </c:extLst>
          </c:dPt>
          <c:dPt>
            <c:idx val="4"/>
            <c:bubble3D val="0"/>
            <c:spPr>
              <a:solidFill>
                <a:schemeClr val="accent1"/>
              </a:solidFill>
              <a:ln>
                <a:noFill/>
              </a:ln>
            </c:spPr>
            <c:extLst>
              <c:ext xmlns:c16="http://schemas.microsoft.com/office/drawing/2014/chart" uri="{C3380CC4-5D6E-409C-BE32-E72D297353CC}">
                <c16:uniqueId val="{00000009-CE84-4473-8D0E-D6A4B21F2CB3}"/>
              </c:ext>
            </c:extLst>
          </c:dPt>
          <c:dPt>
            <c:idx val="5"/>
            <c:bubble3D val="0"/>
            <c:spPr>
              <a:solidFill>
                <a:schemeClr val="accent1"/>
              </a:solidFill>
              <a:ln>
                <a:noFill/>
              </a:ln>
            </c:spPr>
            <c:extLst>
              <c:ext xmlns:c16="http://schemas.microsoft.com/office/drawing/2014/chart" uri="{C3380CC4-5D6E-409C-BE32-E72D297353CC}">
                <c16:uniqueId val="{0000000B-CE84-4473-8D0E-D6A4B21F2CB3}"/>
              </c:ext>
            </c:extLst>
          </c:dPt>
          <c:dPt>
            <c:idx val="6"/>
            <c:bubble3D val="0"/>
            <c:spPr>
              <a:solidFill>
                <a:schemeClr val="accent1"/>
              </a:solidFill>
              <a:ln>
                <a:noFill/>
              </a:ln>
            </c:spPr>
            <c:extLst>
              <c:ext xmlns:c16="http://schemas.microsoft.com/office/drawing/2014/chart" uri="{C3380CC4-5D6E-409C-BE32-E72D297353CC}">
                <c16:uniqueId val="{0000000D-CE84-4473-8D0E-D6A4B21F2CB3}"/>
              </c:ext>
            </c:extLst>
          </c:dPt>
          <c:dPt>
            <c:idx val="7"/>
            <c:bubble3D val="0"/>
            <c:spPr>
              <a:solidFill>
                <a:schemeClr val="accent1"/>
              </a:solidFill>
              <a:ln>
                <a:noFill/>
              </a:ln>
            </c:spPr>
            <c:extLst>
              <c:ext xmlns:c16="http://schemas.microsoft.com/office/drawing/2014/chart" uri="{C3380CC4-5D6E-409C-BE32-E72D297353CC}">
                <c16:uniqueId val="{0000000F-CE84-4473-8D0E-D6A4B21F2CB3}"/>
              </c:ext>
            </c:extLst>
          </c:dPt>
          <c:dPt>
            <c:idx val="8"/>
            <c:bubble3D val="0"/>
            <c:spPr>
              <a:solidFill>
                <a:schemeClr val="accent2"/>
              </a:solidFill>
              <a:ln>
                <a:noFill/>
              </a:ln>
            </c:spPr>
            <c:extLst>
              <c:ext xmlns:c16="http://schemas.microsoft.com/office/drawing/2014/chart" uri="{C3380CC4-5D6E-409C-BE32-E72D297353CC}">
                <c16:uniqueId val="{00000011-CE84-4473-8D0E-D6A4B21F2CB3}"/>
              </c:ext>
            </c:extLst>
          </c:dPt>
          <c:dLbls>
            <c:spPr>
              <a:noFill/>
              <a:ln>
                <a:noFill/>
              </a:ln>
              <a:effectLst/>
            </c:spPr>
            <c:txPr>
              <a:bodyPr wrap="square" lIns="38100" tIns="19050" rIns="38100" bIns="19050" anchor="ctr">
                <a:spAutoFit/>
              </a:bodyPr>
              <a:lstStyle/>
              <a:p>
                <a:pPr>
                  <a:defRPr lang="ja-JP">
                    <a:solidFill>
                      <a:schemeClr val="bg1"/>
                    </a:solidFill>
                  </a:defRPr>
                </a:pPr>
                <a:endParaRPr lang="ja-JP"/>
              </a:p>
            </c:txPr>
            <c:dLblPos val="bestFit"/>
            <c:showLegendKey val="0"/>
            <c:showVal val="1"/>
            <c:showCatName val="0"/>
            <c:showSerName val="0"/>
            <c:showPercent val="0"/>
            <c:showBubbleSize val="0"/>
            <c:showLeaderLines val="1"/>
            <c:extLst>
              <c:ext xmlns:c15="http://schemas.microsoft.com/office/drawing/2012/chart" uri="{CE6537A1-D6FC-4f65-9D91-7224C49458BB}"/>
            </c:extLst>
          </c:dLbls>
          <c:val>
            <c:numRef>
              <c:f>Sheet1!$A$1:$A$9</c:f>
              <c:numCache>
                <c:formatCode>0.0%</c:formatCode>
                <c:ptCount val="9"/>
                <c:pt idx="0">
                  <c:v>0.26894315647431455</c:v>
                </c:pt>
                <c:pt idx="1">
                  <c:v>0.26045317390408007</c:v>
                </c:pt>
                <c:pt idx="2">
                  <c:v>6.5033641321663518E-2</c:v>
                </c:pt>
                <c:pt idx="3">
                  <c:v>5.3507506044192889E-2</c:v>
                </c:pt>
                <c:pt idx="4">
                  <c:v>4.9515527484678676E-2</c:v>
                </c:pt>
                <c:pt idx="5">
                  <c:v>2.9368217853327584E-2</c:v>
                </c:pt>
                <c:pt idx="6">
                  <c:v>2.629458177933542E-2</c:v>
                </c:pt>
                <c:pt idx="7">
                  <c:v>2.2058961335907193E-2</c:v>
                </c:pt>
                <c:pt idx="8">
                  <c:v>0.22482523380250014</c:v>
                </c:pt>
              </c:numCache>
            </c:numRef>
          </c:val>
          <c:extLst>
            <c:ext xmlns:c16="http://schemas.microsoft.com/office/drawing/2014/chart" uri="{C3380CC4-5D6E-409C-BE32-E72D297353CC}">
              <c16:uniqueId val="{00000012-CE84-4473-8D0E-D6A4B21F2CB3}"/>
            </c:ext>
          </c:extLst>
        </c:ser>
        <c:dLbls>
          <c:showLegendKey val="0"/>
          <c:showVal val="0"/>
          <c:showCatName val="0"/>
          <c:showSerName val="0"/>
          <c:showPercent val="0"/>
          <c:showBubbleSize val="0"/>
          <c:showLeaderLines val="1"/>
        </c:dLbls>
        <c:firstSliceAng val="0"/>
      </c:pieChart>
    </c:plotArea>
    <c:plotVisOnly val="0"/>
    <c:dispBlanksAs val="gap"/>
    <c:showDLblsOverMax val="1"/>
  </c:chart>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182747861397668E-2"/>
          <c:y val="6.3492354408646021E-2"/>
          <c:w val="0.68354446612362796"/>
          <c:h val="0.8724811303915444"/>
        </c:manualLayout>
      </c:layout>
      <c:barChart>
        <c:barDir val="col"/>
        <c:grouping val="stacked"/>
        <c:varyColors val="0"/>
        <c:ser>
          <c:idx val="0"/>
          <c:order val="0"/>
          <c:tx>
            <c:strRef>
              <c:f>Sheet1!$B$1</c:f>
              <c:strCache>
                <c:ptCount val="1"/>
                <c:pt idx="0">
                  <c:v>A&amp;L 他</c:v>
                </c:pt>
              </c:strCache>
            </c:strRef>
          </c:tx>
          <c:spPr>
            <a:solidFill>
              <a:schemeClr val="accent1"/>
            </a:solidFill>
            <a:ln>
              <a:noFill/>
            </a:ln>
            <a:effectLst/>
          </c:spPr>
          <c:invertIfNegative val="0"/>
          <c:dLbls>
            <c:dLbl>
              <c:idx val="0"/>
              <c:layout>
                <c:manualLayout>
                  <c:x val="5.8338568109704045E-2"/>
                  <c:y val="1.686683751312160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743-4DF6-A4D8-7B7B0437E066}"/>
                </c:ext>
              </c:extLst>
            </c:dLbl>
            <c:numFmt formatCode="0.0" sourceLinked="0"/>
            <c:spPr>
              <a:noFill/>
              <a:ln>
                <a:noFill/>
              </a:ln>
              <a:effectLst/>
            </c:spPr>
            <c:txPr>
              <a:bodyPr rot="0" spcFirstLastPara="1" vertOverflow="ellipsis" vert="horz" wrap="square" anchor="ctr" anchorCtr="1"/>
              <a:lstStyle/>
              <a:p>
                <a:pPr>
                  <a:defRPr lang="ja-JP" sz="800" b="1" i="0" u="none" strike="noStrike" kern="1200" baseline="0">
                    <a:solidFill>
                      <a:schemeClr val="tx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2018</c:v>
                </c:pt>
                <c:pt idx="1">
                  <c:v>2019</c:v>
                </c:pt>
                <c:pt idx="2">
                  <c:v>2020</c:v>
                </c:pt>
                <c:pt idx="3">
                  <c:v>2021</c:v>
                </c:pt>
                <c:pt idx="4">
                  <c:v>2022</c:v>
                </c:pt>
              </c:numCache>
            </c:numRef>
          </c:cat>
          <c:val>
            <c:numRef>
              <c:f>Sheet1!$B$2:$B$6</c:f>
              <c:numCache>
                <c:formatCode>General</c:formatCode>
                <c:ptCount val="5"/>
                <c:pt idx="0">
                  <c:v>1.0009999999999999</c:v>
                </c:pt>
                <c:pt idx="1">
                  <c:v>1.121</c:v>
                </c:pt>
                <c:pt idx="2">
                  <c:v>1.37</c:v>
                </c:pt>
                <c:pt idx="3">
                  <c:v>1.587</c:v>
                </c:pt>
                <c:pt idx="4">
                  <c:v>2.6760000000000002</c:v>
                </c:pt>
              </c:numCache>
            </c:numRef>
          </c:val>
          <c:extLst>
            <c:ext xmlns:c16="http://schemas.microsoft.com/office/drawing/2014/chart" uri="{C3380CC4-5D6E-409C-BE32-E72D297353CC}">
              <c16:uniqueId val="{00000000-6F94-4AFD-A04E-AE95283E88FE}"/>
            </c:ext>
          </c:extLst>
        </c:ser>
        <c:ser>
          <c:idx val="1"/>
          <c:order val="1"/>
          <c:tx>
            <c:strRef>
              <c:f>Sheet1!$C$1</c:f>
              <c:strCache>
                <c:ptCount val="1"/>
                <c:pt idx="0">
                  <c:v>航空</c:v>
                </c:pt>
              </c:strCache>
            </c:strRef>
          </c:tx>
          <c:spPr>
            <a:solidFill>
              <a:schemeClr val="accent2"/>
            </a:solidFill>
            <a:ln>
              <a:noFill/>
            </a:ln>
            <a:effectLst/>
          </c:spPr>
          <c:invertIfNegative val="0"/>
          <c:dLbls>
            <c:dLbl>
              <c:idx val="0"/>
              <c:layout>
                <c:manualLayout>
                  <c:x val="6.5630889123417052E-2"/>
                  <c:y val="-1.012010250787296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743-4DF6-A4D8-7B7B0437E066}"/>
                </c:ext>
              </c:extLst>
            </c:dLbl>
            <c:dLbl>
              <c:idx val="1"/>
              <c:layout>
                <c:manualLayout>
                  <c:x val="5.8338568109704073E-2"/>
                  <c:y val="-6.7467350052487652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743-4DF6-A4D8-7B7B0437E066}"/>
                </c:ext>
              </c:extLst>
            </c:dLbl>
            <c:dLbl>
              <c:idx val="2"/>
              <c:layout>
                <c:manualLayout>
                  <c:x val="6.0769341780941649E-2"/>
                  <c:y val="1.012010250787283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F94-4AFD-A04E-AE95283E88FE}"/>
                </c:ext>
              </c:extLst>
            </c:dLbl>
            <c:dLbl>
              <c:idx val="3"/>
              <c:layout>
                <c:manualLayout>
                  <c:x val="6.0769341780941739E-2"/>
                  <c:y val="6.7467350052485171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F94-4AFD-A04E-AE95283E88FE}"/>
                </c:ext>
              </c:extLst>
            </c:dLbl>
            <c:dLbl>
              <c:idx val="4"/>
              <c:layout>
                <c:manualLayout>
                  <c:x val="4.8615473424753482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F94-4AFD-A04E-AE95283E88FE}"/>
                </c:ext>
              </c:extLst>
            </c:dLbl>
            <c:numFmt formatCode="0.0" sourceLinked="0"/>
            <c:spPr>
              <a:noFill/>
              <a:ln>
                <a:noFill/>
              </a:ln>
              <a:effectLst/>
            </c:spPr>
            <c:txPr>
              <a:bodyPr rot="0" spcFirstLastPara="1" vertOverflow="ellipsis" vert="horz" wrap="square" anchor="ctr" anchorCtr="1"/>
              <a:lstStyle/>
              <a:p>
                <a:pPr>
                  <a:defRPr lang="ja-JP" sz="800" b="1" i="0" u="none" strike="noStrike" kern="1200" baseline="0">
                    <a:solidFill>
                      <a:schemeClr val="tx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2018</c:v>
                </c:pt>
                <c:pt idx="1">
                  <c:v>2019</c:v>
                </c:pt>
                <c:pt idx="2">
                  <c:v>2020</c:v>
                </c:pt>
                <c:pt idx="3">
                  <c:v>2021</c:v>
                </c:pt>
                <c:pt idx="4">
                  <c:v>2022</c:v>
                </c:pt>
              </c:numCache>
            </c:numRef>
          </c:cat>
          <c:val>
            <c:numRef>
              <c:f>Sheet1!$C$2:$C$6</c:f>
              <c:numCache>
                <c:formatCode>General</c:formatCode>
                <c:ptCount val="5"/>
                <c:pt idx="0">
                  <c:v>0.14799999999999999</c:v>
                </c:pt>
                <c:pt idx="1">
                  <c:v>0.159</c:v>
                </c:pt>
                <c:pt idx="2">
                  <c:v>0.17899999999999999</c:v>
                </c:pt>
                <c:pt idx="3">
                  <c:v>0.189</c:v>
                </c:pt>
                <c:pt idx="4">
                  <c:v>0.23499999999999999</c:v>
                </c:pt>
              </c:numCache>
            </c:numRef>
          </c:val>
          <c:extLst>
            <c:ext xmlns:c16="http://schemas.microsoft.com/office/drawing/2014/chart" uri="{C3380CC4-5D6E-409C-BE32-E72D297353CC}">
              <c16:uniqueId val="{00000004-6F94-4AFD-A04E-AE95283E88FE}"/>
            </c:ext>
          </c:extLst>
        </c:ser>
        <c:ser>
          <c:idx val="2"/>
          <c:order val="2"/>
          <c:tx>
            <c:strRef>
              <c:f>Sheet1!$D$1</c:f>
              <c:strCache>
                <c:ptCount val="1"/>
                <c:pt idx="0">
                  <c:v>エネルギー</c:v>
                </c:pt>
              </c:strCache>
            </c:strRef>
          </c:tx>
          <c:spPr>
            <a:solidFill>
              <a:schemeClr val="accent3"/>
            </a:solidFill>
            <a:ln>
              <a:noFill/>
            </a:ln>
            <a:effectLst/>
          </c:spPr>
          <c:invertIfNegative val="0"/>
          <c:dLbls>
            <c:dLbl>
              <c:idx val="0"/>
              <c:layout>
                <c:manualLayout>
                  <c:x val="6.3200115452179365E-2"/>
                  <c:y val="-4.0480410031491845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743-4DF6-A4D8-7B7B0437E066}"/>
                </c:ext>
              </c:extLst>
            </c:dLbl>
            <c:dLbl>
              <c:idx val="1"/>
              <c:layout>
                <c:manualLayout>
                  <c:x val="5.8338568109704073E-2"/>
                  <c:y val="-3.710704252886740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743-4DF6-A4D8-7B7B0437E066}"/>
                </c:ext>
              </c:extLst>
            </c:dLbl>
            <c:dLbl>
              <c:idx val="2"/>
              <c:layout>
                <c:manualLayout>
                  <c:x val="6.3200115452179323E-2"/>
                  <c:y val="-1.686683751312160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A743-4DF6-A4D8-7B7B0437E066}"/>
                </c:ext>
              </c:extLst>
            </c:dLbl>
            <c:dLbl>
              <c:idx val="3"/>
              <c:layout>
                <c:manualLayout>
                  <c:x val="6.5630889123416983E-2"/>
                  <c:y val="-1.3493470010497405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F94-4AFD-A04E-AE95283E88FE}"/>
                </c:ext>
              </c:extLst>
            </c:dLbl>
            <c:numFmt formatCode="0.0" sourceLinked="0"/>
            <c:spPr>
              <a:noFill/>
              <a:ln>
                <a:noFill/>
              </a:ln>
              <a:effectLst/>
            </c:spPr>
            <c:txPr>
              <a:bodyPr rot="0" spcFirstLastPara="1" vertOverflow="ellipsis" vert="horz" wrap="square" anchor="ctr" anchorCtr="1"/>
              <a:lstStyle/>
              <a:p>
                <a:pPr>
                  <a:defRPr lang="ja-JP" sz="800" b="1" i="0" u="none" strike="noStrike" kern="1200" baseline="0">
                    <a:solidFill>
                      <a:schemeClr val="tx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2018</c:v>
                </c:pt>
                <c:pt idx="1">
                  <c:v>2019</c:v>
                </c:pt>
                <c:pt idx="2">
                  <c:v>2020</c:v>
                </c:pt>
                <c:pt idx="3">
                  <c:v>2021</c:v>
                </c:pt>
                <c:pt idx="4">
                  <c:v>2022</c:v>
                </c:pt>
              </c:numCache>
            </c:numRef>
          </c:cat>
          <c:val>
            <c:numRef>
              <c:f>Sheet1!$D$2:$D$6</c:f>
              <c:numCache>
                <c:formatCode>General</c:formatCode>
                <c:ptCount val="5"/>
                <c:pt idx="0">
                  <c:v>0.51200000000000001</c:v>
                </c:pt>
                <c:pt idx="1">
                  <c:v>0.7</c:v>
                </c:pt>
                <c:pt idx="2">
                  <c:v>0.91100000000000003</c:v>
                </c:pt>
                <c:pt idx="3">
                  <c:v>1.2949999999999999</c:v>
                </c:pt>
                <c:pt idx="4">
                  <c:v>1.6519999999999999</c:v>
                </c:pt>
              </c:numCache>
            </c:numRef>
          </c:val>
          <c:extLst>
            <c:ext xmlns:c16="http://schemas.microsoft.com/office/drawing/2014/chart" uri="{C3380CC4-5D6E-409C-BE32-E72D297353CC}">
              <c16:uniqueId val="{00000006-6F94-4AFD-A04E-AE95283E88FE}"/>
            </c:ext>
          </c:extLst>
        </c:ser>
        <c:ser>
          <c:idx val="3"/>
          <c:order val="3"/>
          <c:tx>
            <c:strRef>
              <c:f>Sheet1!$E$1</c:f>
              <c:strCache>
                <c:ptCount val="1"/>
                <c:pt idx="0">
                  <c:v>エンジニアリング</c:v>
                </c:pt>
              </c:strCache>
            </c:strRef>
          </c:tx>
          <c:spPr>
            <a:solidFill>
              <a:schemeClr val="accent4"/>
            </a:solidFill>
            <a:ln>
              <a:noFill/>
            </a:ln>
            <a:effectLst/>
          </c:spPr>
          <c:invertIfNegative val="0"/>
          <c:dLbls>
            <c:dLbl>
              <c:idx val="0"/>
              <c:layout>
                <c:manualLayout>
                  <c:x val="6.3200115452179365E-2"/>
                  <c:y val="-7.758745256035937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743-4DF6-A4D8-7B7B0437E066}"/>
                </c:ext>
              </c:extLst>
            </c:dLbl>
            <c:dLbl>
              <c:idx val="1"/>
              <c:layout>
                <c:manualLayout>
                  <c:x val="5.8338568109704073E-2"/>
                  <c:y val="-6.746735005248653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743-4DF6-A4D8-7B7B0437E066}"/>
                </c:ext>
              </c:extLst>
            </c:dLbl>
            <c:dLbl>
              <c:idx val="2"/>
              <c:layout>
                <c:manualLayout>
                  <c:x val="5.3477020767228732E-2"/>
                  <c:y val="-4.3853777534116165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743-4DF6-A4D8-7B7B0437E066}"/>
                </c:ext>
              </c:extLst>
            </c:dLbl>
            <c:dLbl>
              <c:idx val="3"/>
              <c:layout>
                <c:manualLayout>
                  <c:x val="6.5630889123416983E-2"/>
                  <c:y val="-3.373367502624333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A743-4DF6-A4D8-7B7B0437E066}"/>
                </c:ext>
              </c:extLst>
            </c:dLbl>
            <c:numFmt formatCode="0.0" sourceLinked="0"/>
            <c:spPr>
              <a:noFill/>
              <a:ln>
                <a:noFill/>
              </a:ln>
              <a:effectLst/>
            </c:spPr>
            <c:txPr>
              <a:bodyPr rot="0" spcFirstLastPara="1" vertOverflow="ellipsis" vert="horz" wrap="square" anchor="ctr" anchorCtr="1"/>
              <a:lstStyle/>
              <a:p>
                <a:pPr>
                  <a:defRPr lang="ja-JP" sz="800" b="1" i="0" u="none" strike="noStrike" kern="1200" baseline="0">
                    <a:solidFill>
                      <a:schemeClr val="tx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2018</c:v>
                </c:pt>
                <c:pt idx="1">
                  <c:v>2019</c:v>
                </c:pt>
                <c:pt idx="2">
                  <c:v>2020</c:v>
                </c:pt>
                <c:pt idx="3">
                  <c:v>2021</c:v>
                </c:pt>
                <c:pt idx="4">
                  <c:v>2022</c:v>
                </c:pt>
              </c:numCache>
            </c:numRef>
          </c:cat>
          <c:val>
            <c:numRef>
              <c:f>Sheet1!$E$2:$E$6</c:f>
              <c:numCache>
                <c:formatCode>General</c:formatCode>
                <c:ptCount val="5"/>
                <c:pt idx="0">
                  <c:v>0.70199999999999996</c:v>
                </c:pt>
                <c:pt idx="1">
                  <c:v>1.198</c:v>
                </c:pt>
                <c:pt idx="2">
                  <c:v>1.0620000000000001</c:v>
                </c:pt>
                <c:pt idx="3">
                  <c:v>1.002</c:v>
                </c:pt>
                <c:pt idx="4">
                  <c:v>1.5940000000000001</c:v>
                </c:pt>
              </c:numCache>
            </c:numRef>
          </c:val>
          <c:extLst>
            <c:ext xmlns:c16="http://schemas.microsoft.com/office/drawing/2014/chart" uri="{C3380CC4-5D6E-409C-BE32-E72D297353CC}">
              <c16:uniqueId val="{00000007-6F94-4AFD-A04E-AE95283E88FE}"/>
            </c:ext>
          </c:extLst>
        </c:ser>
        <c:ser>
          <c:idx val="4"/>
          <c:order val="4"/>
          <c:tx>
            <c:strRef>
              <c:f>Sheet1!$F$1</c:f>
              <c:strCache>
                <c:ptCount val="1"/>
                <c:pt idx="0">
                  <c:v>医療保険</c:v>
                </c:pt>
              </c:strCache>
            </c:strRef>
          </c:tx>
          <c:spPr>
            <a:solidFill>
              <a:schemeClr val="accent1">
                <a:lumMod val="75000"/>
              </a:schemeClr>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lang="ja-JP" sz="800" b="1" i="0" u="none" strike="noStrike" kern="1200" baseline="0">
                    <a:solidFill>
                      <a:schemeClr val="bg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2018</c:v>
                </c:pt>
                <c:pt idx="1">
                  <c:v>2019</c:v>
                </c:pt>
                <c:pt idx="2">
                  <c:v>2020</c:v>
                </c:pt>
                <c:pt idx="3">
                  <c:v>2021</c:v>
                </c:pt>
                <c:pt idx="4">
                  <c:v>2022</c:v>
                </c:pt>
              </c:numCache>
            </c:numRef>
          </c:cat>
          <c:val>
            <c:numRef>
              <c:f>Sheet1!$F$2:$F$6</c:f>
              <c:numCache>
                <c:formatCode>General</c:formatCode>
                <c:ptCount val="5"/>
                <c:pt idx="0">
                  <c:v>19.89</c:v>
                </c:pt>
                <c:pt idx="1">
                  <c:v>22.47</c:v>
                </c:pt>
                <c:pt idx="2">
                  <c:v>22.84</c:v>
                </c:pt>
                <c:pt idx="3">
                  <c:v>25.11</c:v>
                </c:pt>
                <c:pt idx="4">
                  <c:v>31.83</c:v>
                </c:pt>
              </c:numCache>
            </c:numRef>
          </c:val>
          <c:extLst>
            <c:ext xmlns:c16="http://schemas.microsoft.com/office/drawing/2014/chart" uri="{C3380CC4-5D6E-409C-BE32-E72D297353CC}">
              <c16:uniqueId val="{00000008-6F94-4AFD-A04E-AE95283E88FE}"/>
            </c:ext>
          </c:extLst>
        </c:ser>
        <c:ser>
          <c:idx val="5"/>
          <c:order val="5"/>
          <c:tx>
            <c:strRef>
              <c:f>Sheet1!$G$1</c:f>
              <c:strCache>
                <c:ptCount val="1"/>
                <c:pt idx="0">
                  <c:v>海上保険</c:v>
                </c:pt>
              </c:strCache>
            </c:strRef>
          </c:tx>
          <c:spPr>
            <a:solidFill>
              <a:schemeClr val="accent6"/>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lang="ja-JP" sz="800" b="1" i="0" u="none" strike="noStrike" kern="1200" baseline="0">
                    <a:solidFill>
                      <a:schemeClr val="bg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2018</c:v>
                </c:pt>
                <c:pt idx="1">
                  <c:v>2019</c:v>
                </c:pt>
                <c:pt idx="2">
                  <c:v>2020</c:v>
                </c:pt>
                <c:pt idx="3">
                  <c:v>2021</c:v>
                </c:pt>
                <c:pt idx="4">
                  <c:v>2022</c:v>
                </c:pt>
              </c:numCache>
            </c:numRef>
          </c:cat>
          <c:val>
            <c:numRef>
              <c:f>Sheet1!$G$2:$G$6</c:f>
              <c:numCache>
                <c:formatCode>General</c:formatCode>
                <c:ptCount val="5"/>
                <c:pt idx="0">
                  <c:v>0.54500000000000004</c:v>
                </c:pt>
                <c:pt idx="1">
                  <c:v>0.65400000000000003</c:v>
                </c:pt>
                <c:pt idx="2">
                  <c:v>0.69</c:v>
                </c:pt>
                <c:pt idx="3">
                  <c:v>0.69699999999999995</c:v>
                </c:pt>
                <c:pt idx="4">
                  <c:v>0.69199999999999995</c:v>
                </c:pt>
              </c:numCache>
            </c:numRef>
          </c:val>
          <c:extLst>
            <c:ext xmlns:c16="http://schemas.microsoft.com/office/drawing/2014/chart" uri="{C3380CC4-5D6E-409C-BE32-E72D297353CC}">
              <c16:uniqueId val="{00000009-6F94-4AFD-A04E-AE95283E88FE}"/>
            </c:ext>
          </c:extLst>
        </c:ser>
        <c:ser>
          <c:idx val="6"/>
          <c:order val="6"/>
          <c:tx>
            <c:strRef>
              <c:f>Sheet1!$H$1</c:f>
              <c:strCache>
                <c:ptCount val="1"/>
                <c:pt idx="0">
                  <c:v>自動車</c:v>
                </c:pt>
              </c:strCache>
            </c:strRef>
          </c:tx>
          <c:spPr>
            <a:solidFill>
              <a:schemeClr val="accent3">
                <a:lumMod val="60000"/>
                <a:lumOff val="40000"/>
              </a:schemeClr>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lang="ja-JP" sz="800" b="1" i="0" u="none" strike="noStrike" kern="1200" baseline="0">
                    <a:solidFill>
                      <a:schemeClr val="tx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2018</c:v>
                </c:pt>
                <c:pt idx="1">
                  <c:v>2019</c:v>
                </c:pt>
                <c:pt idx="2">
                  <c:v>2020</c:v>
                </c:pt>
                <c:pt idx="3">
                  <c:v>2021</c:v>
                </c:pt>
                <c:pt idx="4">
                  <c:v>2022</c:v>
                </c:pt>
              </c:numCache>
            </c:numRef>
          </c:cat>
          <c:val>
            <c:numRef>
              <c:f>Sheet1!$H$2:$H$6</c:f>
              <c:numCache>
                <c:formatCode>General</c:formatCode>
                <c:ptCount val="5"/>
                <c:pt idx="0">
                  <c:v>9.423</c:v>
                </c:pt>
                <c:pt idx="1">
                  <c:v>8.6029999999999998</c:v>
                </c:pt>
                <c:pt idx="2">
                  <c:v>8.3580000000000005</c:v>
                </c:pt>
                <c:pt idx="3">
                  <c:v>8.1620000000000008</c:v>
                </c:pt>
                <c:pt idx="4">
                  <c:v>10.34</c:v>
                </c:pt>
              </c:numCache>
            </c:numRef>
          </c:val>
          <c:extLst>
            <c:ext xmlns:c16="http://schemas.microsoft.com/office/drawing/2014/chart" uri="{C3380CC4-5D6E-409C-BE32-E72D297353CC}">
              <c16:uniqueId val="{0000000A-6F94-4AFD-A04E-AE95283E88FE}"/>
            </c:ext>
          </c:extLst>
        </c:ser>
        <c:ser>
          <c:idx val="7"/>
          <c:order val="7"/>
          <c:tx>
            <c:strRef>
              <c:f>Sheet1!$I$1</c:f>
              <c:strCache>
                <c:ptCount val="1"/>
                <c:pt idx="0">
                  <c:v>P&amp;S 保険</c:v>
                </c:pt>
              </c:strCache>
            </c:strRef>
          </c:tx>
          <c:spPr>
            <a:solidFill>
              <a:schemeClr val="accent2">
                <a:lumMod val="60000"/>
              </a:schemeClr>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lang="ja-JP" sz="800" b="1" i="0" u="none" strike="noStrike" kern="1200" baseline="0">
                    <a:solidFill>
                      <a:schemeClr val="bg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2018</c:v>
                </c:pt>
                <c:pt idx="1">
                  <c:v>2019</c:v>
                </c:pt>
                <c:pt idx="2">
                  <c:v>2020</c:v>
                </c:pt>
                <c:pt idx="3">
                  <c:v>2021</c:v>
                </c:pt>
                <c:pt idx="4">
                  <c:v>2022</c:v>
                </c:pt>
              </c:numCache>
            </c:numRef>
          </c:cat>
          <c:val>
            <c:numRef>
              <c:f>Sheet1!$I$2:$I$6</c:f>
              <c:numCache>
                <c:formatCode>General</c:formatCode>
                <c:ptCount val="5"/>
                <c:pt idx="0">
                  <c:v>1.1020000000000001</c:v>
                </c:pt>
                <c:pt idx="1">
                  <c:v>1.135</c:v>
                </c:pt>
                <c:pt idx="2">
                  <c:v>1.264</c:v>
                </c:pt>
                <c:pt idx="3">
                  <c:v>1.7070000000000001</c:v>
                </c:pt>
                <c:pt idx="4">
                  <c:v>1.87</c:v>
                </c:pt>
              </c:numCache>
            </c:numRef>
          </c:val>
          <c:extLst>
            <c:ext xmlns:c16="http://schemas.microsoft.com/office/drawing/2014/chart" uri="{C3380CC4-5D6E-409C-BE32-E72D297353CC}">
              <c16:uniqueId val="{0000000B-6F94-4AFD-A04E-AE95283E88FE}"/>
            </c:ext>
          </c:extLst>
        </c:ser>
        <c:ser>
          <c:idx val="8"/>
          <c:order val="8"/>
          <c:tx>
            <c:strRef>
              <c:f>Sheet1!$J$1</c:f>
              <c:strCache>
                <c:ptCount val="1"/>
                <c:pt idx="0">
                  <c:v>財産</c:v>
                </c:pt>
              </c:strCache>
            </c:strRef>
          </c:tx>
          <c:spPr>
            <a:solidFill>
              <a:schemeClr val="accent3">
                <a:lumMod val="60000"/>
              </a:schemeClr>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lang="ja-JP" sz="800" b="1" i="0" u="none" strike="noStrike" kern="1200" baseline="0">
                    <a:solidFill>
                      <a:schemeClr val="bg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2018</c:v>
                </c:pt>
                <c:pt idx="1">
                  <c:v>2019</c:v>
                </c:pt>
                <c:pt idx="2">
                  <c:v>2020</c:v>
                </c:pt>
                <c:pt idx="3">
                  <c:v>2021</c:v>
                </c:pt>
                <c:pt idx="4">
                  <c:v>2022</c:v>
                </c:pt>
              </c:numCache>
            </c:numRef>
          </c:cat>
          <c:val>
            <c:numRef>
              <c:f>Sheet1!$J$2:$J$6</c:f>
              <c:numCache>
                <c:formatCode>General</c:formatCode>
                <c:ptCount val="5"/>
                <c:pt idx="0">
                  <c:v>1.698</c:v>
                </c:pt>
                <c:pt idx="1">
                  <c:v>1.845</c:v>
                </c:pt>
                <c:pt idx="2">
                  <c:v>2.109</c:v>
                </c:pt>
                <c:pt idx="3">
                  <c:v>2.282</c:v>
                </c:pt>
                <c:pt idx="4">
                  <c:v>2.4630000000000001</c:v>
                </c:pt>
              </c:numCache>
            </c:numRef>
          </c:val>
          <c:extLst>
            <c:ext xmlns:c16="http://schemas.microsoft.com/office/drawing/2014/chart" uri="{C3380CC4-5D6E-409C-BE32-E72D297353CC}">
              <c16:uniqueId val="{0000000C-6F94-4AFD-A04E-AE95283E88FE}"/>
            </c:ext>
          </c:extLst>
        </c:ser>
        <c:dLbls>
          <c:dLblPos val="ctr"/>
          <c:showLegendKey val="0"/>
          <c:showVal val="1"/>
          <c:showCatName val="0"/>
          <c:showSerName val="0"/>
          <c:showPercent val="0"/>
          <c:showBubbleSize val="0"/>
        </c:dLbls>
        <c:gapWidth val="150"/>
        <c:overlap val="100"/>
        <c:axId val="303992976"/>
        <c:axId val="303988816"/>
      </c:barChart>
      <c:catAx>
        <c:axId val="3039929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800" b="1" i="0" u="none" strike="noStrike" kern="1200" baseline="0">
                <a:solidFill>
                  <a:schemeClr val="tx1"/>
                </a:solidFill>
                <a:latin typeface="+mn-lt"/>
                <a:ea typeface="+mn-ea"/>
                <a:cs typeface="+mn-cs"/>
              </a:defRPr>
            </a:pPr>
            <a:endParaRPr lang="ja-JP"/>
          </a:p>
        </c:txPr>
        <c:crossAx val="303988816"/>
        <c:crosses val="autoZero"/>
        <c:auto val="1"/>
        <c:lblAlgn val="ctr"/>
        <c:lblOffset val="100"/>
        <c:noMultiLvlLbl val="0"/>
      </c:catAx>
      <c:valAx>
        <c:axId val="3039888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ja-JP" sz="800" b="1" i="0" u="none" strike="noStrike" kern="1200" baseline="0">
                <a:solidFill>
                  <a:schemeClr val="tx1"/>
                </a:solidFill>
                <a:latin typeface="+mn-lt"/>
                <a:ea typeface="+mn-ea"/>
                <a:cs typeface="+mn-cs"/>
              </a:defRPr>
            </a:pPr>
            <a:endParaRPr lang="ja-JP"/>
          </a:p>
        </c:txPr>
        <c:crossAx val="303992976"/>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lang="ja-JP" sz="800" b="1" i="0" u="none" strike="noStrike" kern="1200" baseline="0">
              <a:solidFill>
                <a:schemeClr val="tx1"/>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800" b="1">
          <a:solidFill>
            <a:schemeClr val="bg1"/>
          </a:solidFill>
        </a:defRPr>
      </a:pPr>
      <a:endParaRPr lang="ja-JP"/>
    </a:p>
  </c:txPr>
  <c:externalData r:id="rId3">
    <c:autoUpdate val="0"/>
  </c:externalData>
  <c:userShapes r:id="rId4"/>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324009324009324E-3"/>
          <c:y val="7.2608913370055081E-2"/>
          <c:w val="0.98135198135198132"/>
          <c:h val="0.90135202804206305"/>
        </c:manualLayout>
      </c:layout>
      <c:barChart>
        <c:barDir val="col"/>
        <c:grouping val="stacked"/>
        <c:varyColors val="0"/>
        <c:ser>
          <c:idx val="0"/>
          <c:order val="0"/>
          <c:spPr>
            <a:solidFill>
              <a:schemeClr val="accent1"/>
            </a:solidFill>
            <a:ln>
              <a:noFill/>
            </a:ln>
          </c:spPr>
          <c:invertIfNegative val="0"/>
          <c:dLbls>
            <c:dLbl>
              <c:idx val="0"/>
              <c:layout>
                <c:manualLayout>
                  <c:x val="0"/>
                  <c:y val="-4.7070605908863292E-2"/>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B1E4-441B-8CE6-AE6A5D74D475}"/>
                </c:ext>
              </c:extLst>
            </c:dLbl>
            <c:dLbl>
              <c:idx val="1"/>
              <c:layout>
                <c:manualLayout>
                  <c:x val="0"/>
                  <c:y val="-4.9073610415623435E-2"/>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B1E4-441B-8CE6-AE6A5D74D475}"/>
                </c:ext>
              </c:extLst>
            </c:dLbl>
            <c:dLbl>
              <c:idx val="2"/>
              <c:layout>
                <c:manualLayout>
                  <c:x val="0"/>
                  <c:y val="-5.2078117175763647E-2"/>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B1E4-441B-8CE6-AE6A5D74D475}"/>
                </c:ext>
              </c:extLst>
            </c:dLbl>
            <c:dLbl>
              <c:idx val="3"/>
              <c:layout>
                <c:manualLayout>
                  <c:x val="0"/>
                  <c:y val="-5.6084126189283927E-2"/>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B1E4-441B-8CE6-AE6A5D74D475}"/>
                </c:ext>
              </c:extLst>
            </c:dLbl>
            <c:dLbl>
              <c:idx val="4"/>
              <c:layout>
                <c:manualLayout>
                  <c:x val="0"/>
                  <c:y val="-5.8087130696044063E-2"/>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B1E4-441B-8CE6-AE6A5D74D475}"/>
                </c:ext>
              </c:extLst>
            </c:dLbl>
            <c:dLbl>
              <c:idx val="5"/>
              <c:layout>
                <c:manualLayout>
                  <c:x val="0"/>
                  <c:y val="-6.2093139709564343E-2"/>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B1E4-441B-8CE6-AE6A5D74D475}"/>
                </c:ext>
              </c:extLst>
            </c:dLbl>
            <c:dLbl>
              <c:idx val="6"/>
              <c:layout>
                <c:manualLayout>
                  <c:x val="0"/>
                  <c:y val="-7.7115673510265395E-2"/>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B1E4-441B-8CE6-AE6A5D74D475}"/>
                </c:ext>
              </c:extLst>
            </c:dLbl>
            <c:dLbl>
              <c:idx val="7"/>
              <c:layout>
                <c:manualLayout>
                  <c:x val="0"/>
                  <c:y val="-9.2138207310966447E-2"/>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B1E4-441B-8CE6-AE6A5D74D475}"/>
                </c:ext>
              </c:extLst>
            </c:dLbl>
            <c:dLbl>
              <c:idx val="8"/>
              <c:layout>
                <c:manualLayout>
                  <c:x val="0"/>
                  <c:y val="-0.12318477716574862"/>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B1E4-441B-8CE6-AE6A5D74D475}"/>
                </c:ext>
              </c:extLst>
            </c:dLbl>
            <c:dLbl>
              <c:idx val="9"/>
              <c:layout>
                <c:manualLayout>
                  <c:x val="0"/>
                  <c:y val="-0.16775162744116173"/>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B1E4-441B-8CE6-AE6A5D74D475}"/>
                </c:ext>
              </c:extLst>
            </c:dLbl>
            <c:dLbl>
              <c:idx val="10"/>
              <c:layout>
                <c:manualLayout>
                  <c:x val="3.2275416890801506E-3"/>
                  <c:y val="-0.19278918377566351"/>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B1E4-441B-8CE6-AE6A5D74D475}"/>
                </c:ext>
              </c:extLst>
            </c:dLbl>
            <c:dLbl>
              <c:idx val="11"/>
              <c:layout>
                <c:manualLayout>
                  <c:x val="6.4550833781603012E-3"/>
                  <c:y val="-0.21131697546319478"/>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B1E4-441B-8CE6-AE6A5D74D475}"/>
                </c:ext>
              </c:extLst>
            </c:dLbl>
            <c:dLbl>
              <c:idx val="12"/>
              <c:layout>
                <c:manualLayout>
                  <c:x val="0"/>
                  <c:y val="-0.24036054081121683"/>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B1E4-441B-8CE6-AE6A5D74D475}"/>
                </c:ext>
              </c:extLst>
            </c:dLbl>
            <c:dLbl>
              <c:idx val="13"/>
              <c:layout>
                <c:manualLayout>
                  <c:x val="0"/>
                  <c:y val="-0.26890335503254881"/>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B1E4-441B-8CE6-AE6A5D74D475}"/>
                </c:ext>
              </c:extLst>
            </c:dLbl>
            <c:dLbl>
              <c:idx val="14"/>
              <c:layout>
                <c:manualLayout>
                  <c:x val="0"/>
                  <c:y val="-0.3189784677015523"/>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B1E4-441B-8CE6-AE6A5D74D475}"/>
                </c:ext>
              </c:extLst>
            </c:dLbl>
            <c:dLbl>
              <c:idx val="15"/>
              <c:layout>
                <c:manualLayout>
                  <c:x val="-3.4068495606957147E-3"/>
                  <c:y val="-0.37756634952428642"/>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B1E4-441B-8CE6-AE6A5D74D475}"/>
                </c:ext>
              </c:extLst>
            </c:dLbl>
            <c:dLbl>
              <c:idx val="16"/>
              <c:layout>
                <c:manualLayout>
                  <c:x val="0"/>
                  <c:y val="-0.37155733600400603"/>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B1E4-441B-8CE6-AE6A5D74D475}"/>
                </c:ext>
              </c:extLst>
            </c:dLbl>
            <c:dLbl>
              <c:idx val="17"/>
              <c:layout>
                <c:manualLayout>
                  <c:x val="3.2275416890801506E-3"/>
                  <c:y val="-0.3785678517776665"/>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B1E4-441B-8CE6-AE6A5D74D475}"/>
                </c:ext>
              </c:extLst>
            </c:dLbl>
            <c:dLbl>
              <c:idx val="18"/>
              <c:layout>
                <c:manualLayout>
                  <c:x val="6.4550833781603012E-3"/>
                  <c:y val="-0.39409113670505758"/>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B1E4-441B-8CE6-AE6A5D74D475}"/>
                </c:ext>
              </c:extLst>
            </c:dLbl>
            <c:dLbl>
              <c:idx val="19"/>
              <c:layout>
                <c:manualLayout>
                  <c:x val="0"/>
                  <c:y val="-0.4401602403605408"/>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B1E4-441B-8CE6-AE6A5D74D475}"/>
                </c:ext>
              </c:extLst>
            </c:dLbl>
            <c:dLbl>
              <c:idx val="20"/>
              <c:layout>
                <c:manualLayout>
                  <c:x val="3.4068495606957147E-3"/>
                  <c:y val="-0.44667000500751125"/>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B1E4-441B-8CE6-AE6A5D74D475}"/>
                </c:ext>
              </c:extLst>
            </c:dLbl>
            <c:dLbl>
              <c:idx val="21"/>
              <c:layout>
                <c:manualLayout>
                  <c:x val="0"/>
                  <c:y val="-0.48773159739609412"/>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B1E4-441B-8CE6-AE6A5D74D475}"/>
                </c:ext>
              </c:extLst>
            </c:dLbl>
            <c:spPr>
              <a:noFill/>
              <a:ln>
                <a:noFill/>
              </a:ln>
              <a:effectLst/>
            </c:spPr>
            <c:txPr>
              <a:bodyPr wrap="square" lIns="38100" tIns="19050" rIns="38100" bIns="19050" anchor="ctr">
                <a:spAutoFit/>
              </a:bodyPr>
              <a:lstStyle/>
              <a:p>
                <a:pPr>
                  <a:defRPr lang="ja-JP"/>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Sheet1!$A$1:$V$1</c:f>
              <c:numCache>
                <c:formatCode>General</c:formatCode>
                <c:ptCount val="22"/>
                <c:pt idx="0">
                  <c:v>151.12899999999999</c:v>
                </c:pt>
                <c:pt idx="1">
                  <c:v>180.65300000000002</c:v>
                </c:pt>
                <c:pt idx="2">
                  <c:v>222.7852</c:v>
                </c:pt>
                <c:pt idx="3">
                  <c:v>284.99129999999997</c:v>
                </c:pt>
                <c:pt idx="4">
                  <c:v>314.56370000000004</c:v>
                </c:pt>
                <c:pt idx="5">
                  <c:v>365.41379010000003</c:v>
                </c:pt>
                <c:pt idx="6">
                  <c:v>592.58740739999996</c:v>
                </c:pt>
                <c:pt idx="7">
                  <c:v>817.33435499999996</c:v>
                </c:pt>
                <c:pt idx="8">
                  <c:v>1281.3882684</c:v>
                </c:pt>
                <c:pt idx="9">
                  <c:v>1944.535764</c:v>
                </c:pt>
                <c:pt idx="10">
                  <c:v>2317.3362299999999</c:v>
                </c:pt>
                <c:pt idx="11">
                  <c:v>2588.8032360000002</c:v>
                </c:pt>
                <c:pt idx="12">
                  <c:v>3009.3370949999999</c:v>
                </c:pt>
                <c:pt idx="13">
                  <c:v>3438.6709649999998</c:v>
                </c:pt>
                <c:pt idx="14">
                  <c:v>4192.0052400000004</c:v>
                </c:pt>
                <c:pt idx="15">
                  <c:v>5057.8729890000004</c:v>
                </c:pt>
                <c:pt idx="16">
                  <c:v>4968.0062099999996</c:v>
                </c:pt>
                <c:pt idx="17">
                  <c:v>5076.1396784999997</c:v>
                </c:pt>
                <c:pt idx="18">
                  <c:v>5302.2466278000002</c:v>
                </c:pt>
                <c:pt idx="19">
                  <c:v>5993.3141582999997</c:v>
                </c:pt>
                <c:pt idx="20">
                  <c:v>6089.8209456000004</c:v>
                </c:pt>
                <c:pt idx="21">
                  <c:v>6695.8217031000004</c:v>
                </c:pt>
              </c:numCache>
            </c:numRef>
          </c:val>
          <c:extLst>
            <c:ext xmlns:c16="http://schemas.microsoft.com/office/drawing/2014/chart" uri="{C3380CC4-5D6E-409C-BE32-E72D297353CC}">
              <c16:uniqueId val="{00000016-B1E4-441B-8CE6-AE6A5D74D475}"/>
            </c:ext>
          </c:extLst>
        </c:ser>
        <c:dLbls>
          <c:showLegendKey val="0"/>
          <c:showVal val="0"/>
          <c:showCatName val="0"/>
          <c:showSerName val="0"/>
          <c:showPercent val="0"/>
          <c:showBubbleSize val="0"/>
        </c:dLbls>
        <c:gapWidth val="80"/>
        <c:overlap val="100"/>
        <c:axId val="1298937040"/>
        <c:axId val="1"/>
      </c:barChart>
      <c:catAx>
        <c:axId val="1298937040"/>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txPr>
          <a:bodyPr/>
          <a:lstStyle/>
          <a:p>
            <a:pPr>
              <a:defRPr lang="ja-JP"/>
            </a:pPr>
            <a:endParaRPr lang="ja-JP"/>
          </a:p>
        </c:txPr>
        <c:crossAx val="1"/>
        <c:crosses val="min"/>
        <c:auto val="0"/>
        <c:lblAlgn val="ctr"/>
        <c:lblOffset val="100"/>
        <c:noMultiLvlLbl val="0"/>
      </c:catAx>
      <c:valAx>
        <c:axId val="1"/>
        <c:scaling>
          <c:orientation val="minMax"/>
          <c:max val="6695.8217031000004"/>
          <c:min val="0"/>
        </c:scaling>
        <c:delete val="1"/>
        <c:axPos val="l"/>
        <c:numFmt formatCode="General" sourceLinked="1"/>
        <c:majorTickMark val="out"/>
        <c:minorTickMark val="none"/>
        <c:tickLblPos val="nextTo"/>
        <c:crossAx val="1298937040"/>
        <c:crosses val="min"/>
        <c:crossBetween val="between"/>
      </c:valAx>
    </c:plotArea>
    <c:plotVisOnly val="0"/>
    <c:dispBlanksAs val="gap"/>
    <c:showDLblsOverMax val="1"/>
  </c:chart>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9834497977197502E-2"/>
          <c:y val="2.8864059590316574E-2"/>
          <c:w val="0.94060316292754687"/>
          <c:h val="0.94227188081936686"/>
        </c:manualLayout>
      </c:layout>
      <c:barChart>
        <c:barDir val="col"/>
        <c:grouping val="stacked"/>
        <c:varyColors val="0"/>
        <c:ser>
          <c:idx val="0"/>
          <c:order val="0"/>
          <c:spPr>
            <a:solidFill>
              <a:srgbClr val="1F497D"/>
            </a:solidFill>
            <a:ln w="9525" cap="flat" algn="ctr">
              <a:solidFill>
                <a:srgbClr val="808080"/>
              </a:solidFill>
              <a:prstDash val="solid"/>
            </a:ln>
          </c:spPr>
          <c:invertIfNegative val="0"/>
          <c:dLbls>
            <c:spPr>
              <a:noFill/>
              <a:ln>
                <a:noFill/>
              </a:ln>
              <a:effectLst/>
            </c:spPr>
            <c:txPr>
              <a:bodyPr wrap="square" lIns="38100" tIns="19050" rIns="38100" bIns="19050" anchor="ctr">
                <a:spAutoFit/>
              </a:bodyPr>
              <a:lstStyle/>
              <a:p>
                <a:pPr>
                  <a:defRPr lang="ja-JP" b="1">
                    <a:solidFill>
                      <a:schemeClr val="bg1"/>
                    </a:solidFill>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Sheet1!$A$1:$S$1</c:f>
              <c:numCache>
                <c:formatCode>#,##0;"-"#,##0</c:formatCode>
                <c:ptCount val="19"/>
                <c:pt idx="0">
                  <c:v>166.34</c:v>
                </c:pt>
                <c:pt idx="1">
                  <c:v>174.08</c:v>
                </c:pt>
                <c:pt idx="2">
                  <c:v>161.12</c:v>
                </c:pt>
                <c:pt idx="3">
                  <c:v>167.83</c:v>
                </c:pt>
                <c:pt idx="4">
                  <c:v>163.19999999999999</c:v>
                </c:pt>
                <c:pt idx="5">
                  <c:v>164.35</c:v>
                </c:pt>
                <c:pt idx="6">
                  <c:v>178.84</c:v>
                </c:pt>
                <c:pt idx="7">
                  <c:v>179.28</c:v>
                </c:pt>
                <c:pt idx="8">
                  <c:v>158.87</c:v>
                </c:pt>
                <c:pt idx="9">
                  <c:v>224.69</c:v>
                </c:pt>
                <c:pt idx="10">
                  <c:v>200.67</c:v>
                </c:pt>
                <c:pt idx="11">
                  <c:v>224.6</c:v>
                </c:pt>
                <c:pt idx="12">
                  <c:v>256.39</c:v>
                </c:pt>
                <c:pt idx="13">
                  <c:v>292.52999999999997</c:v>
                </c:pt>
                <c:pt idx="14">
                  <c:v>354.97</c:v>
                </c:pt>
                <c:pt idx="15">
                  <c:v>424.01</c:v>
                </c:pt>
                <c:pt idx="16">
                  <c:v>461.96</c:v>
                </c:pt>
                <c:pt idx="17">
                  <c:v>446.74</c:v>
                </c:pt>
                <c:pt idx="18">
                  <c:v>404.9</c:v>
                </c:pt>
              </c:numCache>
            </c:numRef>
          </c:val>
          <c:extLst>
            <c:ext xmlns:c16="http://schemas.microsoft.com/office/drawing/2014/chart" uri="{C3380CC4-5D6E-409C-BE32-E72D297353CC}">
              <c16:uniqueId val="{00000000-19D7-49A1-92C5-6A4581D0430E}"/>
            </c:ext>
          </c:extLst>
        </c:ser>
        <c:dLbls>
          <c:dLblPos val="ctr"/>
          <c:showLegendKey val="0"/>
          <c:showVal val="1"/>
          <c:showCatName val="0"/>
          <c:showSerName val="0"/>
          <c:showPercent val="0"/>
          <c:showBubbleSize val="0"/>
        </c:dLbls>
        <c:gapWidth val="60"/>
        <c:overlap val="100"/>
        <c:axId val="1230278384"/>
        <c:axId val="1"/>
      </c:barChart>
      <c:catAx>
        <c:axId val="1230278384"/>
        <c:scaling>
          <c:orientation val="minMax"/>
        </c:scaling>
        <c:delete val="0"/>
        <c:axPos val="b"/>
        <c:majorGridlines>
          <c:spPr>
            <a:ln>
              <a:noFill/>
            </a:ln>
          </c:spPr>
        </c:majorGridlines>
        <c:majorTickMark val="out"/>
        <c:minorTickMark val="none"/>
        <c:tickLblPos val="none"/>
        <c:spPr>
          <a:ln w="9525" cap="flat" algn="ctr">
            <a:solidFill>
              <a:schemeClr val="tx1"/>
            </a:solidFill>
            <a:prstDash val="solid"/>
          </a:ln>
        </c:spPr>
        <c:txPr>
          <a:bodyPr wrap="none"/>
          <a:lstStyle/>
          <a:p>
            <a:pPr>
              <a:defRPr kumimoji="1" lang="ja-JP" sz="1000" kern="1200">
                <a:latin typeface="+mn-lt"/>
                <a:ea typeface="+mn-ea"/>
                <a:cs typeface="+mn-cs"/>
                <a:sym typeface="+mn-lt"/>
              </a:defRPr>
            </a:pPr>
            <a:endParaRPr lang="ja-JP"/>
          </a:p>
        </c:txPr>
        <c:crossAx val="1"/>
        <c:crosses val="min"/>
        <c:auto val="0"/>
        <c:lblAlgn val="ctr"/>
        <c:lblOffset val="100"/>
        <c:noMultiLvlLbl val="0"/>
      </c:catAx>
      <c:valAx>
        <c:axId val="1"/>
        <c:scaling>
          <c:orientation val="minMax"/>
          <c:max val="550"/>
          <c:min val="0"/>
        </c:scaling>
        <c:delete val="0"/>
        <c:axPos val="l"/>
        <c:majorGridlines>
          <c:spPr>
            <a:ln>
              <a:noFill/>
            </a:ln>
          </c:spPr>
        </c:majorGridlines>
        <c:numFmt formatCode="#,##0;&quot;-&quot;#,##0" sourceLinked="0"/>
        <c:majorTickMark val="out"/>
        <c:minorTickMark val="none"/>
        <c:tickLblPos val="nextTo"/>
        <c:spPr>
          <a:ln w="9525" cap="flat"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ja-JP"/>
          </a:p>
        </c:txPr>
        <c:crossAx val="1230278384"/>
        <c:crosses val="min"/>
        <c:crossBetween val="between"/>
        <c:majorUnit val="50"/>
      </c:valAx>
    </c:plotArea>
    <c:plotVisOnly val="0"/>
    <c:dispBlanksAs val="gap"/>
    <c:showDLblsOverMax val="1"/>
  </c:chart>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303684879288437E-2"/>
          <c:y val="3.303684879288437E-2"/>
          <c:w val="0.93392630241423125"/>
          <c:h val="0.93392630241423125"/>
        </c:manualLayout>
      </c:layout>
      <c:pieChart>
        <c:varyColors val="0"/>
        <c:ser>
          <c:idx val="0"/>
          <c:order val="0"/>
          <c:dPt>
            <c:idx val="0"/>
            <c:bubble3D val="0"/>
            <c:spPr>
              <a:solidFill>
                <a:srgbClr val="1F497D"/>
              </a:solidFill>
              <a:ln w="9525" algn="ctr">
                <a:solidFill>
                  <a:srgbClr val="808080"/>
                </a:solidFill>
                <a:prstDash val="solid"/>
              </a:ln>
            </c:spPr>
            <c:extLst>
              <c:ext xmlns:c16="http://schemas.microsoft.com/office/drawing/2014/chart" uri="{C3380CC4-5D6E-409C-BE32-E72D297353CC}">
                <c16:uniqueId val="{00000001-4F37-4BE6-B1C6-1EE849DA394C}"/>
              </c:ext>
            </c:extLst>
          </c:dPt>
          <c:dPt>
            <c:idx val="1"/>
            <c:bubble3D val="0"/>
            <c:spPr>
              <a:solidFill>
                <a:srgbClr val="80CCE8"/>
              </a:solidFill>
              <a:ln w="9525" algn="ctr">
                <a:solidFill>
                  <a:srgbClr val="808080"/>
                </a:solidFill>
                <a:prstDash val="solid"/>
              </a:ln>
            </c:spPr>
            <c:extLst>
              <c:ext xmlns:c16="http://schemas.microsoft.com/office/drawing/2014/chart" uri="{C3380CC4-5D6E-409C-BE32-E72D297353CC}">
                <c16:uniqueId val="{00000003-4F37-4BE6-B1C6-1EE849DA394C}"/>
              </c:ext>
            </c:extLst>
          </c:dPt>
          <c:dPt>
            <c:idx val="2"/>
            <c:bubble3D val="0"/>
            <c:spPr>
              <a:solidFill>
                <a:srgbClr val="C0E6F4"/>
              </a:solidFill>
              <a:ln w="9525" algn="ctr">
                <a:solidFill>
                  <a:srgbClr val="808080"/>
                </a:solidFill>
                <a:prstDash val="solid"/>
              </a:ln>
            </c:spPr>
            <c:extLst>
              <c:ext xmlns:c16="http://schemas.microsoft.com/office/drawing/2014/chart" uri="{C3380CC4-5D6E-409C-BE32-E72D297353CC}">
                <c16:uniqueId val="{00000005-4F37-4BE6-B1C6-1EE849DA394C}"/>
              </c:ext>
            </c:extLst>
          </c:dPt>
          <c:dPt>
            <c:idx val="3"/>
            <c:bubble3D val="0"/>
            <c:spPr>
              <a:solidFill>
                <a:srgbClr val="D2E0E6"/>
              </a:solidFill>
              <a:ln w="9525" algn="ctr">
                <a:solidFill>
                  <a:srgbClr val="808080"/>
                </a:solidFill>
                <a:prstDash val="solid"/>
              </a:ln>
            </c:spPr>
            <c:extLst>
              <c:ext xmlns:c16="http://schemas.microsoft.com/office/drawing/2014/chart" uri="{C3380CC4-5D6E-409C-BE32-E72D297353CC}">
                <c16:uniqueId val="{00000007-4F37-4BE6-B1C6-1EE849DA394C}"/>
              </c:ext>
            </c:extLst>
          </c:dPt>
          <c:dPt>
            <c:idx val="4"/>
            <c:bubble3D val="0"/>
            <c:spPr>
              <a:solidFill>
                <a:srgbClr val="ECE5F4"/>
              </a:solidFill>
              <a:ln w="9525" algn="ctr">
                <a:solidFill>
                  <a:srgbClr val="808080"/>
                </a:solidFill>
                <a:prstDash val="solid"/>
              </a:ln>
            </c:spPr>
            <c:extLst>
              <c:ext xmlns:c16="http://schemas.microsoft.com/office/drawing/2014/chart" uri="{C3380CC4-5D6E-409C-BE32-E72D297353CC}">
                <c16:uniqueId val="{00000009-4F37-4BE6-B1C6-1EE849DA394C}"/>
              </c:ext>
            </c:extLst>
          </c:dPt>
          <c:dPt>
            <c:idx val="5"/>
            <c:bubble3D val="0"/>
            <c:spPr>
              <a:solidFill>
                <a:srgbClr val="F3F3F3"/>
              </a:solidFill>
              <a:ln w="9525" algn="ctr">
                <a:solidFill>
                  <a:srgbClr val="808080"/>
                </a:solidFill>
                <a:prstDash val="solid"/>
              </a:ln>
            </c:spPr>
            <c:extLst>
              <c:ext xmlns:c16="http://schemas.microsoft.com/office/drawing/2014/chart" uri="{C3380CC4-5D6E-409C-BE32-E72D297353CC}">
                <c16:uniqueId val="{0000000B-4F37-4BE6-B1C6-1EE849DA394C}"/>
              </c:ext>
            </c:extLst>
          </c:dPt>
          <c:dPt>
            <c:idx val="6"/>
            <c:bubble3D val="0"/>
            <c:spPr>
              <a:solidFill>
                <a:schemeClr val="tx2"/>
              </a:solidFill>
              <a:ln w="9525" algn="ctr">
                <a:solidFill>
                  <a:srgbClr val="808080"/>
                </a:solidFill>
                <a:prstDash val="solid"/>
              </a:ln>
            </c:spPr>
            <c:extLst>
              <c:ext xmlns:c16="http://schemas.microsoft.com/office/drawing/2014/chart" uri="{C3380CC4-5D6E-409C-BE32-E72D297353CC}">
                <c16:uniqueId val="{0000000D-4F37-4BE6-B1C6-1EE849DA394C}"/>
              </c:ext>
            </c:extLst>
          </c:dPt>
          <c:dLbls>
            <c:dLbl>
              <c:idx val="0"/>
              <c:layout>
                <c:manualLayout>
                  <c:x val="0.13659466327827191"/>
                  <c:y val="-9.6569250317662003E-2"/>
                </c:manualLayout>
              </c:layout>
              <c:numFmt formatCode="#,##0&quot;%&quot;;&quot;-&quot;#,##0&quot;%&quot;" sourceLinked="0"/>
              <c:spPr>
                <a:noFill/>
                <a:ln>
                  <a:noFill/>
                </a:ln>
              </c:spPr>
              <c:txPr>
                <a:bodyPr wrap="none"/>
                <a:lstStyle/>
                <a:p>
                  <a:pPr>
                    <a:defRPr kumimoji="1" lang="ja-JP" sz="1000" kern="1200">
                      <a:solidFill>
                        <a:schemeClr val="bg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4F37-4BE6-B1C6-1EE849DA394C}"/>
                </c:ext>
              </c:extLst>
            </c:dLbl>
            <c:dLbl>
              <c:idx val="1"/>
              <c:layout>
                <c:manualLayout>
                  <c:x val="0.12770012706480305"/>
                  <c:y val="0.10864040660736976"/>
                </c:manualLayout>
              </c:layout>
              <c:numFmt formatCode="#,##0&quot;%&quot;;&quot;-&quot;#,##0&quot;%&quot;"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4F37-4BE6-B1C6-1EE849DA394C}"/>
                </c:ext>
              </c:extLst>
            </c:dLbl>
            <c:dLbl>
              <c:idx val="2"/>
              <c:layout>
                <c:manualLayout>
                  <c:x val="4.2566709021601014E-2"/>
                  <c:y val="0.18233799237611181"/>
                </c:manualLayout>
              </c:layout>
              <c:numFmt formatCode="#,##0&quot;%&quot;;&quot;-&quot;#,##0&quot;%&quot;"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4F37-4BE6-B1C6-1EE849DA394C}"/>
                </c:ext>
              </c:extLst>
            </c:dLbl>
            <c:dLbl>
              <c:idx val="3"/>
              <c:layout>
                <c:manualLayout>
                  <c:x val="-4.2566709021601014E-2"/>
                  <c:y val="0.18233799237611181"/>
                </c:manualLayout>
              </c:layout>
              <c:numFmt formatCode="#,##0&quot;%&quot;;&quot;-&quot;#,##0&quot;%&quot;"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4F37-4BE6-B1C6-1EE849DA394C}"/>
                </c:ext>
              </c:extLst>
            </c:dLbl>
            <c:dLbl>
              <c:idx val="4"/>
              <c:layout>
                <c:manualLayout>
                  <c:x val="-9.7839898348157567E-2"/>
                  <c:y val="0.15184243964421856"/>
                </c:manualLayout>
              </c:layout>
              <c:numFmt formatCode="#,##0&quot;%&quot;;&quot;-&quot;#,##0&quot;%&quot;"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4F37-4BE6-B1C6-1EE849DA394C}"/>
                </c:ext>
              </c:extLst>
            </c:dLbl>
            <c:dLbl>
              <c:idx val="5"/>
              <c:layout>
                <c:manualLayout>
                  <c:x val="-0.13532401524777637"/>
                  <c:y val="0.11689961880559085"/>
                </c:manualLayout>
              </c:layout>
              <c:numFmt formatCode="#,##0&quot;%&quot;;&quot;-&quot;#,##0&quot;%&quot;"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4F37-4BE6-B1C6-1EE849DA394C}"/>
                </c:ext>
              </c:extLst>
            </c:dLbl>
            <c:dLbl>
              <c:idx val="6"/>
              <c:layout>
                <c:manualLayout>
                  <c:x val="-0.14675984752223634"/>
                  <c:y val="-8.0050825921219829E-2"/>
                </c:manualLayout>
              </c:layout>
              <c:numFmt formatCode="#,##0&quot;%&quot;;&quot;-&quot;#,##0&quot;%&quot;"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4F37-4BE6-B1C6-1EE849DA394C}"/>
                </c:ext>
              </c:extLst>
            </c:dLbl>
            <c:spPr>
              <a:noFill/>
              <a:ln>
                <a:noFill/>
              </a:ln>
              <a:effectLst/>
            </c:spPr>
            <c:txPr>
              <a:bodyPr wrap="square" lIns="38100" tIns="19050" rIns="38100" bIns="19050" anchor="ctr">
                <a:spAutoFit/>
              </a:bodyPr>
              <a:lstStyle/>
              <a:p>
                <a:pPr>
                  <a:defRPr lang="ja-JP"/>
                </a:pPr>
                <a:endParaRPr lang="ja-JP"/>
              </a:p>
            </c:txPr>
            <c:showLegendKey val="0"/>
            <c:showVal val="0"/>
            <c:showCatName val="0"/>
            <c:showSerName val="0"/>
            <c:showPercent val="0"/>
            <c:showBubbleSize val="0"/>
            <c:extLst>
              <c:ext xmlns:c15="http://schemas.microsoft.com/office/drawing/2012/chart" uri="{CE6537A1-D6FC-4f65-9D91-7224C49458BB}"/>
            </c:extLst>
          </c:dLbls>
          <c:val>
            <c:numRef>
              <c:f>Sheet1!$A$1:$A$7</c:f>
              <c:numCache>
                <c:formatCode>#,##0"%";"-"#,##0"%"</c:formatCode>
                <c:ptCount val="7"/>
                <c:pt idx="0">
                  <c:v>26</c:v>
                </c:pt>
                <c:pt idx="1">
                  <c:v>13</c:v>
                </c:pt>
                <c:pt idx="2">
                  <c:v>9</c:v>
                </c:pt>
                <c:pt idx="3">
                  <c:v>7</c:v>
                </c:pt>
                <c:pt idx="4">
                  <c:v>6</c:v>
                </c:pt>
                <c:pt idx="5">
                  <c:v>5</c:v>
                </c:pt>
                <c:pt idx="6">
                  <c:v>34</c:v>
                </c:pt>
              </c:numCache>
            </c:numRef>
          </c:val>
          <c:extLst>
            <c:ext xmlns:c16="http://schemas.microsoft.com/office/drawing/2014/chart" uri="{C3380CC4-5D6E-409C-BE32-E72D297353CC}">
              <c16:uniqueId val="{0000000E-4F37-4BE6-B1C6-1EE849DA394C}"/>
            </c:ext>
          </c:extLst>
        </c:ser>
        <c:dLbls>
          <c:showLegendKey val="0"/>
          <c:showVal val="0"/>
          <c:showCatName val="0"/>
          <c:showSerName val="0"/>
          <c:showPercent val="0"/>
          <c:showBubbleSize val="0"/>
          <c:showLeaderLines val="1"/>
        </c:dLbls>
        <c:firstSliceAng val="0"/>
      </c:pieChart>
    </c:plotArea>
    <c:plotVisOnly val="0"/>
    <c:dispBlanksAs val="gap"/>
    <c:showDLblsOverMax val="1"/>
  </c:chart>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6084132384781936E-2"/>
          <c:y val="2.5316455696202531E-2"/>
          <c:w val="0.96783173523043609"/>
          <c:h val="0.94936708860759489"/>
        </c:manualLayout>
      </c:layout>
      <c:barChart>
        <c:barDir val="col"/>
        <c:grouping val="clustered"/>
        <c:varyColors val="0"/>
        <c:ser>
          <c:idx val="0"/>
          <c:order val="0"/>
          <c:spPr>
            <a:solidFill>
              <a:srgbClr val="80CCE8"/>
            </a:solidFill>
            <a:ln w="9525" algn="ctr">
              <a:solidFill>
                <a:srgbClr val="808080"/>
              </a:solidFill>
              <a:prstDash val="solid"/>
            </a:ln>
          </c:spPr>
          <c:invertIfNegative val="0"/>
          <c:val>
            <c:numRef>
              <c:f>Sheet1!$A$1:$E$1</c:f>
              <c:numCache>
                <c:formatCode>General</c:formatCode>
                <c:ptCount val="5"/>
                <c:pt idx="0">
                  <c:v>29012688</c:v>
                </c:pt>
                <c:pt idx="1">
                  <c:v>29821333</c:v>
                </c:pt>
                <c:pt idx="3">
                  <c:v>21994410</c:v>
                </c:pt>
                <c:pt idx="4">
                  <c:v>32902805</c:v>
                </c:pt>
              </c:numCache>
            </c:numRef>
          </c:val>
          <c:extLst>
            <c:ext xmlns:c16="http://schemas.microsoft.com/office/drawing/2014/chart" uri="{C3380CC4-5D6E-409C-BE32-E72D297353CC}">
              <c16:uniqueId val="{00000000-E746-4F54-BFD8-470B0A3D2008}"/>
            </c:ext>
          </c:extLst>
        </c:ser>
        <c:ser>
          <c:idx val="1"/>
          <c:order val="1"/>
          <c:spPr>
            <a:solidFill>
              <a:srgbClr val="C0E6F4"/>
            </a:solidFill>
            <a:ln w="9525" algn="ctr">
              <a:solidFill>
                <a:srgbClr val="808080"/>
              </a:solidFill>
              <a:prstDash val="solid"/>
            </a:ln>
          </c:spPr>
          <c:invertIfNegative val="0"/>
          <c:val>
            <c:numRef>
              <c:f>Sheet1!$A$2:$E$2</c:f>
              <c:numCache>
                <c:formatCode>General</c:formatCode>
                <c:ptCount val="5"/>
                <c:pt idx="0">
                  <c:v>1337152233</c:v>
                </c:pt>
                <c:pt idx="1">
                  <c:v>1521405663</c:v>
                </c:pt>
                <c:pt idx="2">
                  <c:v>1729164249</c:v>
                </c:pt>
                <c:pt idx="3">
                  <c:v>1551326634</c:v>
                </c:pt>
                <c:pt idx="4">
                  <c:v>1621541471</c:v>
                </c:pt>
              </c:numCache>
            </c:numRef>
          </c:val>
          <c:extLst>
            <c:ext xmlns:c16="http://schemas.microsoft.com/office/drawing/2014/chart" uri="{C3380CC4-5D6E-409C-BE32-E72D297353CC}">
              <c16:uniqueId val="{00000001-E746-4F54-BFD8-470B0A3D2008}"/>
            </c:ext>
          </c:extLst>
        </c:ser>
        <c:dLbls>
          <c:showLegendKey val="0"/>
          <c:showVal val="0"/>
          <c:showCatName val="0"/>
          <c:showSerName val="0"/>
          <c:showPercent val="0"/>
          <c:showBubbleSize val="0"/>
        </c:dLbls>
        <c:gapWidth val="60"/>
        <c:axId val="67378671"/>
        <c:axId val="1"/>
      </c:barChart>
      <c:catAx>
        <c:axId val="67378671"/>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lang="ja-JP" sz="1000" kern="1200">
                <a:latin typeface="+mn-lt"/>
                <a:ea typeface="+mn-ea"/>
                <a:cs typeface="+mn-cs"/>
                <a:sym typeface="+mn-lt"/>
              </a:defRPr>
            </a:pPr>
            <a:endParaRPr lang="ja-JP"/>
          </a:p>
        </c:txPr>
        <c:crossAx val="1"/>
        <c:crosses val="min"/>
        <c:auto val="0"/>
        <c:lblAlgn val="ctr"/>
        <c:lblOffset val="100"/>
        <c:noMultiLvlLbl val="0"/>
      </c:catAx>
      <c:valAx>
        <c:axId val="1"/>
        <c:scaling>
          <c:orientation val="minMax"/>
          <c:max val="2000000000"/>
          <c:min val="0"/>
        </c:scaling>
        <c:delete val="0"/>
        <c:axPos val="l"/>
        <c:majorGridlines>
          <c:spPr>
            <a:ln>
              <a:noFill/>
            </a:ln>
          </c:spPr>
        </c:majorGridlines>
        <c:numFmt formatCode="General" sourceLinked="1"/>
        <c:majorTickMark val="out"/>
        <c:minorTickMark val="none"/>
        <c:tickLblPos val="none"/>
        <c:spPr>
          <a:ln w="9525" algn="ctr">
            <a:solidFill>
              <a:schemeClr val="tx1"/>
            </a:solidFill>
            <a:prstDash val="solid"/>
          </a:ln>
        </c:spPr>
        <c:txPr>
          <a:bodyPr wrap="none"/>
          <a:lstStyle/>
          <a:p>
            <a:pPr>
              <a:defRPr kumimoji="1" lang="ja-JP" sz="1000" kern="1200">
                <a:latin typeface="+mn-lt"/>
                <a:ea typeface="+mn-ea"/>
                <a:cs typeface="+mn-cs"/>
                <a:sym typeface="+mn-lt"/>
              </a:defRPr>
            </a:pPr>
            <a:endParaRPr lang="ja-JP"/>
          </a:p>
        </c:txPr>
        <c:crossAx val="67378671"/>
        <c:crosses val="min"/>
        <c:crossBetween val="between"/>
        <c:majorUnit val="500000000"/>
      </c:valAx>
    </c:plotArea>
    <c:plotVisOnly val="0"/>
    <c:dispBlanksAs val="gap"/>
    <c:showDLblsOverMax val="1"/>
  </c:chart>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303684879288437E-2"/>
          <c:y val="3.303684879288437E-2"/>
          <c:w val="0.93392630241423125"/>
          <c:h val="0.93392630241423125"/>
        </c:manualLayout>
      </c:layout>
      <c:pieChart>
        <c:varyColors val="0"/>
        <c:dLbls>
          <c:showLegendKey val="0"/>
          <c:showVal val="0"/>
          <c:showCatName val="0"/>
          <c:showSerName val="0"/>
          <c:showPercent val="0"/>
          <c:showBubbleSize val="0"/>
          <c:showLeaderLines val="0"/>
        </c:dLbls>
        <c:firstSliceAng val="0"/>
      </c:pieChart>
    </c:plotArea>
    <c:plotVisOnly val="0"/>
    <c:dispBlanksAs val="gap"/>
    <c:showDLblsOverMax val="1"/>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704918032786885"/>
          <c:y val="7.6167076167076173E-2"/>
          <c:w val="0.83401639344262291"/>
          <c:h val="0.85995085995085996"/>
        </c:manualLayout>
      </c:layout>
      <c:lineChart>
        <c:grouping val="standard"/>
        <c:varyColors val="0"/>
        <c:ser>
          <c:idx val="0"/>
          <c:order val="0"/>
          <c:tx>
            <c:strRef>
              <c:f>Sheet1!$A$2</c:f>
              <c:strCache>
                <c:ptCount val="1"/>
              </c:strCache>
            </c:strRef>
          </c:tx>
          <c:spPr>
            <a:ln w="12700">
              <a:solidFill>
                <a:srgbClr val="80CCE8"/>
              </a:solidFill>
              <a:prstDash val="solid"/>
            </a:ln>
          </c:spPr>
          <c:marker>
            <c:symbol val="circle"/>
            <c:size val="6"/>
            <c:spPr>
              <a:solidFill>
                <a:srgbClr val="80CCE8"/>
              </a:solidFill>
              <a:ln>
                <a:solidFill>
                  <a:srgbClr val="80CCE8"/>
                </a:solidFill>
                <a:prstDash val="solid"/>
              </a:ln>
            </c:spPr>
          </c:marker>
          <c:dLbls>
            <c:dLbl>
              <c:idx val="0"/>
              <c:delete val="1"/>
              <c:extLst>
                <c:ext xmlns:c15="http://schemas.microsoft.com/office/drawing/2012/chart" uri="{CE6537A1-D6FC-4f65-9D91-7224C49458BB}"/>
                <c:ext xmlns:c16="http://schemas.microsoft.com/office/drawing/2014/chart" uri="{C3380CC4-5D6E-409C-BE32-E72D297353CC}">
                  <c16:uniqueId val="{0000000A-B481-476C-8FD5-AD979F34FACF}"/>
                </c:ext>
              </c:extLst>
            </c:dLbl>
            <c:dLbl>
              <c:idx val="1"/>
              <c:layout>
                <c:manualLayout>
                  <c:x val="-4.8588210767301077E-2"/>
                  <c:y val="-4.6414417712254047E-2"/>
                </c:manualLayout>
              </c:layout>
              <c:spPr>
                <a:noFill/>
                <a:ln w="25400">
                  <a:noFill/>
                </a:ln>
              </c:spPr>
              <c:txPr>
                <a:bodyPr/>
                <a:lstStyle/>
                <a:p>
                  <a:pPr>
                    <a:defRPr lang="ja-JP" sz="1000" b="0" i="0" u="none" strike="noStrike" baseline="0">
                      <a:solidFill>
                        <a:schemeClr val="tx1"/>
                      </a:solidFill>
                      <a:latin typeface="Arial"/>
                      <a:ea typeface="Arial"/>
                      <a:cs typeface="Arial"/>
                    </a:defRPr>
                  </a:pPr>
                  <a:endParaRPr lang="ja-JP"/>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B481-476C-8FD5-AD979F34FACF}"/>
                </c:ext>
              </c:extLst>
            </c:dLbl>
            <c:dLbl>
              <c:idx val="2"/>
              <c:layout>
                <c:manualLayout>
                  <c:x val="-5.002267730232085E-2"/>
                  <c:y val="-4.6739825221987552E-2"/>
                </c:manualLayout>
              </c:layout>
              <c:spPr>
                <a:noFill/>
                <a:ln w="25400">
                  <a:noFill/>
                </a:ln>
              </c:spPr>
              <c:txPr>
                <a:bodyPr/>
                <a:lstStyle/>
                <a:p>
                  <a:pPr>
                    <a:defRPr lang="ja-JP" sz="1000" b="0" i="0" u="none" strike="noStrike" baseline="0">
                      <a:solidFill>
                        <a:schemeClr val="tx1"/>
                      </a:solidFill>
                      <a:latin typeface="Arial"/>
                      <a:ea typeface="Arial"/>
                      <a:cs typeface="Arial"/>
                    </a:defRPr>
                  </a:pPr>
                  <a:endParaRPr lang="ja-JP"/>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B481-476C-8FD5-AD979F34FACF}"/>
                </c:ext>
              </c:extLst>
            </c:dLbl>
            <c:dLbl>
              <c:idx val="3"/>
              <c:layout>
                <c:manualLayout>
                  <c:x val="-4.9407748075850189E-2"/>
                  <c:y val="-4.7572958037086166E-2"/>
                </c:manualLayout>
              </c:layout>
              <c:spPr>
                <a:noFill/>
                <a:ln w="25400">
                  <a:noFill/>
                </a:ln>
              </c:spPr>
              <c:txPr>
                <a:bodyPr/>
                <a:lstStyle/>
                <a:p>
                  <a:pPr>
                    <a:defRPr lang="ja-JP" sz="1000" b="0" i="0" u="none" strike="noStrike" baseline="0">
                      <a:solidFill>
                        <a:schemeClr val="tx1"/>
                      </a:solidFill>
                      <a:latin typeface="Arial"/>
                      <a:ea typeface="Arial"/>
                      <a:cs typeface="Arial"/>
                    </a:defRPr>
                  </a:pPr>
                  <a:endParaRPr lang="ja-JP"/>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481-476C-8FD5-AD979F34FACF}"/>
                </c:ext>
              </c:extLst>
            </c:dLbl>
            <c:dLbl>
              <c:idx val="4"/>
              <c:layout>
                <c:manualLayout>
                  <c:x val="-4.8793034283001135E-2"/>
                  <c:y val="-4.4050712966271138E-2"/>
                </c:manualLayout>
              </c:layout>
              <c:spPr>
                <a:noFill/>
                <a:ln w="25400">
                  <a:noFill/>
                </a:ln>
              </c:spPr>
              <c:txPr>
                <a:bodyPr/>
                <a:lstStyle/>
                <a:p>
                  <a:pPr>
                    <a:defRPr lang="ja-JP" sz="1000" b="0" i="0" u="none" strike="noStrike" baseline="0">
                      <a:solidFill>
                        <a:schemeClr val="tx1"/>
                      </a:solidFill>
                      <a:latin typeface="Arial"/>
                      <a:ea typeface="Arial"/>
                      <a:cs typeface="Arial"/>
                    </a:defRPr>
                  </a:pPr>
                  <a:endParaRPr lang="ja-JP"/>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481-476C-8FD5-AD979F34FACF}"/>
                </c:ext>
              </c:extLst>
            </c:dLbl>
            <c:dLbl>
              <c:idx val="5"/>
              <c:layout>
                <c:manualLayout>
                  <c:x val="-4.6129140162283089E-2"/>
                  <c:y val="-4.5993089921793406E-2"/>
                </c:manualLayout>
              </c:layout>
              <c:spPr>
                <a:noFill/>
                <a:ln w="25400">
                  <a:noFill/>
                </a:ln>
              </c:spPr>
              <c:txPr>
                <a:bodyPr/>
                <a:lstStyle/>
                <a:p>
                  <a:pPr>
                    <a:defRPr lang="ja-JP" sz="1000" b="0" i="0" u="none" strike="noStrike" baseline="0">
                      <a:solidFill>
                        <a:schemeClr val="tx1"/>
                      </a:solidFill>
                      <a:latin typeface="Arial"/>
                      <a:ea typeface="Arial"/>
                      <a:cs typeface="Arial"/>
                    </a:defRPr>
                  </a:pPr>
                  <a:endParaRPr lang="ja-JP"/>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481-476C-8FD5-AD979F34FACF}"/>
                </c:ext>
              </c:extLst>
            </c:dLbl>
            <c:dLbl>
              <c:idx val="6"/>
              <c:layout>
                <c:manualLayout>
                  <c:x val="-4.7563606697302863E-2"/>
                  <c:y val="-4.6037349832783819E-2"/>
                </c:manualLayout>
              </c:layout>
              <c:spPr>
                <a:noFill/>
                <a:ln w="25400">
                  <a:noFill/>
                </a:ln>
              </c:spPr>
              <c:txPr>
                <a:bodyPr/>
                <a:lstStyle/>
                <a:p>
                  <a:pPr>
                    <a:defRPr lang="ja-JP" sz="1000" b="0" i="0" u="none" strike="noStrike" baseline="0">
                      <a:solidFill>
                        <a:schemeClr val="tx1"/>
                      </a:solidFill>
                      <a:latin typeface="Arial"/>
                      <a:ea typeface="Arial"/>
                      <a:cs typeface="Arial"/>
                    </a:defRPr>
                  </a:pPr>
                  <a:endParaRPr lang="ja-JP"/>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481-476C-8FD5-AD979F34FACF}"/>
                </c:ext>
              </c:extLst>
            </c:dLbl>
            <c:dLbl>
              <c:idx val="7"/>
              <c:layout>
                <c:manualLayout>
                  <c:x val="-4.8998073232322636E-2"/>
                  <c:y val="-4.6683386963212087E-2"/>
                </c:manualLayout>
              </c:layout>
              <c:spPr>
                <a:noFill/>
                <a:ln w="25400">
                  <a:noFill/>
                </a:ln>
              </c:spPr>
              <c:txPr>
                <a:bodyPr/>
                <a:lstStyle/>
                <a:p>
                  <a:pPr>
                    <a:defRPr lang="ja-JP" sz="1000" b="0" i="0" u="none" strike="noStrike" baseline="0">
                      <a:solidFill>
                        <a:schemeClr val="tx1"/>
                      </a:solidFill>
                      <a:latin typeface="Arial"/>
                      <a:ea typeface="Arial"/>
                      <a:cs typeface="Arial"/>
                    </a:defRPr>
                  </a:pPr>
                  <a:endParaRPr lang="ja-JP"/>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481-476C-8FD5-AD979F34FACF}"/>
                </c:ext>
              </c:extLst>
            </c:dLbl>
            <c:dLbl>
              <c:idx val="8"/>
              <c:layout>
                <c:manualLayout>
                  <c:x val="-4.8383144005852086E-2"/>
                  <c:y val="-4.5362835188588496E-2"/>
                </c:manualLayout>
              </c:layout>
              <c:spPr>
                <a:noFill/>
                <a:ln w="25400">
                  <a:noFill/>
                </a:ln>
              </c:spPr>
              <c:txPr>
                <a:bodyPr/>
                <a:lstStyle/>
                <a:p>
                  <a:pPr>
                    <a:defRPr lang="ja-JP" sz="1000" b="0" i="0" u="none" strike="noStrike" baseline="0">
                      <a:solidFill>
                        <a:schemeClr val="tx1"/>
                      </a:solidFill>
                      <a:latin typeface="Arial"/>
                      <a:ea typeface="Arial"/>
                      <a:cs typeface="Arial"/>
                    </a:defRPr>
                  </a:pPr>
                  <a:endParaRPr lang="ja-JP"/>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481-476C-8FD5-AD979F34FACF}"/>
                </c:ext>
              </c:extLst>
            </c:dLbl>
            <c:dLbl>
              <c:idx val="9"/>
              <c:layout>
                <c:manualLayout>
                  <c:x val="-4.9817610540871748E-2"/>
                  <c:y val="-4.6791518603979093E-2"/>
                </c:manualLayout>
              </c:layout>
              <c:spPr>
                <a:noFill/>
                <a:ln w="25400">
                  <a:noFill/>
                </a:ln>
              </c:spPr>
              <c:txPr>
                <a:bodyPr/>
                <a:lstStyle/>
                <a:p>
                  <a:pPr>
                    <a:defRPr lang="ja-JP" sz="1000" b="0" i="0" u="none" strike="noStrike" baseline="0">
                      <a:solidFill>
                        <a:schemeClr val="tx1"/>
                      </a:solidFill>
                      <a:latin typeface="Arial"/>
                      <a:ea typeface="Arial"/>
                      <a:cs typeface="Arial"/>
                    </a:defRPr>
                  </a:pPr>
                  <a:endParaRPr lang="ja-JP"/>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481-476C-8FD5-AD979F34FACF}"/>
                </c:ext>
              </c:extLst>
            </c:dLbl>
            <c:dLbl>
              <c:idx val="10"/>
              <c:layout>
                <c:manualLayout>
                  <c:x val="-2.0625734123174144E-3"/>
                  <c:y val="-4.8495381383346192E-2"/>
                </c:manualLayout>
              </c:layout>
              <c:spPr>
                <a:noFill/>
                <a:ln w="25400">
                  <a:noFill/>
                </a:ln>
              </c:spPr>
              <c:txPr>
                <a:bodyPr/>
                <a:lstStyle/>
                <a:p>
                  <a:pPr>
                    <a:defRPr lang="ja-JP" sz="1000" b="0" i="0" u="none" strike="noStrike" baseline="0">
                      <a:solidFill>
                        <a:schemeClr val="tx1"/>
                      </a:solidFill>
                      <a:latin typeface="Arial"/>
                      <a:ea typeface="Arial"/>
                      <a:cs typeface="Arial"/>
                    </a:defRPr>
                  </a:pPr>
                  <a:endParaRPr lang="ja-JP"/>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481-476C-8FD5-AD979F34FACF}"/>
                </c:ext>
              </c:extLst>
            </c:dLbl>
            <c:spPr>
              <a:noFill/>
              <a:ln w="25400">
                <a:noFill/>
              </a:ln>
            </c:spPr>
            <c:txPr>
              <a:bodyPr wrap="square" lIns="38100" tIns="19050" rIns="38100" bIns="19050" anchor="ctr">
                <a:spAutoFit/>
              </a:bodyPr>
              <a:lstStyle/>
              <a:p>
                <a:pPr>
                  <a:defRPr lang="ja-JP" sz="1000" b="0" i="0" u="none" strike="noStrike" baseline="0">
                    <a:solidFill>
                      <a:schemeClr val="tx1"/>
                    </a:solidFill>
                    <a:latin typeface="Arial"/>
                    <a:ea typeface="Arial"/>
                    <a:cs typeface="Arial"/>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Sheet1!$B$1:$L$1</c:f>
              <c:numCache>
                <c:formatCode>General</c:formatCode>
                <c:ptCount val="11"/>
              </c:numCache>
            </c:numRef>
          </c:cat>
          <c:val>
            <c:numRef>
              <c:f>Sheet1!$B$2:$L$2</c:f>
              <c:numCache>
                <c:formatCode>#,##0.0;\-#,##0.0</c:formatCode>
                <c:ptCount val="11"/>
                <c:pt idx="0">
                  <c:v>79.84800000000908</c:v>
                </c:pt>
                <c:pt idx="1">
                  <c:v>80.979000000009208</c:v>
                </c:pt>
                <c:pt idx="2">
                  <c:v>82.08400000000934</c:v>
                </c:pt>
                <c:pt idx="3">
                  <c:v>83.130000000009446</c:v>
                </c:pt>
                <c:pt idx="4">
                  <c:v>84.111000000009568</c:v>
                </c:pt>
                <c:pt idx="5">
                  <c:v>85.028000000009669</c:v>
                </c:pt>
                <c:pt idx="6">
                  <c:v>85.880000000009758</c:v>
                </c:pt>
                <c:pt idx="7">
                  <c:v>86.662000000009854</c:v>
                </c:pt>
                <c:pt idx="8">
                  <c:v>87.387000000009934</c:v>
                </c:pt>
                <c:pt idx="9">
                  <c:v>88.078000000010022</c:v>
                </c:pt>
                <c:pt idx="10">
                  <c:v>88.737000000010084</c:v>
                </c:pt>
              </c:numCache>
            </c:numRef>
          </c:val>
          <c:smooth val="0"/>
          <c:extLst>
            <c:ext xmlns:c16="http://schemas.microsoft.com/office/drawing/2014/chart" uri="{C3380CC4-5D6E-409C-BE32-E72D297353CC}">
              <c16:uniqueId val="{0000000B-B481-476C-8FD5-AD979F34FACF}"/>
            </c:ext>
          </c:extLst>
        </c:ser>
        <c:ser>
          <c:idx val="1"/>
          <c:order val="1"/>
          <c:tx>
            <c:strRef>
              <c:f>Sheet1!$A$3</c:f>
              <c:strCache>
                <c:ptCount val="1"/>
              </c:strCache>
            </c:strRef>
          </c:tx>
          <c:spPr>
            <a:ln w="12700">
              <a:solidFill>
                <a:srgbClr val="1F497D"/>
              </a:solidFill>
              <a:prstDash val="solid"/>
            </a:ln>
          </c:spPr>
          <c:marker>
            <c:symbol val="square"/>
            <c:size val="6"/>
            <c:spPr>
              <a:solidFill>
                <a:srgbClr val="1F497D"/>
              </a:solidFill>
              <a:ln>
                <a:solidFill>
                  <a:srgbClr val="1F497D"/>
                </a:solidFill>
                <a:prstDash val="solid"/>
              </a:ln>
            </c:spPr>
          </c:marker>
          <c:dLbls>
            <c:dLbl>
              <c:idx val="0"/>
              <c:delete val="1"/>
              <c:extLst>
                <c:ext xmlns:c15="http://schemas.microsoft.com/office/drawing/2012/chart" uri="{CE6537A1-D6FC-4f65-9D91-7224C49458BB}"/>
                <c:ext xmlns:c16="http://schemas.microsoft.com/office/drawing/2014/chart" uri="{C3380CC4-5D6E-409C-BE32-E72D297353CC}">
                  <c16:uniqueId val="{00000016-B481-476C-8FD5-AD979F34FACF}"/>
                </c:ext>
              </c:extLst>
            </c:dLbl>
            <c:dLbl>
              <c:idx val="1"/>
              <c:layout>
                <c:manualLayout>
                  <c:x val="-4.8588210767301077E-2"/>
                  <c:y val="-4.8510114371775881E-2"/>
                </c:manualLayout>
              </c:layout>
              <c:spPr>
                <a:noFill/>
                <a:ln w="25400">
                  <a:noFill/>
                </a:ln>
              </c:spPr>
              <c:txPr>
                <a:bodyPr/>
                <a:lstStyle/>
                <a:p>
                  <a:pPr>
                    <a:defRPr lang="ja-JP" sz="1000" b="0" i="0" u="none" strike="noStrike" baseline="0">
                      <a:solidFill>
                        <a:schemeClr val="tx1"/>
                      </a:solidFill>
                      <a:latin typeface="Arial"/>
                      <a:ea typeface="Arial"/>
                      <a:cs typeface="Arial"/>
                    </a:defRPr>
                  </a:pPr>
                  <a:endParaRPr lang="ja-JP"/>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B481-476C-8FD5-AD979F34FACF}"/>
                </c:ext>
              </c:extLst>
            </c:dLbl>
            <c:dLbl>
              <c:idx val="2"/>
              <c:layout>
                <c:manualLayout>
                  <c:x val="-5.002267730232085E-2"/>
                  <c:y val="-4.8184706862042348E-2"/>
                </c:manualLayout>
              </c:layout>
              <c:spPr>
                <a:noFill/>
                <a:ln w="25400">
                  <a:noFill/>
                </a:ln>
              </c:spPr>
              <c:txPr>
                <a:bodyPr/>
                <a:lstStyle/>
                <a:p>
                  <a:pPr>
                    <a:defRPr lang="ja-JP" sz="1000" b="0" i="0" u="none" strike="noStrike" baseline="0">
                      <a:solidFill>
                        <a:schemeClr val="tx1"/>
                      </a:solidFill>
                      <a:latin typeface="Arial"/>
                      <a:ea typeface="Arial"/>
                      <a:cs typeface="Arial"/>
                    </a:defRPr>
                  </a:pPr>
                  <a:endParaRPr lang="ja-JP"/>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B481-476C-8FD5-AD979F34FACF}"/>
                </c:ext>
              </c:extLst>
            </c:dLbl>
            <c:dLbl>
              <c:idx val="3"/>
              <c:layout>
                <c:manualLayout>
                  <c:x val="-4.9407748075850189E-2"/>
                  <c:y val="-4.7351574046943679E-2"/>
                </c:manualLayout>
              </c:layout>
              <c:spPr>
                <a:noFill/>
                <a:ln w="25400">
                  <a:noFill/>
                </a:ln>
              </c:spPr>
              <c:txPr>
                <a:bodyPr/>
                <a:lstStyle/>
                <a:p>
                  <a:pPr>
                    <a:defRPr lang="ja-JP" sz="1000" b="0" i="0" u="none" strike="noStrike" baseline="0">
                      <a:solidFill>
                        <a:schemeClr val="tx1"/>
                      </a:solidFill>
                      <a:latin typeface="Arial"/>
                      <a:ea typeface="Arial"/>
                      <a:cs typeface="Arial"/>
                    </a:defRPr>
                  </a:pPr>
                  <a:endParaRPr lang="ja-JP"/>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B481-476C-8FD5-AD979F34FACF}"/>
                </c:ext>
              </c:extLst>
            </c:dLbl>
            <c:dLbl>
              <c:idx val="4"/>
              <c:layout>
                <c:manualLayout>
                  <c:x val="-4.8793034283001135E-2"/>
                  <c:y val="-4.8416816660756257E-2"/>
                </c:manualLayout>
              </c:layout>
              <c:spPr>
                <a:noFill/>
                <a:ln w="25400">
                  <a:noFill/>
                </a:ln>
              </c:spPr>
              <c:txPr>
                <a:bodyPr/>
                <a:lstStyle/>
                <a:p>
                  <a:pPr>
                    <a:defRPr lang="ja-JP" sz="1000" b="0" i="0" u="none" strike="noStrike" baseline="0">
                      <a:solidFill>
                        <a:schemeClr val="tx1"/>
                      </a:solidFill>
                      <a:latin typeface="Arial"/>
                      <a:ea typeface="Arial"/>
                      <a:cs typeface="Arial"/>
                    </a:defRPr>
                  </a:pPr>
                  <a:endParaRPr lang="ja-JP"/>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B481-476C-8FD5-AD979F34FACF}"/>
                </c:ext>
              </c:extLst>
            </c:dLbl>
            <c:dLbl>
              <c:idx val="5"/>
              <c:layout>
                <c:manualLayout>
                  <c:x val="-4.6129140162283089E-2"/>
                  <c:y val="-4.6474439705234016E-2"/>
                </c:manualLayout>
              </c:layout>
              <c:spPr>
                <a:noFill/>
                <a:ln w="25400">
                  <a:noFill/>
                </a:ln>
              </c:spPr>
              <c:txPr>
                <a:bodyPr/>
                <a:lstStyle/>
                <a:p>
                  <a:pPr>
                    <a:defRPr lang="ja-JP" sz="1000" b="0" i="0" u="none" strike="noStrike" baseline="0">
                      <a:solidFill>
                        <a:schemeClr val="tx1"/>
                      </a:solidFill>
                      <a:latin typeface="Arial"/>
                      <a:ea typeface="Arial"/>
                      <a:cs typeface="Arial"/>
                    </a:defRPr>
                  </a:pPr>
                  <a:endParaRPr lang="ja-JP"/>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B481-476C-8FD5-AD979F34FACF}"/>
                </c:ext>
              </c:extLst>
            </c:dLbl>
            <c:dLbl>
              <c:idx val="6"/>
              <c:layout>
                <c:manualLayout>
                  <c:x val="-4.7563606697302863E-2"/>
                  <c:y val="-4.3973177337241154E-2"/>
                </c:manualLayout>
              </c:layout>
              <c:spPr>
                <a:noFill/>
                <a:ln w="25400">
                  <a:noFill/>
                </a:ln>
              </c:spPr>
              <c:txPr>
                <a:bodyPr/>
                <a:lstStyle/>
                <a:p>
                  <a:pPr>
                    <a:defRPr lang="ja-JP" sz="1000" b="0" i="0" u="none" strike="noStrike" baseline="0">
                      <a:solidFill>
                        <a:schemeClr val="tx1"/>
                      </a:solidFill>
                      <a:latin typeface="Arial"/>
                      <a:ea typeface="Arial"/>
                      <a:cs typeface="Arial"/>
                    </a:defRPr>
                  </a:pPr>
                  <a:endParaRPr lang="ja-JP"/>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B481-476C-8FD5-AD979F34FACF}"/>
                </c:ext>
              </c:extLst>
            </c:dLbl>
            <c:dLbl>
              <c:idx val="7"/>
              <c:layout>
                <c:manualLayout>
                  <c:x val="-4.8998073232322636E-2"/>
                  <c:y val="-4.8241145120817785E-2"/>
                </c:manualLayout>
              </c:layout>
              <c:spPr>
                <a:noFill/>
                <a:ln w="25400">
                  <a:noFill/>
                </a:ln>
              </c:spPr>
              <c:txPr>
                <a:bodyPr/>
                <a:lstStyle/>
                <a:p>
                  <a:pPr>
                    <a:defRPr lang="ja-JP" sz="1000" b="0" i="0" u="none" strike="noStrike" baseline="0">
                      <a:solidFill>
                        <a:schemeClr val="tx1"/>
                      </a:solidFill>
                      <a:latin typeface="Arial"/>
                      <a:ea typeface="Arial"/>
                      <a:cs typeface="Arial"/>
                    </a:defRPr>
                  </a:pPr>
                  <a:endParaRPr lang="ja-JP"/>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B481-476C-8FD5-AD979F34FACF}"/>
                </c:ext>
              </c:extLst>
            </c:dLbl>
            <c:dLbl>
              <c:idx val="8"/>
              <c:layout>
                <c:manualLayout>
                  <c:x val="-4.8383144005852086E-2"/>
                  <c:y val="-4.7104694438438899E-2"/>
                </c:manualLayout>
              </c:layout>
              <c:spPr>
                <a:noFill/>
                <a:ln w="25400">
                  <a:noFill/>
                </a:ln>
              </c:spPr>
              <c:txPr>
                <a:bodyPr/>
                <a:lstStyle/>
                <a:p>
                  <a:pPr>
                    <a:defRPr lang="ja-JP" sz="1000" b="0" i="0" u="none" strike="noStrike" baseline="0">
                      <a:solidFill>
                        <a:schemeClr val="tx1"/>
                      </a:solidFill>
                      <a:latin typeface="Arial"/>
                      <a:ea typeface="Arial"/>
                      <a:cs typeface="Arial"/>
                    </a:defRPr>
                  </a:pPr>
                  <a:endParaRPr lang="ja-JP"/>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B481-476C-8FD5-AD979F34FACF}"/>
                </c:ext>
              </c:extLst>
            </c:dLbl>
            <c:dLbl>
              <c:idx val="9"/>
              <c:layout>
                <c:manualLayout>
                  <c:x val="-4.9817610540871748E-2"/>
                  <c:y val="-4.5676011023048302E-2"/>
                </c:manualLayout>
              </c:layout>
              <c:spPr>
                <a:noFill/>
                <a:ln w="25400">
                  <a:noFill/>
                </a:ln>
              </c:spPr>
              <c:txPr>
                <a:bodyPr/>
                <a:lstStyle/>
                <a:p>
                  <a:pPr>
                    <a:defRPr lang="ja-JP" sz="1000" b="0" i="0" u="none" strike="noStrike" baseline="0">
                      <a:solidFill>
                        <a:schemeClr val="tx1"/>
                      </a:solidFill>
                      <a:latin typeface="Arial"/>
                      <a:ea typeface="Arial"/>
                      <a:cs typeface="Arial"/>
                    </a:defRPr>
                  </a:pPr>
                  <a:endParaRPr lang="ja-JP"/>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B481-476C-8FD5-AD979F34FACF}"/>
                </c:ext>
              </c:extLst>
            </c:dLbl>
            <c:dLbl>
              <c:idx val="10"/>
              <c:layout>
                <c:manualLayout>
                  <c:x val="-2.0625734123174144E-3"/>
                  <c:y val="-4.6429150700683763E-2"/>
                </c:manualLayout>
              </c:layout>
              <c:spPr>
                <a:noFill/>
                <a:ln w="25400">
                  <a:noFill/>
                </a:ln>
              </c:spPr>
              <c:txPr>
                <a:bodyPr/>
                <a:lstStyle/>
                <a:p>
                  <a:pPr>
                    <a:defRPr lang="ja-JP" sz="1000" b="0" i="0" u="none" strike="noStrike" baseline="0">
                      <a:solidFill>
                        <a:schemeClr val="tx1"/>
                      </a:solidFill>
                      <a:latin typeface="Arial"/>
                      <a:ea typeface="Arial"/>
                      <a:cs typeface="Arial"/>
                    </a:defRPr>
                  </a:pPr>
                  <a:endParaRPr lang="ja-JP"/>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B481-476C-8FD5-AD979F34FACF}"/>
                </c:ext>
              </c:extLst>
            </c:dLbl>
            <c:spPr>
              <a:noFill/>
              <a:ln w="25400">
                <a:noFill/>
              </a:ln>
            </c:spPr>
            <c:txPr>
              <a:bodyPr wrap="square" lIns="38100" tIns="19050" rIns="38100" bIns="19050" anchor="ctr">
                <a:spAutoFit/>
              </a:bodyPr>
              <a:lstStyle/>
              <a:p>
                <a:pPr>
                  <a:defRPr lang="ja-JP" sz="1000" b="0" i="0" u="none" strike="noStrike" baseline="0">
                    <a:solidFill>
                      <a:schemeClr val="tx1"/>
                    </a:solidFill>
                    <a:latin typeface="Arial"/>
                    <a:ea typeface="Arial"/>
                    <a:cs typeface="Arial"/>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Sheet1!$B$1:$L$1</c:f>
              <c:numCache>
                <c:formatCode>General</c:formatCode>
                <c:ptCount val="11"/>
              </c:numCache>
            </c:numRef>
          </c:cat>
          <c:val>
            <c:numRef>
              <c:f>Sheet1!$B$3:$L$3</c:f>
              <c:numCache>
                <c:formatCode>#,##0.0;\-#,##0.0</c:formatCode>
                <c:ptCount val="11"/>
                <c:pt idx="0">
                  <c:v>20.152000000002293</c:v>
                </c:pt>
                <c:pt idx="1">
                  <c:v>19.021000000002164</c:v>
                </c:pt>
                <c:pt idx="2">
                  <c:v>17.916000000002033</c:v>
                </c:pt>
                <c:pt idx="3">
                  <c:v>16.870000000001923</c:v>
                </c:pt>
                <c:pt idx="4">
                  <c:v>15.889000000001802</c:v>
                </c:pt>
                <c:pt idx="5">
                  <c:v>14.972000000001696</c:v>
                </c:pt>
                <c:pt idx="6">
                  <c:v>14.12000000000161</c:v>
                </c:pt>
                <c:pt idx="7">
                  <c:v>13.338000000001511</c:v>
                </c:pt>
                <c:pt idx="8">
                  <c:v>12.613000000001433</c:v>
                </c:pt>
                <c:pt idx="9">
                  <c:v>11.922000000001352</c:v>
                </c:pt>
                <c:pt idx="10">
                  <c:v>11.263000000001286</c:v>
                </c:pt>
              </c:numCache>
            </c:numRef>
          </c:val>
          <c:smooth val="0"/>
          <c:extLst>
            <c:ext xmlns:c16="http://schemas.microsoft.com/office/drawing/2014/chart" uri="{C3380CC4-5D6E-409C-BE32-E72D297353CC}">
              <c16:uniqueId val="{00000017-B481-476C-8FD5-AD979F34FACF}"/>
            </c:ext>
          </c:extLst>
        </c:ser>
        <c:dLbls>
          <c:showLegendKey val="0"/>
          <c:showVal val="0"/>
          <c:showCatName val="0"/>
          <c:showSerName val="0"/>
          <c:showPercent val="0"/>
          <c:showBubbleSize val="0"/>
        </c:dLbls>
        <c:marker val="1"/>
        <c:smooth val="0"/>
        <c:axId val="1786052032"/>
        <c:axId val="1"/>
      </c:lineChart>
      <c:catAx>
        <c:axId val="1786052032"/>
        <c:scaling>
          <c:orientation val="minMax"/>
        </c:scaling>
        <c:delete val="0"/>
        <c:axPos val="b"/>
        <c:numFmt formatCode="General" sourceLinked="1"/>
        <c:majorTickMark val="out"/>
        <c:minorTickMark val="none"/>
        <c:tickLblPos val="none"/>
        <c:spPr>
          <a:ln w="12700">
            <a:solidFill>
              <a:srgbClr val="808080"/>
            </a:solidFill>
            <a:prstDash val="solid"/>
          </a:ln>
        </c:spPr>
        <c:txPr>
          <a:bodyPr/>
          <a:lstStyle/>
          <a:p>
            <a:pPr>
              <a:defRPr lang="ja-JP"/>
            </a:pPr>
            <a:endParaRPr lang="ja-JP"/>
          </a:p>
        </c:txPr>
        <c:crossAx val="1"/>
        <c:crossesAt val="0"/>
        <c:auto val="1"/>
        <c:lblAlgn val="ctr"/>
        <c:lblOffset val="100"/>
        <c:tickLblSkip val="1"/>
        <c:tickMarkSkip val="1"/>
        <c:noMultiLvlLbl val="0"/>
      </c:catAx>
      <c:valAx>
        <c:axId val="1"/>
        <c:scaling>
          <c:orientation val="minMax"/>
          <c:max val="100"/>
          <c:min val="0"/>
        </c:scaling>
        <c:delete val="0"/>
        <c:axPos val="l"/>
        <c:numFmt formatCode="#,##0.0;\-#,##0.0" sourceLinked="0"/>
        <c:majorTickMark val="out"/>
        <c:minorTickMark val="none"/>
        <c:tickLblPos val="nextTo"/>
        <c:spPr>
          <a:ln w="12700">
            <a:solidFill>
              <a:srgbClr val="808080"/>
            </a:solidFill>
            <a:prstDash val="solid"/>
          </a:ln>
        </c:spPr>
        <c:txPr>
          <a:bodyPr rot="0" vert="horz"/>
          <a:lstStyle/>
          <a:p>
            <a:pPr>
              <a:defRPr lang="ja-JP" sz="1000" b="0" i="0" u="none" strike="noStrike" baseline="0">
                <a:solidFill>
                  <a:schemeClr val="tx1"/>
                </a:solidFill>
                <a:latin typeface="Arial"/>
                <a:ea typeface="Arial"/>
                <a:cs typeface="Arial"/>
              </a:defRPr>
            </a:pPr>
            <a:endParaRPr lang="ja-JP"/>
          </a:p>
        </c:txPr>
        <c:crossAx val="1786052032"/>
        <c:crosses val="autoZero"/>
        <c:crossBetween val="midCat"/>
        <c:majorUnit val="20"/>
      </c:valAx>
      <c:spPr>
        <a:noFill/>
        <a:ln w="25400">
          <a:noFill/>
        </a:ln>
      </c:spPr>
    </c:plotArea>
    <c:plotVisOnly val="1"/>
    <c:dispBlanksAs val="gap"/>
    <c:showDLblsOverMax val="0"/>
  </c:chart>
  <c:spPr>
    <a:noFill/>
    <a:ln>
      <a:noFill/>
    </a:ln>
  </c:spPr>
  <c:txPr>
    <a:bodyPr/>
    <a:lstStyle/>
    <a:p>
      <a:pPr>
        <a:defRPr sz="1200" b="0" i="0" u="none" strike="noStrike" baseline="0">
          <a:solidFill>
            <a:schemeClr val="tx1"/>
          </a:solidFill>
          <a:latin typeface="Calibri"/>
          <a:ea typeface="Calibri"/>
          <a:cs typeface="Calibri"/>
        </a:defRPr>
      </a:pPr>
      <a:endParaRPr lang="ja-JP"/>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2724984266834484E-2"/>
          <c:y val="3.303684879288437E-2"/>
          <c:w val="0.92511013215859028"/>
          <c:h val="0.93392630241423125"/>
        </c:manualLayout>
      </c:layout>
      <c:pieChart>
        <c:varyColors val="0"/>
        <c:ser>
          <c:idx val="0"/>
          <c:order val="0"/>
          <c:dPt>
            <c:idx val="0"/>
            <c:bubble3D val="0"/>
            <c:spPr>
              <a:solidFill>
                <a:srgbClr val="1F497D"/>
              </a:solidFill>
              <a:ln w="9525" algn="ctr">
                <a:solidFill>
                  <a:srgbClr val="808080"/>
                </a:solidFill>
                <a:prstDash val="solid"/>
              </a:ln>
            </c:spPr>
            <c:extLst>
              <c:ext xmlns:c16="http://schemas.microsoft.com/office/drawing/2014/chart" uri="{C3380CC4-5D6E-409C-BE32-E72D297353CC}">
                <c16:uniqueId val="{00000001-7A40-4E68-8D6E-45D294C25F60}"/>
              </c:ext>
            </c:extLst>
          </c:dPt>
          <c:dPt>
            <c:idx val="1"/>
            <c:bubble3D val="0"/>
            <c:spPr>
              <a:solidFill>
                <a:srgbClr val="80CCE8"/>
              </a:solidFill>
              <a:ln w="9525" algn="ctr">
                <a:solidFill>
                  <a:srgbClr val="808080"/>
                </a:solidFill>
                <a:prstDash val="solid"/>
              </a:ln>
            </c:spPr>
            <c:extLst>
              <c:ext xmlns:c16="http://schemas.microsoft.com/office/drawing/2014/chart" uri="{C3380CC4-5D6E-409C-BE32-E72D297353CC}">
                <c16:uniqueId val="{00000003-7A40-4E68-8D6E-45D294C25F60}"/>
              </c:ext>
            </c:extLst>
          </c:dPt>
          <c:dPt>
            <c:idx val="2"/>
            <c:bubble3D val="0"/>
            <c:spPr>
              <a:solidFill>
                <a:srgbClr val="C0E6F4"/>
              </a:solidFill>
              <a:ln w="9525" algn="ctr">
                <a:solidFill>
                  <a:srgbClr val="808080"/>
                </a:solidFill>
                <a:prstDash val="solid"/>
              </a:ln>
            </c:spPr>
            <c:extLst>
              <c:ext xmlns:c16="http://schemas.microsoft.com/office/drawing/2014/chart" uri="{C3380CC4-5D6E-409C-BE32-E72D297353CC}">
                <c16:uniqueId val="{00000005-7A40-4E68-8D6E-45D294C25F60}"/>
              </c:ext>
            </c:extLst>
          </c:dPt>
          <c:dPt>
            <c:idx val="3"/>
            <c:bubble3D val="0"/>
            <c:spPr>
              <a:solidFill>
                <a:srgbClr val="D2E0E6"/>
              </a:solidFill>
              <a:ln w="9525" algn="ctr">
                <a:solidFill>
                  <a:srgbClr val="808080"/>
                </a:solidFill>
                <a:prstDash val="solid"/>
              </a:ln>
            </c:spPr>
            <c:extLst>
              <c:ext xmlns:c16="http://schemas.microsoft.com/office/drawing/2014/chart" uri="{C3380CC4-5D6E-409C-BE32-E72D297353CC}">
                <c16:uniqueId val="{00000007-7A40-4E68-8D6E-45D294C25F60}"/>
              </c:ext>
            </c:extLst>
          </c:dPt>
          <c:dPt>
            <c:idx val="4"/>
            <c:bubble3D val="0"/>
            <c:spPr>
              <a:solidFill>
                <a:srgbClr val="ECE5F4"/>
              </a:solidFill>
              <a:ln w="9525" algn="ctr">
                <a:solidFill>
                  <a:srgbClr val="808080"/>
                </a:solidFill>
                <a:prstDash val="solid"/>
              </a:ln>
            </c:spPr>
            <c:extLst>
              <c:ext xmlns:c16="http://schemas.microsoft.com/office/drawing/2014/chart" uri="{C3380CC4-5D6E-409C-BE32-E72D297353CC}">
                <c16:uniqueId val="{00000009-7A40-4E68-8D6E-45D294C25F60}"/>
              </c:ext>
            </c:extLst>
          </c:dPt>
          <c:dPt>
            <c:idx val="5"/>
            <c:bubble3D val="0"/>
            <c:spPr>
              <a:solidFill>
                <a:srgbClr val="F3F3F3"/>
              </a:solidFill>
              <a:ln w="9525" algn="ctr">
                <a:solidFill>
                  <a:srgbClr val="808080"/>
                </a:solidFill>
                <a:prstDash val="solid"/>
              </a:ln>
            </c:spPr>
            <c:extLst>
              <c:ext xmlns:c16="http://schemas.microsoft.com/office/drawing/2014/chart" uri="{C3380CC4-5D6E-409C-BE32-E72D297353CC}">
                <c16:uniqueId val="{0000000B-7A40-4E68-8D6E-45D294C25F60}"/>
              </c:ext>
            </c:extLst>
          </c:dPt>
          <c:dPt>
            <c:idx val="6"/>
            <c:bubble3D val="0"/>
            <c:spPr>
              <a:solidFill>
                <a:schemeClr val="tx2"/>
              </a:solidFill>
              <a:ln w="9525" algn="ctr">
                <a:solidFill>
                  <a:srgbClr val="808080"/>
                </a:solidFill>
                <a:prstDash val="solid"/>
              </a:ln>
            </c:spPr>
            <c:extLst>
              <c:ext xmlns:c16="http://schemas.microsoft.com/office/drawing/2014/chart" uri="{C3380CC4-5D6E-409C-BE32-E72D297353CC}">
                <c16:uniqueId val="{0000000D-7A40-4E68-8D6E-45D294C25F60}"/>
              </c:ext>
            </c:extLst>
          </c:dPt>
          <c:dLbls>
            <c:dLbl>
              <c:idx val="0"/>
              <c:layout>
                <c:manualLayout>
                  <c:x val="8.8735053492762742E-2"/>
                  <c:y val="-0.1473951715374841"/>
                </c:manualLayout>
              </c:layout>
              <c:numFmt formatCode="#,##0&quot;%&quot;;&quot;-&quot;#,##0&quot;%&quot;" sourceLinked="0"/>
              <c:spPr>
                <a:noFill/>
                <a:ln>
                  <a:noFill/>
                </a:ln>
              </c:spPr>
              <c:txPr>
                <a:bodyPr wrap="none"/>
                <a:lstStyle/>
                <a:p>
                  <a:pPr>
                    <a:defRPr kumimoji="1" lang="ja-JP" sz="1000" kern="1200">
                      <a:solidFill>
                        <a:schemeClr val="bg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7A40-4E68-8D6E-45D294C25F60}"/>
                </c:ext>
              </c:extLst>
            </c:dLbl>
            <c:dLbl>
              <c:idx val="1"/>
              <c:layout>
                <c:manualLayout>
                  <c:x val="0.17180616740088106"/>
                  <c:y val="-5.7179161372299869E-3"/>
                </c:manualLayout>
              </c:layout>
              <c:numFmt formatCode="#,##0&quot;%&quot;;&quot;-&quot;#,##0&quot;%&quot;"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7A40-4E68-8D6E-45D294C25F60}"/>
                </c:ext>
              </c:extLst>
            </c:dLbl>
            <c:dLbl>
              <c:idx val="2"/>
              <c:layout>
                <c:manualLayout>
                  <c:x val="0.12208936438011328"/>
                  <c:y val="0.11435832274459974"/>
                </c:manualLayout>
              </c:layout>
              <c:numFmt formatCode="#,##0&quot;%&quot;;&quot;-&quot;#,##0&quot;%&quot;"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7A40-4E68-8D6E-45D294C25F60}"/>
                </c:ext>
              </c:extLst>
            </c:dLbl>
            <c:dLbl>
              <c:idx val="3"/>
              <c:layout>
                <c:manualLayout>
                  <c:x val="4.8458149779735685E-2"/>
                  <c:y val="0.17979669631512071"/>
                </c:manualLayout>
              </c:layout>
              <c:numFmt formatCode="#,##0&quot;%&quot;;&quot;-&quot;#,##0&quot;%&quot;"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7A40-4E68-8D6E-45D294C25F60}"/>
                </c:ext>
              </c:extLst>
            </c:dLbl>
            <c:dLbl>
              <c:idx val="4"/>
              <c:layout>
                <c:manualLayout>
                  <c:x val="-3.2095657646318436E-2"/>
                  <c:y val="0.18614993646759848"/>
                </c:manualLayout>
              </c:layout>
              <c:numFmt formatCode="#,##0&quot;%&quot;;&quot;-&quot;#,##0&quot;%&quot;"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7A40-4E68-8D6E-45D294C25F60}"/>
                </c:ext>
              </c:extLst>
            </c:dLbl>
            <c:dLbl>
              <c:idx val="5"/>
              <c:layout>
                <c:manualLayout>
                  <c:x val="-9.3769666456891124E-2"/>
                  <c:y val="0.15438373570520966"/>
                </c:manualLayout>
              </c:layout>
              <c:numFmt formatCode="#,##0&quot;%&quot;;&quot;-&quot;#,##0&quot;%&quot;"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7A40-4E68-8D6E-45D294C25F60}"/>
                </c:ext>
              </c:extLst>
            </c:dLbl>
            <c:dLbl>
              <c:idx val="6"/>
              <c:layout>
                <c:manualLayout>
                  <c:x val="-0.15670232850849591"/>
                  <c:y val="-5.8449809402795427E-2"/>
                </c:manualLayout>
              </c:layout>
              <c:numFmt formatCode="#,##0&quot;%&quot;;&quot;-&quot;#,##0&quot;%&quot;"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7A40-4E68-8D6E-45D294C25F60}"/>
                </c:ext>
              </c:extLst>
            </c:dLbl>
            <c:spPr>
              <a:noFill/>
              <a:ln>
                <a:noFill/>
              </a:ln>
              <a:effectLst/>
            </c:spPr>
            <c:txPr>
              <a:bodyPr wrap="square" lIns="38100" tIns="19050" rIns="38100" bIns="19050" anchor="ctr">
                <a:spAutoFit/>
              </a:bodyPr>
              <a:lstStyle/>
              <a:p>
                <a:pPr>
                  <a:defRPr lang="ja-JP"/>
                </a:pPr>
                <a:endParaRPr lang="ja-JP"/>
              </a:p>
            </c:txPr>
            <c:showLegendKey val="0"/>
            <c:showVal val="0"/>
            <c:showCatName val="0"/>
            <c:showSerName val="0"/>
            <c:showPercent val="0"/>
            <c:showBubbleSize val="0"/>
            <c:extLst>
              <c:ext xmlns:c15="http://schemas.microsoft.com/office/drawing/2012/chart" uri="{CE6537A1-D6FC-4f65-9D91-7224C49458BB}"/>
            </c:extLst>
          </c:dLbls>
          <c:val>
            <c:numRef>
              <c:f>Sheet1!$A$1:$A$7</c:f>
              <c:numCache>
                <c:formatCode>#,##0"%";"-"#,##0"%"</c:formatCode>
                <c:ptCount val="7"/>
                <c:pt idx="0">
                  <c:v>18</c:v>
                </c:pt>
                <c:pt idx="1">
                  <c:v>15</c:v>
                </c:pt>
                <c:pt idx="2">
                  <c:v>12</c:v>
                </c:pt>
                <c:pt idx="3">
                  <c:v>8</c:v>
                </c:pt>
                <c:pt idx="4">
                  <c:v>6</c:v>
                </c:pt>
                <c:pt idx="5">
                  <c:v>5</c:v>
                </c:pt>
                <c:pt idx="6">
                  <c:v>36</c:v>
                </c:pt>
              </c:numCache>
            </c:numRef>
          </c:val>
          <c:extLst>
            <c:ext xmlns:c16="http://schemas.microsoft.com/office/drawing/2014/chart" uri="{C3380CC4-5D6E-409C-BE32-E72D297353CC}">
              <c16:uniqueId val="{0000000E-7A40-4E68-8D6E-45D294C25F60}"/>
            </c:ext>
          </c:extLst>
        </c:ser>
        <c:dLbls>
          <c:showLegendKey val="0"/>
          <c:showVal val="0"/>
          <c:showCatName val="0"/>
          <c:showSerName val="0"/>
          <c:showPercent val="0"/>
          <c:showBubbleSize val="0"/>
          <c:showLeaderLines val="1"/>
        </c:dLbls>
        <c:firstSliceAng val="0"/>
      </c:pieChart>
    </c:plotArea>
    <c:plotVisOnly val="0"/>
    <c:dispBlanksAs val="gap"/>
    <c:showDLblsOverMax val="1"/>
  </c:chart>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5007215007215007E-2"/>
          <c:y val="2.3203926818384651E-2"/>
          <c:w val="0.96998556998556995"/>
          <c:h val="0.95359214636323075"/>
        </c:manualLayout>
      </c:layout>
      <c:barChart>
        <c:barDir val="col"/>
        <c:grouping val="clustered"/>
        <c:varyColors val="0"/>
        <c:ser>
          <c:idx val="0"/>
          <c:order val="0"/>
          <c:spPr>
            <a:solidFill>
              <a:srgbClr val="80CCE8"/>
            </a:solidFill>
            <a:ln w="9525" algn="ctr">
              <a:solidFill>
                <a:srgbClr val="808080"/>
              </a:solidFill>
              <a:prstDash val="solid"/>
            </a:ln>
          </c:spPr>
          <c:invertIfNegative val="0"/>
          <c:val>
            <c:numRef>
              <c:f>Sheet1!$A$1:$E$1</c:f>
              <c:numCache>
                <c:formatCode>General</c:formatCode>
                <c:ptCount val="5"/>
                <c:pt idx="0">
                  <c:v>414618604</c:v>
                </c:pt>
                <c:pt idx="1">
                  <c:v>408815579</c:v>
                </c:pt>
                <c:pt idx="2">
                  <c:v>418517029</c:v>
                </c:pt>
                <c:pt idx="3">
                  <c:v>414408719</c:v>
                </c:pt>
                <c:pt idx="4">
                  <c:v>402592520</c:v>
                </c:pt>
              </c:numCache>
            </c:numRef>
          </c:val>
          <c:extLst>
            <c:ext xmlns:c16="http://schemas.microsoft.com/office/drawing/2014/chart" uri="{C3380CC4-5D6E-409C-BE32-E72D297353CC}">
              <c16:uniqueId val="{00000000-C6EC-4B3C-9634-F00A550674C4}"/>
            </c:ext>
          </c:extLst>
        </c:ser>
        <c:ser>
          <c:idx val="1"/>
          <c:order val="1"/>
          <c:spPr>
            <a:solidFill>
              <a:srgbClr val="C0E6F4"/>
            </a:solidFill>
            <a:ln w="9525" algn="ctr">
              <a:solidFill>
                <a:srgbClr val="808080"/>
              </a:solidFill>
              <a:prstDash val="solid"/>
            </a:ln>
          </c:spPr>
          <c:invertIfNegative val="0"/>
          <c:val>
            <c:numRef>
              <c:f>Sheet1!$A$2:$E$2</c:f>
              <c:numCache>
                <c:formatCode>General</c:formatCode>
                <c:ptCount val="5"/>
                <c:pt idx="0">
                  <c:v>5303693042</c:v>
                </c:pt>
                <c:pt idx="1">
                  <c:v>5533613015</c:v>
                </c:pt>
                <c:pt idx="2">
                  <c:v>5308533563</c:v>
                </c:pt>
                <c:pt idx="3">
                  <c:v>5614562909</c:v>
                </c:pt>
                <c:pt idx="4">
                  <c:v>6929566533</c:v>
                </c:pt>
              </c:numCache>
            </c:numRef>
          </c:val>
          <c:extLst>
            <c:ext xmlns:c16="http://schemas.microsoft.com/office/drawing/2014/chart" uri="{C3380CC4-5D6E-409C-BE32-E72D297353CC}">
              <c16:uniqueId val="{00000001-C6EC-4B3C-9634-F00A550674C4}"/>
            </c:ext>
          </c:extLst>
        </c:ser>
        <c:dLbls>
          <c:showLegendKey val="0"/>
          <c:showVal val="0"/>
          <c:showCatName val="0"/>
          <c:showSerName val="0"/>
          <c:showPercent val="0"/>
          <c:showBubbleSize val="0"/>
        </c:dLbls>
        <c:gapWidth val="60"/>
        <c:axId val="863743536"/>
        <c:axId val="1"/>
      </c:barChart>
      <c:catAx>
        <c:axId val="863743536"/>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lang="ja-JP" sz="1000" kern="1200">
                <a:latin typeface="+mn-lt"/>
                <a:ea typeface="+mn-ea"/>
                <a:cs typeface="+mn-cs"/>
                <a:sym typeface="+mn-lt"/>
              </a:defRPr>
            </a:pPr>
            <a:endParaRPr lang="ja-JP"/>
          </a:p>
        </c:txPr>
        <c:crossAx val="1"/>
        <c:crosses val="min"/>
        <c:auto val="0"/>
        <c:lblAlgn val="ctr"/>
        <c:lblOffset val="100"/>
        <c:noMultiLvlLbl val="0"/>
      </c:catAx>
      <c:valAx>
        <c:axId val="1"/>
        <c:scaling>
          <c:orientation val="minMax"/>
          <c:max val="7000000000"/>
          <c:min val="0"/>
        </c:scaling>
        <c:delete val="0"/>
        <c:axPos val="l"/>
        <c:majorGridlines>
          <c:spPr>
            <a:ln>
              <a:noFill/>
            </a:ln>
          </c:spPr>
        </c:majorGridlines>
        <c:numFmt formatCode="General" sourceLinked="1"/>
        <c:majorTickMark val="out"/>
        <c:minorTickMark val="none"/>
        <c:tickLblPos val="none"/>
        <c:spPr>
          <a:ln w="9525" algn="ctr">
            <a:solidFill>
              <a:schemeClr val="tx1"/>
            </a:solidFill>
            <a:prstDash val="solid"/>
          </a:ln>
        </c:spPr>
        <c:txPr>
          <a:bodyPr wrap="none"/>
          <a:lstStyle/>
          <a:p>
            <a:pPr>
              <a:defRPr kumimoji="1" lang="ja-JP" sz="1000" kern="1200">
                <a:latin typeface="+mn-lt"/>
                <a:ea typeface="+mn-ea"/>
                <a:cs typeface="+mn-cs"/>
                <a:sym typeface="+mn-lt"/>
              </a:defRPr>
            </a:pPr>
            <a:endParaRPr lang="ja-JP"/>
          </a:p>
        </c:txPr>
        <c:crossAx val="863743536"/>
        <c:crosses val="min"/>
        <c:crossBetween val="between"/>
        <c:majorUnit val="500000000"/>
      </c:valAx>
    </c:plotArea>
    <c:plotVisOnly val="0"/>
    <c:dispBlanksAs val="gap"/>
    <c:showDLblsOverMax val="1"/>
  </c:chart>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0.1225062531174677"/>
          <c:y val="4.7100974074743396E-2"/>
          <c:w val="0.77561990258046121"/>
          <c:h val="0.90385710108610751"/>
        </c:manualLayout>
      </c:layout>
      <c:pieChart>
        <c:varyColors val="1"/>
        <c:ser>
          <c:idx val="0"/>
          <c:order val="0"/>
          <c:tx>
            <c:strRef>
              <c:f>Sheet1!$B$1</c:f>
              <c:strCache>
                <c:ptCount val="1"/>
                <c:pt idx="0">
                  <c:v>海外への医療渡航者の治療件数</c:v>
                </c:pt>
              </c:strCache>
            </c:strRef>
          </c:tx>
          <c:dPt>
            <c:idx val="0"/>
            <c:bubble3D val="0"/>
            <c:spPr>
              <a:solidFill>
                <a:schemeClr val="accent2">
                  <a:shade val="44000"/>
                </a:schemeClr>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1-33C5-4765-938E-11F2A65C5242}"/>
              </c:ext>
            </c:extLst>
          </c:dPt>
          <c:dPt>
            <c:idx val="1"/>
            <c:bubble3D val="0"/>
            <c:spPr>
              <a:solidFill>
                <a:schemeClr val="accent2">
                  <a:shade val="58000"/>
                </a:schemeClr>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3-33C5-4765-938E-11F2A65C5242}"/>
              </c:ext>
            </c:extLst>
          </c:dPt>
          <c:dPt>
            <c:idx val="2"/>
            <c:bubble3D val="0"/>
            <c:spPr>
              <a:solidFill>
                <a:schemeClr val="accent2">
                  <a:shade val="72000"/>
                </a:schemeClr>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5-33C5-4765-938E-11F2A65C5242}"/>
              </c:ext>
            </c:extLst>
          </c:dPt>
          <c:dPt>
            <c:idx val="3"/>
            <c:bubble3D val="0"/>
            <c:spPr>
              <a:solidFill>
                <a:schemeClr val="accent2">
                  <a:shade val="86000"/>
                </a:schemeClr>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7-33C5-4765-938E-11F2A65C5242}"/>
              </c:ext>
            </c:extLst>
          </c:dPt>
          <c:dPt>
            <c:idx val="4"/>
            <c:bubble3D val="0"/>
            <c:spPr>
              <a:solidFill>
                <a:schemeClr val="accent2"/>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9-33C5-4765-938E-11F2A65C5242}"/>
              </c:ext>
            </c:extLst>
          </c:dPt>
          <c:dPt>
            <c:idx val="5"/>
            <c:bubble3D val="0"/>
            <c:spPr>
              <a:solidFill>
                <a:schemeClr val="accent2">
                  <a:tint val="86000"/>
                </a:schemeClr>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B-33C5-4765-938E-11F2A65C5242}"/>
              </c:ext>
            </c:extLst>
          </c:dPt>
          <c:dPt>
            <c:idx val="6"/>
            <c:bubble3D val="0"/>
            <c:spPr>
              <a:solidFill>
                <a:schemeClr val="accent2">
                  <a:tint val="72000"/>
                </a:schemeClr>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D-33C5-4765-938E-11F2A65C5242}"/>
              </c:ext>
            </c:extLst>
          </c:dPt>
          <c:dPt>
            <c:idx val="7"/>
            <c:bubble3D val="0"/>
            <c:spPr>
              <a:solidFill>
                <a:schemeClr val="accent2">
                  <a:tint val="58000"/>
                </a:schemeClr>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F-33C5-4765-938E-11F2A65C5242}"/>
              </c:ext>
            </c:extLst>
          </c:dPt>
          <c:dPt>
            <c:idx val="8"/>
            <c:bubble3D val="0"/>
            <c:spPr>
              <a:solidFill>
                <a:schemeClr val="accent2">
                  <a:tint val="44000"/>
                </a:schemeClr>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11-33C5-4765-938E-11F2A65C5242}"/>
              </c:ext>
            </c:extLst>
          </c:dPt>
          <c:dLbls>
            <c:dLbl>
              <c:idx val="1"/>
              <c:layout>
                <c:manualLayout>
                  <c:x val="-1.751063564296795E-2"/>
                  <c:y val="-3.2460043880373005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33C5-4765-938E-11F2A65C5242}"/>
                </c:ext>
              </c:extLst>
            </c:dLbl>
            <c:dLbl>
              <c:idx val="2"/>
              <c:layout>
                <c:manualLayout>
                  <c:x val="-1.3346689214482536E-3"/>
                  <c:y val="2.7928732810396394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33C5-4765-938E-11F2A65C5242}"/>
                </c:ext>
              </c:extLst>
            </c:dLbl>
            <c:dLbl>
              <c:idx val="3"/>
              <c:tx>
                <c:rich>
                  <a:bodyPr rot="0" spcFirstLastPara="1" vertOverflow="ellipsis" vert="horz" wrap="square" lIns="38100" tIns="19050" rIns="38100" bIns="19050" anchor="ctr" anchorCtr="1">
                    <a:noAutofit/>
                  </a:bodyPr>
                  <a:lstStyle/>
                  <a:p>
                    <a:pPr>
                      <a:defRPr lang="ja-JP" sz="900" b="0" i="0" u="none" strike="noStrike" kern="1200" baseline="0">
                        <a:solidFill>
                          <a:schemeClr val="tx1"/>
                        </a:solidFill>
                        <a:latin typeface="+mn-lt"/>
                        <a:ea typeface="+mn-ea"/>
                        <a:cs typeface="+mn-cs"/>
                      </a:defRPr>
                    </a:pPr>
                    <a:r>
                      <a:rPr lang="zh-TW" altLang="en-US" sz="900" baseline="0" dirty="0"/>
                      <a:t>循環器</a:t>
                    </a:r>
                    <a:r>
                      <a:rPr lang="en-US" altLang="zh-TW" sz="900" baseline="0" dirty="0"/>
                      <a:t>/</a:t>
                    </a:r>
                    <a:r>
                      <a:rPr lang="zh-TW" altLang="en-US" sz="900" baseline="0" dirty="0"/>
                      <a:t>心臓外科
</a:t>
                    </a:r>
                    <a:fld id="{E29D21AC-DD12-48EB-9B65-4B9EF9531C7E}" type="PERCENTAGE">
                      <a:rPr lang="en-US" altLang="zh-TW" sz="900" baseline="0" dirty="0"/>
                      <a:pPr>
                        <a:defRPr lang="ja-JP" sz="900">
                          <a:solidFill>
                            <a:schemeClr val="tx1"/>
                          </a:solidFill>
                        </a:defRPr>
                      </a:pPr>
                      <a:t>[PERCENTAGE]</a:t>
                    </a:fld>
                    <a:endParaRPr lang="zh-TW" altLang="en-US" sz="900" baseline="0" dirty="0"/>
                  </a:p>
                </c:rich>
              </c:tx>
              <c:spPr>
                <a:noFill/>
                <a:ln>
                  <a:noFill/>
                </a:ln>
                <a:effectLst/>
              </c:spPr>
              <c:txPr>
                <a:bodyPr rot="0" spcFirstLastPara="1" vertOverflow="ellipsis" vert="horz" wrap="square" lIns="38100" tIns="19050" rIns="38100" bIns="19050" anchor="ctr" anchorCtr="1">
                  <a:noAutofit/>
                </a:bodyPr>
                <a:lstStyle/>
                <a:p>
                  <a:pPr>
                    <a:defRPr lang="ja-JP" sz="900" b="0" i="0" u="none" strike="noStrike" kern="1200" baseline="0">
                      <a:solidFill>
                        <a:schemeClr val="tx1"/>
                      </a:solidFill>
                      <a:latin typeface="+mn-lt"/>
                      <a:ea typeface="+mn-ea"/>
                      <a:cs typeface="+mn-cs"/>
                    </a:defRPr>
                  </a:pPr>
                  <a:endParaRPr lang="ja-JP"/>
                </a:p>
              </c:txPr>
              <c:dLblPos val="in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ect">
                      <a:avLst/>
                    </a:prstGeom>
                    <a:noFill/>
                    <a:ln>
                      <a:noFill/>
                    </a:ln>
                  </c15:spPr>
                  <c15:layout>
                    <c:manualLayout>
                      <c:w val="0.23405170601159425"/>
                      <c:h val="0.25087779376394337"/>
                    </c:manualLayout>
                  </c15:layout>
                  <c15:dlblFieldTable/>
                  <c15:showDataLabelsRange val="0"/>
                </c:ext>
                <c:ext xmlns:c16="http://schemas.microsoft.com/office/drawing/2014/chart" uri="{C3380CC4-5D6E-409C-BE32-E72D297353CC}">
                  <c16:uniqueId val="{00000007-33C5-4765-938E-11F2A65C5242}"/>
                </c:ext>
              </c:extLst>
            </c:dLbl>
            <c:dLbl>
              <c:idx val="4"/>
              <c:layout>
                <c:manualLayout>
                  <c:x val="-3.5021271285935504E-2"/>
                  <c:y val="-1.0184500228829725E-2"/>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29047938467350592"/>
                      <c:h val="0.15667394047012351"/>
                    </c:manualLayout>
                  </c15:layout>
                </c:ext>
                <c:ext xmlns:c16="http://schemas.microsoft.com/office/drawing/2014/chart" uri="{C3380CC4-5D6E-409C-BE32-E72D297353CC}">
                  <c16:uniqueId val="{00000009-33C5-4765-938E-11F2A65C5242}"/>
                </c:ext>
              </c:extLst>
            </c:dLbl>
            <c:dLbl>
              <c:idx val="6"/>
              <c:layout>
                <c:manualLayout>
                  <c:x val="0.10793635090762313"/>
                  <c:y val="-5.0912664992170141E-2"/>
                </c:manualLayout>
              </c:layout>
              <c:spPr>
                <a:noFill/>
                <a:ln>
                  <a:noFill/>
                </a:ln>
                <a:effectLst/>
              </c:spPr>
              <c:txPr>
                <a:bodyPr rot="0" spcFirstLastPara="1" vertOverflow="ellipsis" vert="horz" wrap="square" lIns="38100" tIns="19050" rIns="38100" bIns="19050" anchor="ctr" anchorCtr="1">
                  <a:noAutofit/>
                </a:bodyPr>
                <a:lstStyle/>
                <a:p>
                  <a:pPr>
                    <a:defRPr lang="ja-JP" sz="900" b="0" i="0" u="none" strike="noStrike" kern="1200" baseline="0">
                      <a:solidFill>
                        <a:schemeClr val="tx1"/>
                      </a:solidFill>
                      <a:latin typeface="+mn-lt"/>
                      <a:ea typeface="+mn-ea"/>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layout>
                    <c:manualLayout>
                      <c:w val="0.34209232792870548"/>
                      <c:h val="0.21651226382563954"/>
                    </c:manualLayout>
                  </c15:layout>
                </c:ext>
                <c:ext xmlns:c16="http://schemas.microsoft.com/office/drawing/2014/chart" uri="{C3380CC4-5D6E-409C-BE32-E72D297353CC}">
                  <c16:uniqueId val="{0000000D-33C5-4765-938E-11F2A65C5242}"/>
                </c:ext>
              </c:extLst>
            </c:dLbl>
            <c:dLbl>
              <c:idx val="7"/>
              <c:layout>
                <c:manualLayout>
                  <c:x val="0.11271678890790854"/>
                  <c:y val="-5.7632612671265036E-2"/>
                </c:manualLayout>
              </c:layout>
              <c:spPr>
                <a:noFill/>
                <a:ln>
                  <a:noFill/>
                </a:ln>
                <a:effectLst/>
              </c:spPr>
              <c:txPr>
                <a:bodyPr rot="0" spcFirstLastPara="1" vertOverflow="ellipsis" vert="horz" wrap="square" lIns="38100" tIns="19050" rIns="38100" bIns="19050" anchor="ctr" anchorCtr="1">
                  <a:noAutofit/>
                </a:bodyPr>
                <a:lstStyle/>
                <a:p>
                  <a:pPr>
                    <a:defRPr lang="ja-JP" sz="900" b="0" i="0" u="none" strike="noStrike" kern="1200" baseline="0">
                      <a:solidFill>
                        <a:schemeClr val="tx1"/>
                      </a:solidFill>
                      <a:latin typeface="+mn-lt"/>
                      <a:ea typeface="+mn-ea"/>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layout>
                    <c:manualLayout>
                      <c:w val="0.24768794116977941"/>
                      <c:h val="0.26034289939323929"/>
                    </c:manualLayout>
                  </c15:layout>
                </c:ext>
                <c:ext xmlns:c16="http://schemas.microsoft.com/office/drawing/2014/chart" uri="{C3380CC4-5D6E-409C-BE32-E72D297353CC}">
                  <c16:uniqueId val="{0000000F-33C5-4765-938E-11F2A65C5242}"/>
                </c:ext>
              </c:extLst>
            </c:dLbl>
            <c:dLbl>
              <c:idx val="8"/>
              <c:layout>
                <c:manualLayout>
                  <c:x val="0.12335474979348202"/>
                  <c:y val="0.1284131756208524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1-33C5-4765-938E-11F2A65C5242}"/>
                </c:ext>
              </c:extLst>
            </c:dLbl>
            <c:spPr>
              <a:noFill/>
              <a:ln>
                <a:noFill/>
              </a:ln>
              <a:effectLst/>
            </c:spPr>
            <c:txPr>
              <a:bodyPr rot="0" spcFirstLastPara="1" vertOverflow="ellipsis" vert="horz" wrap="square" lIns="38100" tIns="19050" rIns="38100" bIns="19050" anchor="ctr" anchorCtr="1">
                <a:spAutoFit/>
              </a:bodyPr>
              <a:lstStyle/>
              <a:p>
                <a:pPr>
                  <a:defRPr lang="ja-JP" sz="900" b="0" i="0" u="none" strike="noStrike" kern="1200" baseline="0">
                    <a:solidFill>
                      <a:schemeClr val="tx1"/>
                    </a:solidFill>
                    <a:latin typeface="+mn-lt"/>
                    <a:ea typeface="+mn-ea"/>
                    <a:cs typeface="+mn-cs"/>
                  </a:defRPr>
                </a:pPr>
                <a:endParaRPr lang="ja-JP"/>
              </a:p>
            </c:txPr>
            <c:dLblPos val="inEnd"/>
            <c:showLegendKey val="0"/>
            <c:showVal val="0"/>
            <c:showCatName val="1"/>
            <c:showSerName val="0"/>
            <c:showPercent val="1"/>
            <c:showBubbleSize val="0"/>
            <c:showLeaderLines val="0"/>
            <c:extLst>
              <c:ext xmlns:c15="http://schemas.microsoft.com/office/drawing/2012/chart" uri="{CE6537A1-D6FC-4f65-9D91-7224C49458BB}"/>
            </c:extLst>
          </c:dLbls>
          <c:cat>
            <c:strRef>
              <c:f>Sheet1!$A$2:$A$10</c:f>
              <c:strCache>
                <c:ptCount val="9"/>
                <c:pt idx="0">
                  <c:v>悪性腫瘍</c:v>
                </c:pt>
                <c:pt idx="1">
                  <c:v>小児科</c:v>
                </c:pt>
                <c:pt idx="2">
                  <c:v>一般外科</c:v>
                </c:pt>
                <c:pt idx="3">
                  <c:v>循環器/心臓外科</c:v>
                </c:pt>
                <c:pt idx="4">
                  <c:v>脳神経外科</c:v>
                </c:pt>
                <c:pt idx="5">
                  <c:v>泌尿器科</c:v>
                </c:pt>
                <c:pt idx="6">
                  <c:v>リハビリテーション</c:v>
                </c:pt>
                <c:pt idx="7">
                  <c:v>形成外科</c:v>
                </c:pt>
                <c:pt idx="8">
                  <c:v>その他</c:v>
                </c:pt>
              </c:strCache>
            </c:strRef>
          </c:cat>
          <c:val>
            <c:numRef>
              <c:f>Sheet1!$B$2:$B$10</c:f>
              <c:numCache>
                <c:formatCode>General</c:formatCode>
                <c:ptCount val="9"/>
                <c:pt idx="0">
                  <c:v>25</c:v>
                </c:pt>
                <c:pt idx="1">
                  <c:v>2</c:v>
                </c:pt>
                <c:pt idx="2">
                  <c:v>2</c:v>
                </c:pt>
                <c:pt idx="3">
                  <c:v>12</c:v>
                </c:pt>
                <c:pt idx="4">
                  <c:v>2</c:v>
                </c:pt>
                <c:pt idx="5">
                  <c:v>10</c:v>
                </c:pt>
                <c:pt idx="6">
                  <c:v>7</c:v>
                </c:pt>
                <c:pt idx="7">
                  <c:v>26</c:v>
                </c:pt>
                <c:pt idx="8">
                  <c:v>16</c:v>
                </c:pt>
              </c:numCache>
            </c:numRef>
          </c:val>
          <c:extLst>
            <c:ext xmlns:c16="http://schemas.microsoft.com/office/drawing/2014/chart" uri="{C3380CC4-5D6E-409C-BE32-E72D297353CC}">
              <c16:uniqueId val="{00000012-33C5-4765-938E-11F2A65C5242}"/>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zero"/>
    <c:showDLblsOverMax val="0"/>
  </c:chart>
  <c:spPr>
    <a:noFill/>
    <a:ln w="9525" cap="flat" cmpd="sng" algn="ctr">
      <a:noFill/>
      <a:prstDash val="solid"/>
    </a:ln>
    <a:effectLst/>
    <a:extLst>
      <a:ext uri="{909E8E84-426E-40DD-AFC4-6F175D3DCCD1}">
        <a14:hiddenFill xmlns:a14="http://schemas.microsoft.com/office/drawing/2010/main">
          <a:solidFill>
            <a:srgbClr val="38BEE2"/>
          </a:solidFill>
        </a14:hiddenFill>
      </a:ext>
    </a:extLst>
  </c:spPr>
  <c:txPr>
    <a:bodyPr/>
    <a:lstStyle/>
    <a:p>
      <a:pPr>
        <a:defRPr/>
      </a:pPr>
      <a:endParaRPr lang="ja-JP"/>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8450416737540401E-3"/>
          <c:y val="2.5304136253041364E-2"/>
          <c:w val="0.9823099166524919"/>
          <c:h val="0.94939172749391731"/>
        </c:manualLayout>
      </c:layout>
      <c:barChart>
        <c:barDir val="col"/>
        <c:grouping val="stacked"/>
        <c:varyColors val="0"/>
        <c:ser>
          <c:idx val="0"/>
          <c:order val="0"/>
          <c:spPr>
            <a:solidFill>
              <a:srgbClr val="C0E6F4"/>
            </a:solidFill>
            <a:ln w="9525" cap="flat" algn="ctr">
              <a:solidFill>
                <a:schemeClr val="tx1"/>
              </a:solidFill>
              <a:prstDash val="solid"/>
            </a:ln>
          </c:spPr>
          <c:invertIfNegative val="0"/>
          <c:val>
            <c:numRef>
              <c:f>Sheet1!$A$1:$Q$1</c:f>
              <c:numCache>
                <c:formatCode>General</c:formatCode>
                <c:ptCount val="17"/>
                <c:pt idx="0">
                  <c:v>22808200</c:v>
                </c:pt>
                <c:pt idx="1">
                  <c:v>25220000</c:v>
                </c:pt>
                <c:pt idx="2">
                  <c:v>29518700</c:v>
                </c:pt>
                <c:pt idx="3">
                  <c:v>35063200</c:v>
                </c:pt>
                <c:pt idx="4">
                  <c:v>35063200</c:v>
                </c:pt>
                <c:pt idx="5">
                  <c:v>47076447</c:v>
                </c:pt>
                <c:pt idx="6">
                  <c:v>54350355</c:v>
                </c:pt>
                <c:pt idx="7">
                  <c:v>59985360</c:v>
                </c:pt>
                <c:pt idx="8">
                  <c:v>62342539</c:v>
                </c:pt>
                <c:pt idx="9">
                  <c:v>58899190</c:v>
                </c:pt>
                <c:pt idx="10">
                  <c:v>67758793</c:v>
                </c:pt>
                <c:pt idx="11">
                  <c:v>64297264</c:v>
                </c:pt>
                <c:pt idx="12">
                  <c:v>75403859</c:v>
                </c:pt>
                <c:pt idx="13">
                  <c:v>75413147</c:v>
                </c:pt>
                <c:pt idx="14">
                  <c:v>79846364</c:v>
                </c:pt>
                <c:pt idx="15">
                  <c:v>77696297</c:v>
                </c:pt>
                <c:pt idx="16">
                  <c:v>80751614</c:v>
                </c:pt>
              </c:numCache>
            </c:numRef>
          </c:val>
          <c:extLst>
            <c:ext xmlns:c16="http://schemas.microsoft.com/office/drawing/2014/chart" uri="{C3380CC4-5D6E-409C-BE32-E72D297353CC}">
              <c16:uniqueId val="{00000000-F9F8-410B-940C-32F0CFF729C7}"/>
            </c:ext>
          </c:extLst>
        </c:ser>
        <c:dLbls>
          <c:showLegendKey val="0"/>
          <c:showVal val="0"/>
          <c:showCatName val="0"/>
          <c:showSerName val="0"/>
          <c:showPercent val="0"/>
          <c:showBubbleSize val="0"/>
        </c:dLbls>
        <c:gapWidth val="60"/>
        <c:overlap val="100"/>
        <c:axId val="1711425136"/>
        <c:axId val="1"/>
      </c:barChart>
      <c:catAx>
        <c:axId val="1711425136"/>
        <c:scaling>
          <c:orientation val="minMax"/>
        </c:scaling>
        <c:delete val="0"/>
        <c:axPos val="b"/>
        <c:majorGridlines>
          <c:spPr>
            <a:ln>
              <a:noFill/>
            </a:ln>
          </c:spPr>
        </c:majorGridlines>
        <c:majorTickMark val="out"/>
        <c:minorTickMark val="none"/>
        <c:tickLblPos val="none"/>
        <c:spPr>
          <a:ln w="9525" cap="flat" algn="ctr">
            <a:solidFill>
              <a:schemeClr val="tx1"/>
            </a:solidFill>
            <a:prstDash val="solid"/>
          </a:ln>
        </c:spPr>
        <c:txPr>
          <a:bodyPr wrap="none"/>
          <a:lstStyle/>
          <a:p>
            <a:pPr>
              <a:defRPr kumimoji="1" lang="ja-JP" sz="1000" kern="1200">
                <a:latin typeface="+mn-lt"/>
                <a:ea typeface="+mn-ea"/>
                <a:cs typeface="+mn-cs"/>
                <a:sym typeface="+mn-lt"/>
              </a:defRPr>
            </a:pPr>
            <a:endParaRPr lang="ja-JP"/>
          </a:p>
        </c:txPr>
        <c:crossAx val="1"/>
        <c:crosses val="min"/>
        <c:auto val="0"/>
        <c:lblAlgn val="ctr"/>
        <c:lblOffset val="100"/>
        <c:noMultiLvlLbl val="0"/>
      </c:catAx>
      <c:valAx>
        <c:axId val="1"/>
        <c:scaling>
          <c:orientation val="minMax"/>
          <c:min val="0"/>
        </c:scaling>
        <c:delete val="0"/>
        <c:axPos val="l"/>
        <c:majorGridlines>
          <c:spPr>
            <a:ln>
              <a:noFill/>
            </a:ln>
          </c:spPr>
        </c:majorGridlines>
        <c:numFmt formatCode="General" sourceLinked="1"/>
        <c:majorTickMark val="out"/>
        <c:minorTickMark val="none"/>
        <c:tickLblPos val="none"/>
        <c:spPr>
          <a:ln w="9525" cap="flat" algn="ctr">
            <a:solidFill>
              <a:schemeClr val="tx1"/>
            </a:solidFill>
            <a:prstDash val="solid"/>
          </a:ln>
        </c:spPr>
        <c:txPr>
          <a:bodyPr wrap="none"/>
          <a:lstStyle/>
          <a:p>
            <a:pPr>
              <a:defRPr kumimoji="1" lang="ja-JP" sz="1000" kern="1200">
                <a:latin typeface="+mn-lt"/>
                <a:ea typeface="+mn-ea"/>
                <a:cs typeface="+mn-cs"/>
                <a:sym typeface="+mn-lt"/>
              </a:defRPr>
            </a:pPr>
            <a:endParaRPr lang="ja-JP"/>
          </a:p>
        </c:txPr>
        <c:crossAx val="1711425136"/>
        <c:crosses val="min"/>
        <c:crossBetween val="between"/>
        <c:majorUnit val="5000000"/>
      </c:valAx>
    </c:plotArea>
    <c:plotVisOnly val="0"/>
    <c:dispBlanksAs val="gap"/>
    <c:showDLblsOverMax val="1"/>
  </c:chart>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6745586861522117E-2"/>
          <c:y val="0.64253981103158331"/>
          <c:w val="0.95775892541534113"/>
          <c:h val="0.29396811277952511"/>
        </c:manualLayout>
      </c:layout>
      <c:scatterChart>
        <c:scatterStyle val="lineMarker"/>
        <c:varyColors val="0"/>
        <c:ser>
          <c:idx val="0"/>
          <c:order val="0"/>
          <c:spPr>
            <a:ln w="9525" cap="flat" algn="ctr">
              <a:solidFill>
                <a:srgbClr val="1F497D"/>
              </a:solidFill>
              <a:prstDash val="solid"/>
            </a:ln>
          </c:spPr>
          <c:marker>
            <c:symbol val="circle"/>
            <c:size val="6"/>
            <c:spPr>
              <a:solidFill>
                <a:srgbClr val="1F497D"/>
              </a:solidFill>
              <a:ln w="9525" cap="flat" algn="ctr">
                <a:solidFill>
                  <a:srgbClr val="1F497D"/>
                </a:solidFill>
                <a:prstDash val="solid"/>
              </a:ln>
            </c:spPr>
          </c:marker>
          <c:dLbls>
            <c:dLbl>
              <c:idx val="0"/>
              <c:layout>
                <c:manualLayout>
                  <c:x val="0"/>
                  <c:y val="6.8571428571428575E-2"/>
                </c:manualLayout>
              </c:layout>
              <c:numFmt formatCode="#,##0.0&quot;%&quot;;&quot;-&quot;#,##0.0&quot;%&quot;"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F08C-4EC6-A6A2-3F737BB0BAD4}"/>
                </c:ext>
              </c:extLst>
            </c:dLbl>
            <c:dLbl>
              <c:idx val="1"/>
              <c:layout>
                <c:manualLayout>
                  <c:x val="-2.4224494770642171E-2"/>
                  <c:y val="8.4092036730613648E-2"/>
                </c:manualLayout>
              </c:layout>
              <c:numFmt formatCode="#,##0.0&quot;%&quot;;&quot;-&quot;#,##0.0&quot;%&quot;"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F08C-4EC6-A6A2-3F737BB0BAD4}"/>
                </c:ext>
              </c:extLst>
            </c:dLbl>
            <c:dLbl>
              <c:idx val="2"/>
              <c:layout>
                <c:manualLayout>
                  <c:x val="-2.5617104137903003E-2"/>
                  <c:y val="6.857171488557734E-2"/>
                </c:manualLayout>
              </c:layout>
              <c:numFmt formatCode="#,##0.0&quot;%&quot;;&quot;-&quot;#,##0.0&quot;%&quot;"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F08C-4EC6-A6A2-3F737BB0BAD4}"/>
                </c:ext>
              </c:extLst>
            </c:dLbl>
            <c:dLbl>
              <c:idx val="3"/>
              <c:layout>
                <c:manualLayout>
                  <c:x val="-2.4224494770642171E-2"/>
                  <c:y val="6.857171488557734E-2"/>
                </c:manualLayout>
              </c:layout>
              <c:numFmt formatCode="#,##0.0&quot;%&quot;;&quot;-&quot;#,##0.0&quot;%&quot;"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F08C-4EC6-A6A2-3F737BB0BAD4}"/>
                </c:ext>
              </c:extLst>
            </c:dLbl>
            <c:dLbl>
              <c:idx val="4"/>
              <c:layout>
                <c:manualLayout>
                  <c:x val="-2.5617104137903027E-2"/>
                  <c:y val="6.8571714885577201E-2"/>
                </c:manualLayout>
              </c:layout>
              <c:numFmt formatCode="#,##0.0&quot;%&quot;;&quot;-&quot;#,##0.0&quot;%&quot;"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F08C-4EC6-A6A2-3F737BB0BAD4}"/>
                </c:ext>
              </c:extLst>
            </c:dLbl>
            <c:dLbl>
              <c:idx val="5"/>
              <c:layout>
                <c:manualLayout>
                  <c:x val="-2.5617104137902979E-2"/>
                  <c:y val="-6.8571714885577409E-2"/>
                </c:manualLayout>
              </c:layout>
              <c:numFmt formatCode="#,##0.0&quot;%&quot;;&quot;-&quot;#,##0.0&quot;%&quot;"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F08C-4EC6-A6A2-3F737BB0BAD4}"/>
                </c:ext>
              </c:extLst>
            </c:dLbl>
            <c:dLbl>
              <c:idx val="6"/>
              <c:layout>
                <c:manualLayout>
                  <c:x val="0"/>
                  <c:y val="6.8571428571428575E-2"/>
                </c:manualLayout>
              </c:layout>
              <c:numFmt formatCode="#,##0.0&quot;%&quot;;&quot;-&quot;#,##0.0&quot;%&quot;"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F08C-4EC6-A6A2-3F737BB0BAD4}"/>
                </c:ext>
              </c:extLst>
            </c:dLbl>
            <c:dLbl>
              <c:idx val="7"/>
              <c:layout>
                <c:manualLayout>
                  <c:x val="0"/>
                  <c:y val="6.8571428571428575E-2"/>
                </c:manualLayout>
              </c:layout>
              <c:numFmt formatCode="#,##0.0&quot;%&quot;;&quot;-&quot;#,##0.0&quot;%&quot;"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F08C-4EC6-A6A2-3F737BB0BAD4}"/>
                </c:ext>
              </c:extLst>
            </c:dLbl>
            <c:dLbl>
              <c:idx val="8"/>
              <c:layout>
                <c:manualLayout>
                  <c:x val="0"/>
                  <c:y val="6.8571428571428575E-2"/>
                </c:manualLayout>
              </c:layout>
              <c:numFmt formatCode="#,##0.0&quot;%&quot;;&quot;-&quot;#,##0.0&quot;%&quot;"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F08C-4EC6-A6A2-3F737BB0BAD4}"/>
                </c:ext>
              </c:extLst>
            </c:dLbl>
            <c:dLbl>
              <c:idx val="9"/>
              <c:layout>
                <c:manualLayout>
                  <c:x val="0"/>
                  <c:y val="6.8571428571428575E-2"/>
                </c:manualLayout>
              </c:layout>
              <c:numFmt formatCode="#,##0.0&quot;%&quot;;&quot;-&quot;#,##0.0&quot;%&quot;"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F08C-4EC6-A6A2-3F737BB0BAD4}"/>
                </c:ext>
              </c:extLst>
            </c:dLbl>
            <c:dLbl>
              <c:idx val="10"/>
              <c:layout>
                <c:manualLayout>
                  <c:x val="0"/>
                  <c:y val="6.8571428571428575E-2"/>
                </c:manualLayout>
              </c:layout>
              <c:numFmt formatCode="#,##0.0&quot;%&quot;;&quot;-&quot;#,##0.0&quot;%&quot;"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F08C-4EC6-A6A2-3F737BB0BAD4}"/>
                </c:ext>
              </c:extLst>
            </c:dLbl>
            <c:dLbl>
              <c:idx val="11"/>
              <c:layout>
                <c:manualLayout>
                  <c:x val="0"/>
                  <c:y val="6.8571428571428575E-2"/>
                </c:manualLayout>
              </c:layout>
              <c:numFmt formatCode="#,##0.0&quot;%&quot;;&quot;-&quot;#,##0.0&quot;%&quot;"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F08C-4EC6-A6A2-3F737BB0BAD4}"/>
                </c:ext>
              </c:extLst>
            </c:dLbl>
            <c:dLbl>
              <c:idx val="12"/>
              <c:layout>
                <c:manualLayout>
                  <c:x val="-3.2580150974206905E-2"/>
                  <c:y val="6.857171488557734E-2"/>
                </c:manualLayout>
              </c:layout>
              <c:numFmt formatCode="#,##0.0&quot;%&quot;;&quot;-&quot;#,##0.0&quot;%&quot;"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F08C-4EC6-A6A2-3F737BB0BAD4}"/>
                </c:ext>
              </c:extLst>
            </c:dLbl>
            <c:dLbl>
              <c:idx val="13"/>
              <c:layout>
                <c:manualLayout>
                  <c:x val="-3.3972760341467817E-2"/>
                  <c:y val="9.1852197653131809E-2"/>
                </c:manualLayout>
              </c:layout>
              <c:numFmt formatCode="#,##0.0&quot;%&quot;;&quot;-&quot;#,##0.0&quot;%&quot;"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F08C-4EC6-A6A2-3F737BB0BAD4}"/>
                </c:ext>
              </c:extLst>
            </c:dLbl>
            <c:dLbl>
              <c:idx val="14"/>
              <c:layout>
                <c:manualLayout>
                  <c:x val="-3.2580150974207113E-2"/>
                  <c:y val="6.9982597686372175E-2"/>
                </c:manualLayout>
              </c:layout>
              <c:numFmt formatCode="#,##0.0&quot;%&quot;;&quot;-&quot;#,##0.0&quot;%&quot;"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F08C-4EC6-A6A2-3F737BB0BAD4}"/>
                </c:ext>
              </c:extLst>
            </c:dLbl>
            <c:dLbl>
              <c:idx val="15"/>
              <c:layout>
                <c:manualLayout>
                  <c:x val="-2.785218734521613E-2"/>
                  <c:y val="-0.1629633793728813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F08C-4EC6-A6A2-3F737BB0BAD4}"/>
                </c:ext>
              </c:extLst>
            </c:dLbl>
            <c:dLbl>
              <c:idx val="16"/>
              <c:layout>
                <c:manualLayout>
                  <c:x val="-1.1140874938086451E-2"/>
                  <c:y val="0.1940040230629538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F08C-4EC6-A6A2-3F737BB0BAD4}"/>
                </c:ext>
              </c:extLst>
            </c:dLbl>
            <c:spPr>
              <a:noFill/>
              <a:ln>
                <a:noFill/>
              </a:ln>
              <a:effectLst/>
            </c:spPr>
            <c:txPr>
              <a:bodyPr wrap="square" lIns="38100" tIns="19050" rIns="38100" bIns="19050" anchor="ctr">
                <a:spAutoFit/>
              </a:bodyPr>
              <a:lstStyle/>
              <a:p>
                <a:pPr>
                  <a:defRPr lang="ja-JP"/>
                </a:pPr>
                <a:endParaRPr lang="ja-JP"/>
              </a:p>
            </c:txPr>
            <c:showLegendKey val="0"/>
            <c:showVal val="0"/>
            <c:showCatName val="0"/>
            <c:showSerName val="0"/>
            <c:showPercent val="0"/>
            <c:showBubbleSize val="0"/>
            <c:extLst>
              <c:ext xmlns:c15="http://schemas.microsoft.com/office/drawing/2012/chart" uri="{CE6537A1-D6FC-4f65-9D91-7224C49458BB}">
                <c15:showLeaderLines val="1"/>
              </c:ext>
            </c:extLst>
          </c:dLbls>
          <c:xVal>
            <c:numRef>
              <c:f>Sheet1!$A$1:$Q$1</c:f>
              <c:numCache>
                <c:formatCode>General</c:formatCode>
                <c:ptCount val="17"/>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pt idx="15">
                  <c:v>2022</c:v>
                </c:pt>
                <c:pt idx="16">
                  <c:v>2023</c:v>
                </c:pt>
              </c:numCache>
            </c:numRef>
          </c:xVal>
          <c:yVal>
            <c:numRef>
              <c:f>Sheet1!$A$2:$Q$2</c:f>
              <c:numCache>
                <c:formatCode>#,##0.0"%";"-"#,##0.0"%"</c:formatCode>
                <c:ptCount val="17"/>
                <c:pt idx="0">
                  <c:v>6</c:v>
                </c:pt>
                <c:pt idx="1">
                  <c:v>6</c:v>
                </c:pt>
                <c:pt idx="2">
                  <c:v>6.2</c:v>
                </c:pt>
                <c:pt idx="3">
                  <c:v>6.5</c:v>
                </c:pt>
                <c:pt idx="4">
                  <c:v>6.9</c:v>
                </c:pt>
                <c:pt idx="5">
                  <c:v>6.8</c:v>
                </c:pt>
                <c:pt idx="6">
                  <c:v>7</c:v>
                </c:pt>
                <c:pt idx="7">
                  <c:v>7.02</c:v>
                </c:pt>
                <c:pt idx="8">
                  <c:v>7.02</c:v>
                </c:pt>
                <c:pt idx="9">
                  <c:v>7.01</c:v>
                </c:pt>
                <c:pt idx="10">
                  <c:v>7.61</c:v>
                </c:pt>
                <c:pt idx="11">
                  <c:v>6.6</c:v>
                </c:pt>
                <c:pt idx="12">
                  <c:v>6.82</c:v>
                </c:pt>
                <c:pt idx="13">
                  <c:v>7.4</c:v>
                </c:pt>
                <c:pt idx="14">
                  <c:v>7.82</c:v>
                </c:pt>
                <c:pt idx="15" formatCode="0%">
                  <c:v>0.08</c:v>
                </c:pt>
                <c:pt idx="16">
                  <c:v>7</c:v>
                </c:pt>
              </c:numCache>
            </c:numRef>
          </c:yVal>
          <c:smooth val="0"/>
          <c:extLst>
            <c:ext xmlns:c16="http://schemas.microsoft.com/office/drawing/2014/chart" uri="{C3380CC4-5D6E-409C-BE32-E72D297353CC}">
              <c16:uniqueId val="{00000011-F08C-4EC6-A6A2-3F737BB0BAD4}"/>
            </c:ext>
          </c:extLst>
        </c:ser>
        <c:dLbls>
          <c:showLegendKey val="0"/>
          <c:showVal val="0"/>
          <c:showCatName val="0"/>
          <c:showSerName val="0"/>
          <c:showPercent val="0"/>
          <c:showBubbleSize val="0"/>
        </c:dLbls>
        <c:axId val="1952210464"/>
        <c:axId val="1"/>
      </c:scatterChart>
      <c:valAx>
        <c:axId val="1952210464"/>
        <c:scaling>
          <c:orientation val="minMax"/>
          <c:max val="2023"/>
          <c:min val="2007"/>
        </c:scaling>
        <c:delete val="1"/>
        <c:axPos val="b"/>
        <c:majorGridlines>
          <c:spPr>
            <a:ln>
              <a:noFill/>
            </a:ln>
          </c:spPr>
        </c:majorGridlines>
        <c:numFmt formatCode="General" sourceLinked="1"/>
        <c:majorTickMark val="none"/>
        <c:minorTickMark val="none"/>
        <c:tickLblPos val="none"/>
        <c:crossAx val="1"/>
        <c:crosses val="min"/>
        <c:crossBetween val="midCat"/>
      </c:valAx>
      <c:valAx>
        <c:axId val="1"/>
        <c:scaling>
          <c:orientation val="minMax"/>
          <c:max val="7.82"/>
          <c:min val="0"/>
        </c:scaling>
        <c:delete val="1"/>
        <c:axPos val="l"/>
        <c:numFmt formatCode="#,##0.0&quot;%&quot;;&quot;-&quot;#,##0.0&quot;%&quot;" sourceLinked="1"/>
        <c:majorTickMark val="out"/>
        <c:minorTickMark val="none"/>
        <c:tickLblPos val="nextTo"/>
        <c:crossAx val="1952210464"/>
        <c:crosses val="min"/>
        <c:crossBetween val="midCat"/>
      </c:valAx>
      <c:spPr>
        <a:noFill/>
        <a:ln w="25400">
          <a:noFill/>
        </a:ln>
      </c:spPr>
    </c:plotArea>
    <c:plotVisOnly val="0"/>
    <c:dispBlanksAs val="gap"/>
    <c:showDLblsOverMax val="1"/>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4048663741523735E-2"/>
          <c:y val="0.10899653979238755"/>
          <c:w val="0.88751495811727166"/>
          <c:h val="0.83737024221453282"/>
        </c:manualLayout>
      </c:layout>
      <c:barChart>
        <c:barDir val="col"/>
        <c:grouping val="stacked"/>
        <c:varyColors val="0"/>
        <c:ser>
          <c:idx val="0"/>
          <c:order val="0"/>
          <c:spPr>
            <a:solidFill>
              <a:srgbClr val="80CCE8"/>
            </a:solidFill>
            <a:ln w="9525" algn="ctr">
              <a:solidFill>
                <a:srgbClr val="808080"/>
              </a:solidFill>
              <a:prstDash val="solid"/>
            </a:ln>
          </c:spPr>
          <c:invertIfNegative val="0"/>
          <c:dLbls>
            <c:dLbl>
              <c:idx val="9"/>
              <c:layout>
                <c:manualLayout>
                  <c:x val="-5.8502182840203553E-17"/>
                  <c:y val="-9.68858131487890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62A-453F-8FEB-86065BC5CA74}"/>
                </c:ext>
              </c:extLst>
            </c:dLbl>
            <c:numFmt formatCode="0" sourceLinked="0"/>
            <c:spPr>
              <a:noFill/>
              <a:ln>
                <a:noFill/>
              </a:ln>
              <a:effectLst/>
            </c:spPr>
            <c:txPr>
              <a:bodyPr wrap="square" lIns="38100" tIns="19050" rIns="38100" bIns="19050" anchor="ctr">
                <a:spAutoFit/>
              </a:bodyPr>
              <a:lstStyle/>
              <a:p>
                <a:pPr>
                  <a:defRPr lang="ja-JP" sz="800" b="1"/>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Sheet1!$A$1:$W$1</c:f>
              <c:numCache>
                <c:formatCode>#,##0;"-"#,##0</c:formatCode>
                <c:ptCount val="23"/>
                <c:pt idx="0">
                  <c:v>189.51499999999999</c:v>
                </c:pt>
                <c:pt idx="1">
                  <c:v>184.137</c:v>
                </c:pt>
                <c:pt idx="2" formatCode="General">
                  <c:v>189.60599999999999</c:v>
                </c:pt>
                <c:pt idx="3">
                  <c:v>215.80699999999999</c:v>
                </c:pt>
                <c:pt idx="4">
                  <c:v>258.74200000000002</c:v>
                </c:pt>
                <c:pt idx="5">
                  <c:v>328.20600000000002</c:v>
                </c:pt>
                <c:pt idx="6">
                  <c:v>376.39800000000002</c:v>
                </c:pt>
                <c:pt idx="7">
                  <c:v>415.68700000000001</c:v>
                </c:pt>
                <c:pt idx="8">
                  <c:v>519.79700000000003</c:v>
                </c:pt>
                <c:pt idx="9">
                  <c:v>429.09800000000001</c:v>
                </c:pt>
                <c:pt idx="10">
                  <c:v>528.20699999999999</c:v>
                </c:pt>
                <c:pt idx="11">
                  <c:v>676.63499999999999</c:v>
                </c:pt>
                <c:pt idx="12">
                  <c:v>741.85</c:v>
                </c:pt>
                <c:pt idx="13">
                  <c:v>753.86400000000003</c:v>
                </c:pt>
                <c:pt idx="14">
                  <c:v>766.60599999999999</c:v>
                </c:pt>
                <c:pt idx="15">
                  <c:v>669.48500000000001</c:v>
                </c:pt>
                <c:pt idx="16">
                  <c:v>665.99900000000002</c:v>
                </c:pt>
                <c:pt idx="17">
                  <c:v>714.99400000000003</c:v>
                </c:pt>
                <c:pt idx="18">
                  <c:v>846.58399999999995</c:v>
                </c:pt>
                <c:pt idx="19">
                  <c:v>838.56500000000005</c:v>
                </c:pt>
                <c:pt idx="20">
                  <c:v>734.27099999999996</c:v>
                </c:pt>
                <c:pt idx="21">
                  <c:v>868.58600000000001</c:v>
                </c:pt>
                <c:pt idx="22" formatCode="#,##0.00">
                  <c:v>1108.1489999999999</c:v>
                </c:pt>
              </c:numCache>
            </c:numRef>
          </c:val>
          <c:extLst>
            <c:ext xmlns:c16="http://schemas.microsoft.com/office/drawing/2014/chart" uri="{C3380CC4-5D6E-409C-BE32-E72D297353CC}">
              <c16:uniqueId val="{00000001-462A-453F-8FEB-86065BC5CA74}"/>
            </c:ext>
          </c:extLst>
        </c:ser>
        <c:dLbls>
          <c:showLegendKey val="0"/>
          <c:showVal val="1"/>
          <c:showCatName val="0"/>
          <c:showSerName val="0"/>
          <c:showPercent val="0"/>
          <c:showBubbleSize val="0"/>
        </c:dLbls>
        <c:gapWidth val="60"/>
        <c:overlap val="100"/>
        <c:axId val="822165263"/>
        <c:axId val="1"/>
      </c:barChart>
      <c:lineChart>
        <c:grouping val="standard"/>
        <c:varyColors val="0"/>
        <c:ser>
          <c:idx val="1"/>
          <c:order val="1"/>
          <c:spPr>
            <a:ln w="9525" algn="ctr">
              <a:solidFill>
                <a:srgbClr val="1F497D"/>
              </a:solidFill>
              <a:prstDash val="solid"/>
            </a:ln>
          </c:spPr>
          <c:marker>
            <c:symbol val="circle"/>
            <c:size val="6"/>
            <c:spPr>
              <a:solidFill>
                <a:srgbClr val="1F497D"/>
              </a:solidFill>
              <a:ln w="9525" algn="ctr">
                <a:solidFill>
                  <a:srgbClr val="1F497D"/>
                </a:solidFill>
                <a:prstDash val="solid"/>
              </a:ln>
            </c:spPr>
          </c:marker>
          <c:dLbls>
            <c:dLbl>
              <c:idx val="1"/>
              <c:layout>
                <c:manualLayout>
                  <c:x val="-1.5955325089748704E-2"/>
                  <c:y val="-8.996539792387543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62A-453F-8FEB-86065BC5CA74}"/>
                </c:ext>
              </c:extLst>
            </c:dLbl>
            <c:dLbl>
              <c:idx val="2"/>
              <c:layout>
                <c:manualLayout>
                  <c:x val="-3.0315117670522536E-2"/>
                  <c:y val="-7.612456747404844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62A-453F-8FEB-86065BC5CA74}"/>
                </c:ext>
              </c:extLst>
            </c:dLbl>
            <c:dLbl>
              <c:idx val="18"/>
              <c:layout>
                <c:manualLayout>
                  <c:x val="-2.5528520143597924E-2"/>
                  <c:y val="-8.996539792387543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62A-453F-8FEB-86065BC5CA74}"/>
                </c:ext>
              </c:extLst>
            </c:dLbl>
            <c:dLbl>
              <c:idx val="21"/>
              <c:layout>
                <c:manualLayout>
                  <c:x val="-2.7124052652572912E-2"/>
                  <c:y val="-0.1176470588235294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62A-453F-8FEB-86065BC5CA74}"/>
                </c:ext>
              </c:extLst>
            </c:dLbl>
            <c:dLbl>
              <c:idx val="22"/>
              <c:layout>
                <c:manualLayout>
                  <c:x val="-2.0741922616673431E-2"/>
                  <c:y val="-9.688581314878895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62A-453F-8FEB-86065BC5CA74}"/>
                </c:ext>
              </c:extLst>
            </c:dLbl>
            <c:numFmt formatCode="0.0" sourceLinked="0"/>
            <c:spPr>
              <a:noFill/>
              <a:ln>
                <a:noFill/>
              </a:ln>
              <a:effectLst/>
            </c:spPr>
            <c:txPr>
              <a:bodyPr wrap="square" lIns="38100" tIns="19050" rIns="38100" bIns="19050" anchor="ctr">
                <a:spAutoFit/>
              </a:bodyPr>
              <a:lstStyle/>
              <a:p>
                <a:pPr>
                  <a:defRPr lang="ja-JP" sz="800" b="1"/>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Sheet1!$A$2:$W$2</c:f>
              <c:numCache>
                <c:formatCode>General</c:formatCode>
                <c:ptCount val="23"/>
                <c:pt idx="0" formatCode="#,##0.0;&quot;-&quot;#,##0.0">
                  <c:v>5.625</c:v>
                </c:pt>
                <c:pt idx="1">
                  <c:v>-1.2110000000000001</c:v>
                </c:pt>
                <c:pt idx="2">
                  <c:v>-2.819</c:v>
                </c:pt>
                <c:pt idx="3" formatCode="#,##0.0;&quot;-&quot;#,##0.0">
                  <c:v>11.242000000000001</c:v>
                </c:pt>
                <c:pt idx="4" formatCode="#,##0.0;&quot;-&quot;#,##0.0">
                  <c:v>7.9580000000000002</c:v>
                </c:pt>
                <c:pt idx="5" formatCode="#,##0.0;&quot;-&quot;#,##0.0">
                  <c:v>5.5739999999999998</c:v>
                </c:pt>
                <c:pt idx="6" formatCode="#,##0.0;&quot;-&quot;#,##0.0">
                  <c:v>2.7879999999999998</c:v>
                </c:pt>
                <c:pt idx="7" formatCode="#,##0.0;&quot;-&quot;#,##0.0">
                  <c:v>1.847</c:v>
                </c:pt>
                <c:pt idx="8" formatCode="#,##0.0;&quot;-&quot;#,##0.0">
                  <c:v>6.25</c:v>
                </c:pt>
                <c:pt idx="9">
                  <c:v>-2.0590000000000002</c:v>
                </c:pt>
                <c:pt idx="10">
                  <c:v>5.0389999999999997</c:v>
                </c:pt>
                <c:pt idx="11" formatCode="#,##0.0;&quot;-&quot;#,##0.0">
                  <c:v>10.994</c:v>
                </c:pt>
                <c:pt idx="12" formatCode="#,##0.0;&quot;-&quot;#,##0.0">
                  <c:v>5.4269999999999996</c:v>
                </c:pt>
                <c:pt idx="13" formatCode="#,##0.0;&quot;-&quot;#,##0.0">
                  <c:v>2.85</c:v>
                </c:pt>
                <c:pt idx="14" formatCode="#,##0.0;&quot;-&quot;#,##0.0">
                  <c:v>4.0279999999999996</c:v>
                </c:pt>
                <c:pt idx="15" formatCode="#,##0.0;&quot;-&quot;#,##0.0">
                  <c:v>4.6900000000000004</c:v>
                </c:pt>
                <c:pt idx="16" formatCode="#,##0.0;&quot;-&quot;#,##0.0">
                  <c:v>2.363</c:v>
                </c:pt>
                <c:pt idx="17">
                  <c:v>-7.0000000000000007E-2</c:v>
                </c:pt>
                <c:pt idx="18" formatCode="#,##0.0;&quot;-&quot;#,##0.0">
                  <c:v>2.762</c:v>
                </c:pt>
                <c:pt idx="19" formatCode="#,##0.0;&quot;-&quot;#,##0.0">
                  <c:v>0.83199999999999996</c:v>
                </c:pt>
                <c:pt idx="20">
                  <c:v>-4.3410000000000002</c:v>
                </c:pt>
                <c:pt idx="21" formatCode="#,##0.0;&quot;-&quot;#,##0.0">
                  <c:v>3.9220000000000002</c:v>
                </c:pt>
                <c:pt idx="22">
                  <c:v>8.7439999999999998</c:v>
                </c:pt>
              </c:numCache>
            </c:numRef>
          </c:val>
          <c:smooth val="0"/>
          <c:extLst>
            <c:ext xmlns:c16="http://schemas.microsoft.com/office/drawing/2014/chart" uri="{C3380CC4-5D6E-409C-BE32-E72D297353CC}">
              <c16:uniqueId val="{00000007-462A-453F-8FEB-86065BC5CA74}"/>
            </c:ext>
          </c:extLst>
        </c:ser>
        <c:dLbls>
          <c:showLegendKey val="0"/>
          <c:showVal val="1"/>
          <c:showCatName val="0"/>
          <c:showSerName val="0"/>
          <c:showPercent val="0"/>
          <c:showBubbleSize val="0"/>
        </c:dLbls>
        <c:marker val="1"/>
        <c:smooth val="0"/>
        <c:axId val="3"/>
        <c:axId val="2"/>
      </c:lineChart>
      <c:catAx>
        <c:axId val="822165263"/>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lang="ja-JP" sz="1000" kern="1200">
                <a:latin typeface="+mn-lt"/>
                <a:ea typeface="+mn-ea"/>
                <a:cs typeface="+mn-cs"/>
                <a:sym typeface="+mn-lt"/>
              </a:defRPr>
            </a:pPr>
            <a:endParaRPr lang="ja-JP"/>
          </a:p>
        </c:txPr>
        <c:crossAx val="1"/>
        <c:crosses val="min"/>
        <c:auto val="0"/>
        <c:lblAlgn val="ctr"/>
        <c:lblOffset val="100"/>
        <c:noMultiLvlLbl val="0"/>
      </c:catAx>
      <c:valAx>
        <c:axId val="1"/>
        <c:scaling>
          <c:orientation val="minMax"/>
          <c:min val="0"/>
        </c:scaling>
        <c:delete val="0"/>
        <c:axPos val="l"/>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ja-JP"/>
          </a:p>
        </c:txPr>
        <c:crossAx val="822165263"/>
        <c:crosses val="min"/>
        <c:crossBetween val="between"/>
        <c:majorUnit val="100"/>
      </c:valAx>
      <c:valAx>
        <c:axId val="2"/>
        <c:scaling>
          <c:orientation val="minMax"/>
          <c:max val="15"/>
          <c:min val="-5"/>
        </c:scaling>
        <c:delete val="0"/>
        <c:axPos val="r"/>
        <c:majorGridlines>
          <c:spPr>
            <a:ln>
              <a:noFill/>
            </a:ln>
          </c:spPr>
        </c:majorGridlines>
        <c:numFmt formatCode="#,##0.0;&quot;-&quot;#,##0.0" sourceLinked="0"/>
        <c:majorTickMark val="out"/>
        <c:minorTickMark val="none"/>
        <c:tickLblPos val="nextTo"/>
        <c:spPr>
          <a:ln w="9525"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ja-JP"/>
          </a:p>
        </c:txPr>
        <c:crossAx val="3"/>
        <c:crosses val="max"/>
        <c:crossBetween val="between"/>
        <c:majorUnit val="5"/>
      </c:valAx>
      <c:catAx>
        <c:axId val="3"/>
        <c:scaling>
          <c:orientation val="minMax"/>
        </c:scaling>
        <c:delete val="1"/>
        <c:axPos val="b"/>
        <c:majorTickMark val="out"/>
        <c:minorTickMark val="none"/>
        <c:tickLblPos val="nextTo"/>
        <c:crossAx val="2"/>
        <c:crosses val="min"/>
        <c:auto val="0"/>
        <c:lblAlgn val="ctr"/>
        <c:lblOffset val="100"/>
        <c:noMultiLvlLbl val="0"/>
      </c:catAx>
    </c:plotArea>
    <c:plotVisOnly val="0"/>
    <c:dispBlanksAs val="gap"/>
    <c:showDLblsOverMax val="1"/>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7313311688311695E-2"/>
          <c:y val="5.5160142348754451E-2"/>
          <c:w val="0.91213474025974028"/>
          <c:h val="0.88967971530249113"/>
        </c:manualLayout>
      </c:layout>
      <c:barChart>
        <c:barDir val="col"/>
        <c:grouping val="stacked"/>
        <c:varyColors val="0"/>
        <c:ser>
          <c:idx val="0"/>
          <c:order val="0"/>
          <c:spPr>
            <a:solidFill>
              <a:srgbClr val="80CCE8"/>
            </a:solidFill>
            <a:ln w="9525" algn="ctr">
              <a:solidFill>
                <a:srgbClr val="808080"/>
              </a:solidFill>
              <a:prstDash val="solid"/>
            </a:ln>
          </c:spPr>
          <c:invertIfNegative val="0"/>
          <c:dLbls>
            <c:dLbl>
              <c:idx val="0"/>
              <c:layout>
                <c:manualLayout>
                  <c:x val="0"/>
                  <c:y val="-0.26601423487544484"/>
                </c:manualLayout>
              </c:layout>
              <c:numFmt formatCode="0" sourceLinked="0"/>
              <c:spPr>
                <a:noFill/>
                <a:ln>
                  <a:noFill/>
                </a:ln>
              </c:spPr>
              <c:txPr>
                <a:bodyPr wrap="none"/>
                <a:lstStyle/>
                <a:p>
                  <a:pPr>
                    <a:defRPr kumimoji="1" lang="ja-JP" sz="8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AB23-48C2-99D1-16636C789AD9}"/>
                </c:ext>
              </c:extLst>
            </c:dLbl>
            <c:dLbl>
              <c:idx val="1"/>
              <c:layout>
                <c:manualLayout>
                  <c:x val="0"/>
                  <c:y val="-0.18683274021352314"/>
                </c:manualLayout>
              </c:layout>
              <c:numFmt formatCode="0" sourceLinked="0"/>
              <c:spPr>
                <a:noFill/>
                <a:ln>
                  <a:noFill/>
                </a:ln>
              </c:spPr>
              <c:txPr>
                <a:bodyPr wrap="none"/>
                <a:lstStyle/>
                <a:p>
                  <a:pPr>
                    <a:defRPr kumimoji="1" lang="ja-JP" sz="8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AB23-48C2-99D1-16636C789AD9}"/>
                </c:ext>
              </c:extLst>
            </c:dLbl>
            <c:dLbl>
              <c:idx val="2"/>
              <c:layout>
                <c:manualLayout>
                  <c:x val="4.261363636363636E-3"/>
                  <c:y val="-0.18772241992882563"/>
                </c:manualLayout>
              </c:layout>
              <c:numFmt formatCode="0" sourceLinked="0"/>
              <c:spPr>
                <a:noFill/>
                <a:ln>
                  <a:noFill/>
                </a:ln>
              </c:spPr>
              <c:txPr>
                <a:bodyPr wrap="none"/>
                <a:lstStyle/>
                <a:p>
                  <a:pPr>
                    <a:defRPr kumimoji="1" lang="ja-JP" sz="8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AB23-48C2-99D1-16636C789AD9}"/>
                </c:ext>
              </c:extLst>
            </c:dLbl>
            <c:dLbl>
              <c:idx val="3"/>
              <c:layout>
                <c:manualLayout>
                  <c:x val="6.899350649350649E-3"/>
                  <c:y val="-0.20195729537366547"/>
                </c:manualLayout>
              </c:layout>
              <c:numFmt formatCode="0" sourceLinked="0"/>
              <c:spPr>
                <a:noFill/>
                <a:ln>
                  <a:noFill/>
                </a:ln>
              </c:spPr>
              <c:txPr>
                <a:bodyPr wrap="none"/>
                <a:lstStyle/>
                <a:p>
                  <a:pPr>
                    <a:defRPr kumimoji="1" lang="ja-JP" sz="800" b="1"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AB23-48C2-99D1-16636C789AD9}"/>
                </c:ext>
              </c:extLst>
            </c:dLbl>
            <c:dLbl>
              <c:idx val="4"/>
              <c:layout>
                <c:manualLayout>
                  <c:x val="0"/>
                  <c:y val="-0.26334519572953735"/>
                </c:manualLayout>
              </c:layout>
              <c:numFmt formatCode="0" sourceLinked="0"/>
              <c:spPr>
                <a:noFill/>
                <a:ln>
                  <a:noFill/>
                </a:ln>
              </c:spPr>
              <c:txPr>
                <a:bodyPr wrap="none"/>
                <a:lstStyle/>
                <a:p>
                  <a:pPr>
                    <a:defRPr kumimoji="1" lang="ja-JP" sz="8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AB23-48C2-99D1-16636C789AD9}"/>
                </c:ext>
              </c:extLst>
            </c:dLbl>
            <c:dLbl>
              <c:idx val="5"/>
              <c:layout>
                <c:manualLayout>
                  <c:x val="0"/>
                  <c:y val="-0.30960854092526691"/>
                </c:manualLayout>
              </c:layout>
              <c:numFmt formatCode="0" sourceLinked="0"/>
              <c:spPr>
                <a:noFill/>
                <a:ln>
                  <a:noFill/>
                </a:ln>
              </c:spPr>
              <c:txPr>
                <a:bodyPr wrap="none"/>
                <a:lstStyle/>
                <a:p>
                  <a:pPr>
                    <a:defRPr kumimoji="1" lang="ja-JP" sz="8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AB23-48C2-99D1-16636C789AD9}"/>
                </c:ext>
              </c:extLst>
            </c:dLbl>
            <c:dLbl>
              <c:idx val="6"/>
              <c:layout>
                <c:manualLayout>
                  <c:x val="-1.3392857142857142E-2"/>
                  <c:y val="-0.37277580071174377"/>
                </c:manualLayout>
              </c:layout>
              <c:numFmt formatCode="0" sourceLinked="0"/>
              <c:spPr>
                <a:noFill/>
                <a:ln>
                  <a:noFill/>
                </a:ln>
              </c:spPr>
              <c:txPr>
                <a:bodyPr wrap="none"/>
                <a:lstStyle/>
                <a:p>
                  <a:pPr>
                    <a:defRPr kumimoji="1" lang="ja-JP" sz="8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AB23-48C2-99D1-16636C789AD9}"/>
                </c:ext>
              </c:extLst>
            </c:dLbl>
            <c:dLbl>
              <c:idx val="7"/>
              <c:layout>
                <c:manualLayout>
                  <c:x val="0"/>
                  <c:y val="-0.30427046263345198"/>
                </c:manualLayout>
              </c:layout>
              <c:numFmt formatCode="0" sourceLinked="0"/>
              <c:spPr>
                <a:noFill/>
                <a:ln>
                  <a:noFill/>
                </a:ln>
              </c:spPr>
              <c:txPr>
                <a:bodyPr wrap="none"/>
                <a:lstStyle/>
                <a:p>
                  <a:pPr>
                    <a:defRPr kumimoji="1" lang="ja-JP" sz="8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AB23-48C2-99D1-16636C789AD9}"/>
                </c:ext>
              </c:extLst>
            </c:dLbl>
            <c:dLbl>
              <c:idx val="8"/>
              <c:layout>
                <c:manualLayout>
                  <c:x val="0"/>
                  <c:y val="-0.35587188612099646"/>
                </c:manualLayout>
              </c:layout>
              <c:numFmt formatCode="0" sourceLinked="0"/>
              <c:spPr>
                <a:noFill/>
                <a:ln>
                  <a:noFill/>
                </a:ln>
              </c:spPr>
              <c:txPr>
                <a:bodyPr wrap="none"/>
                <a:lstStyle/>
                <a:p>
                  <a:pPr>
                    <a:defRPr kumimoji="1" lang="ja-JP" sz="8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AB23-48C2-99D1-16636C789AD9}"/>
                </c:ext>
              </c:extLst>
            </c:dLbl>
            <c:dLbl>
              <c:idx val="9"/>
              <c:layout>
                <c:manualLayout>
                  <c:x val="0"/>
                  <c:y val="-0.29626334519572955"/>
                </c:manualLayout>
              </c:layout>
              <c:numFmt formatCode="0" sourceLinked="0"/>
              <c:spPr>
                <a:noFill/>
                <a:ln>
                  <a:noFill/>
                </a:ln>
              </c:spPr>
              <c:txPr>
                <a:bodyPr wrap="none"/>
                <a:lstStyle/>
                <a:p>
                  <a:pPr>
                    <a:defRPr kumimoji="1" lang="ja-JP" sz="8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AB23-48C2-99D1-16636C789AD9}"/>
                </c:ext>
              </c:extLst>
            </c:dLbl>
            <c:dLbl>
              <c:idx val="10"/>
              <c:layout>
                <c:manualLayout>
                  <c:x val="0"/>
                  <c:y val="-0.34074733096085408"/>
                </c:manualLayout>
              </c:layout>
              <c:numFmt formatCode="0" sourceLinked="0"/>
              <c:spPr>
                <a:noFill/>
                <a:ln>
                  <a:noFill/>
                </a:ln>
              </c:spPr>
              <c:txPr>
                <a:bodyPr wrap="none"/>
                <a:lstStyle/>
                <a:p>
                  <a:pPr>
                    <a:defRPr kumimoji="1" lang="ja-JP" sz="8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AB23-48C2-99D1-16636C789AD9}"/>
                </c:ext>
              </c:extLst>
            </c:dLbl>
            <c:dLbl>
              <c:idx val="11"/>
              <c:layout>
                <c:manualLayout>
                  <c:x val="0"/>
                  <c:y val="-0.40747330960854095"/>
                </c:manualLayout>
              </c:layout>
              <c:numFmt formatCode="0" sourceLinked="0"/>
              <c:spPr>
                <a:noFill/>
                <a:ln>
                  <a:noFill/>
                </a:ln>
              </c:spPr>
              <c:txPr>
                <a:bodyPr wrap="none"/>
                <a:lstStyle/>
                <a:p>
                  <a:pPr>
                    <a:defRPr kumimoji="1" lang="ja-JP" sz="8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AB23-48C2-99D1-16636C789AD9}"/>
                </c:ext>
              </c:extLst>
            </c:dLbl>
            <c:dLbl>
              <c:idx val="12"/>
              <c:layout>
                <c:manualLayout>
                  <c:x val="-1.3392857142857142E-2"/>
                  <c:y val="-0.46975088967971529"/>
                </c:manualLayout>
              </c:layout>
              <c:numFmt formatCode="0" sourceLinked="0"/>
              <c:spPr>
                <a:noFill/>
                <a:ln>
                  <a:noFill/>
                </a:ln>
              </c:spPr>
              <c:txPr>
                <a:bodyPr wrap="none"/>
                <a:lstStyle/>
                <a:p>
                  <a:pPr>
                    <a:defRPr kumimoji="1" lang="ja-JP" sz="8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AB23-48C2-99D1-16636C789AD9}"/>
                </c:ext>
              </c:extLst>
            </c:dLbl>
            <c:dLbl>
              <c:idx val="13"/>
              <c:layout>
                <c:manualLayout>
                  <c:x val="0"/>
                  <c:y val="-0.42615658362989323"/>
                </c:manualLayout>
              </c:layout>
              <c:numFmt formatCode="0" sourceLinked="0"/>
              <c:spPr>
                <a:noFill/>
                <a:ln>
                  <a:noFill/>
                </a:ln>
              </c:spPr>
              <c:txPr>
                <a:bodyPr wrap="none"/>
                <a:lstStyle/>
                <a:p>
                  <a:pPr>
                    <a:defRPr kumimoji="1" lang="ja-JP" sz="8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AB23-48C2-99D1-16636C789AD9}"/>
                </c:ext>
              </c:extLst>
            </c:dLbl>
            <c:dLbl>
              <c:idx val="14"/>
              <c:layout>
                <c:manualLayout>
                  <c:x val="1.3392857142857142E-2"/>
                  <c:y val="-0.42615658362989323"/>
                </c:manualLayout>
              </c:layout>
              <c:numFmt formatCode="0" sourceLinked="0"/>
              <c:spPr>
                <a:noFill/>
                <a:ln>
                  <a:noFill/>
                </a:ln>
              </c:spPr>
              <c:txPr>
                <a:bodyPr wrap="none"/>
                <a:lstStyle/>
                <a:p>
                  <a:pPr>
                    <a:defRPr kumimoji="1" lang="ja-JP" sz="8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AB23-48C2-99D1-16636C789AD9}"/>
                </c:ext>
              </c:extLst>
            </c:dLbl>
            <c:dLbl>
              <c:idx val="16"/>
              <c:layout>
                <c:manualLayout>
                  <c:x val="0"/>
                  <c:y val="-0.35765124555160144"/>
                </c:manualLayout>
              </c:layout>
              <c:numFmt formatCode="0" sourceLinked="0"/>
              <c:spPr>
                <a:noFill/>
                <a:ln>
                  <a:noFill/>
                </a:ln>
              </c:spPr>
              <c:txPr>
                <a:bodyPr wrap="none"/>
                <a:lstStyle/>
                <a:p>
                  <a:pPr>
                    <a:defRPr kumimoji="1" lang="ja-JP" sz="8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AB23-48C2-99D1-16636C789AD9}"/>
                </c:ext>
              </c:extLst>
            </c:dLbl>
            <c:dLbl>
              <c:idx val="17"/>
              <c:layout>
                <c:manualLayout>
                  <c:x val="0"/>
                  <c:y val="-0.4306049822064057"/>
                </c:manualLayout>
              </c:layout>
              <c:numFmt formatCode="0" sourceLinked="0"/>
              <c:spPr>
                <a:noFill/>
                <a:ln>
                  <a:noFill/>
                </a:ln>
              </c:spPr>
              <c:txPr>
                <a:bodyPr wrap="none"/>
                <a:lstStyle/>
                <a:p>
                  <a:pPr>
                    <a:defRPr kumimoji="1" lang="ja-JP" sz="8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AB23-48C2-99D1-16636C789AD9}"/>
                </c:ext>
              </c:extLst>
            </c:dLbl>
            <c:dLbl>
              <c:idx val="18"/>
              <c:layout>
                <c:manualLayout>
                  <c:x val="0"/>
                  <c:y val="-0.47686832740213525"/>
                </c:manualLayout>
              </c:layout>
              <c:numFmt formatCode="0" sourceLinked="0"/>
              <c:spPr>
                <a:noFill/>
                <a:ln>
                  <a:noFill/>
                </a:ln>
              </c:spPr>
              <c:txPr>
                <a:bodyPr wrap="none"/>
                <a:lstStyle/>
                <a:p>
                  <a:pPr>
                    <a:defRPr kumimoji="1" lang="ja-JP" sz="8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AB23-48C2-99D1-16636C789AD9}"/>
                </c:ext>
              </c:extLst>
            </c:dLbl>
            <c:dLbl>
              <c:idx val="19"/>
              <c:layout>
                <c:manualLayout>
                  <c:x val="0"/>
                  <c:y val="-0.40480427046263345"/>
                </c:manualLayout>
              </c:layout>
              <c:numFmt formatCode="0" sourceLinked="0"/>
              <c:spPr>
                <a:noFill/>
                <a:ln>
                  <a:noFill/>
                </a:ln>
              </c:spPr>
              <c:txPr>
                <a:bodyPr wrap="none"/>
                <a:lstStyle/>
                <a:p>
                  <a:pPr>
                    <a:defRPr kumimoji="1" lang="ja-JP" sz="8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AB23-48C2-99D1-16636C789AD9}"/>
                </c:ext>
              </c:extLst>
            </c:dLbl>
            <c:dLbl>
              <c:idx val="20"/>
              <c:layout>
                <c:manualLayout>
                  <c:x val="0"/>
                  <c:y val="-0.35498220640569395"/>
                </c:manualLayout>
              </c:layout>
              <c:numFmt formatCode="0" sourceLinked="0"/>
              <c:spPr>
                <a:noFill/>
                <a:ln>
                  <a:noFill/>
                </a:ln>
              </c:spPr>
              <c:txPr>
                <a:bodyPr wrap="none"/>
                <a:lstStyle/>
                <a:p>
                  <a:pPr>
                    <a:defRPr kumimoji="1" lang="ja-JP" sz="8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AB23-48C2-99D1-16636C789AD9}"/>
                </c:ext>
              </c:extLst>
            </c:dLbl>
            <c:dLbl>
              <c:idx val="21"/>
              <c:layout>
                <c:manualLayout>
                  <c:x val="0"/>
                  <c:y val="-0.40569395017793597"/>
                </c:manualLayout>
              </c:layout>
              <c:numFmt formatCode="0" sourceLinked="0"/>
              <c:spPr>
                <a:noFill/>
                <a:ln>
                  <a:noFill/>
                </a:ln>
              </c:spPr>
              <c:txPr>
                <a:bodyPr wrap="none"/>
                <a:lstStyle/>
                <a:p>
                  <a:pPr>
                    <a:defRPr kumimoji="1" lang="ja-JP" sz="8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AB23-48C2-99D1-16636C789AD9}"/>
                </c:ext>
              </c:extLst>
            </c:dLbl>
            <c:dLbl>
              <c:idx val="22"/>
              <c:layout>
                <c:manualLayout>
                  <c:x val="-4.87012987012987E-3"/>
                  <c:y val="-0.46975088967971534"/>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AB23-48C2-99D1-16636C789AD9}"/>
                </c:ext>
              </c:extLst>
            </c:dLbl>
            <c:numFmt formatCode="0" sourceLinked="0"/>
            <c:spPr>
              <a:noFill/>
              <a:ln>
                <a:noFill/>
              </a:ln>
              <a:effectLst/>
            </c:spPr>
            <c:txPr>
              <a:bodyPr wrap="square" lIns="38100" tIns="19050" rIns="38100" bIns="19050" anchor="ctr">
                <a:spAutoFit/>
              </a:bodyPr>
              <a:lstStyle/>
              <a:p>
                <a:pPr>
                  <a:defRPr lang="ja-JP" sz="800" b="1"/>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Sheet1!$A$1:$W$1</c:f>
              <c:numCache>
                <c:formatCode>#,##0;"-"#,##0</c:formatCode>
                <c:ptCount val="23"/>
                <c:pt idx="0">
                  <c:v>10448.562</c:v>
                </c:pt>
                <c:pt idx="1">
                  <c:v>9898.2759999999998</c:v>
                </c:pt>
                <c:pt idx="2">
                  <c:v>9937.4439999999995</c:v>
                </c:pt>
                <c:pt idx="3">
                  <c:v>11027.901</c:v>
                </c:pt>
                <c:pt idx="4">
                  <c:v>12891.371999999999</c:v>
                </c:pt>
                <c:pt idx="5">
                  <c:v>15943.457</c:v>
                </c:pt>
                <c:pt idx="6">
                  <c:v>17827.383999999998</c:v>
                </c:pt>
                <c:pt idx="7">
                  <c:v>19196.07</c:v>
                </c:pt>
                <c:pt idx="8">
                  <c:v>23403.651000000002</c:v>
                </c:pt>
                <c:pt idx="9">
                  <c:v>18836.967000000001</c:v>
                </c:pt>
                <c:pt idx="10">
                  <c:v>22028.367999999999</c:v>
                </c:pt>
                <c:pt idx="11">
                  <c:v>26966.305</c:v>
                </c:pt>
                <c:pt idx="12">
                  <c:v>28348.573</c:v>
                </c:pt>
                <c:pt idx="13">
                  <c:v>27290.187999999998</c:v>
                </c:pt>
                <c:pt idx="14">
                  <c:v>27079.664000000001</c:v>
                </c:pt>
                <c:pt idx="15" formatCode="#,##0.00">
                  <c:v>22453.589</c:v>
                </c:pt>
                <c:pt idx="16">
                  <c:v>21515.643</c:v>
                </c:pt>
                <c:pt idx="17">
                  <c:v>23081.196</c:v>
                </c:pt>
                <c:pt idx="18">
                  <c:v>28036.026000000002</c:v>
                </c:pt>
                <c:pt idx="19">
                  <c:v>27892.86</c:v>
                </c:pt>
                <c:pt idx="20">
                  <c:v>23271.412</c:v>
                </c:pt>
                <c:pt idx="21">
                  <c:v>28215.154999999999</c:v>
                </c:pt>
                <c:pt idx="22" formatCode="#,##0.00">
                  <c:v>34441.059000000001</c:v>
                </c:pt>
              </c:numCache>
            </c:numRef>
          </c:val>
          <c:extLst>
            <c:ext xmlns:c16="http://schemas.microsoft.com/office/drawing/2014/chart" uri="{C3380CC4-5D6E-409C-BE32-E72D297353CC}">
              <c16:uniqueId val="{00000016-AB23-48C2-99D1-16636C789AD9}"/>
            </c:ext>
          </c:extLst>
        </c:ser>
        <c:dLbls>
          <c:showLegendKey val="0"/>
          <c:showVal val="0"/>
          <c:showCatName val="0"/>
          <c:showSerName val="0"/>
          <c:showPercent val="0"/>
          <c:showBubbleSize val="0"/>
        </c:dLbls>
        <c:gapWidth val="60"/>
        <c:overlap val="100"/>
        <c:axId val="136037087"/>
        <c:axId val="1"/>
      </c:barChart>
      <c:catAx>
        <c:axId val="136037087"/>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lang="ja-JP" sz="1000" kern="1200">
                <a:latin typeface="+mn-lt"/>
                <a:ea typeface="+mn-ea"/>
                <a:cs typeface="+mn-cs"/>
                <a:sym typeface="+mn-lt"/>
              </a:defRPr>
            </a:pPr>
            <a:endParaRPr lang="ja-JP"/>
          </a:p>
        </c:txPr>
        <c:crossAx val="1"/>
        <c:crosses val="min"/>
        <c:auto val="0"/>
        <c:lblAlgn val="ctr"/>
        <c:lblOffset val="100"/>
        <c:noMultiLvlLbl val="0"/>
      </c:catAx>
      <c:valAx>
        <c:axId val="1"/>
        <c:scaling>
          <c:orientation val="minMax"/>
          <c:min val="0"/>
        </c:scaling>
        <c:delete val="0"/>
        <c:axPos val="l"/>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ja-JP"/>
          </a:p>
        </c:txPr>
        <c:crossAx val="136037087"/>
        <c:crosses val="min"/>
        <c:crossBetween val="between"/>
        <c:majorUnit val="5000"/>
      </c:valAx>
    </c:plotArea>
    <c:plotVisOnly val="0"/>
    <c:dispBlanksAs val="gap"/>
    <c:showDLblsOverMax val="1"/>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5068137573004544E-2"/>
          <c:y val="2.6260059296908091E-2"/>
          <c:w val="0.88805970149253732"/>
          <c:h val="0.94747988140618378"/>
        </c:manualLayout>
      </c:layout>
      <c:lineChart>
        <c:grouping val="standard"/>
        <c:varyColors val="0"/>
        <c:ser>
          <c:idx val="0"/>
          <c:order val="0"/>
          <c:spPr>
            <a:ln w="9525" algn="ctr">
              <a:solidFill>
                <a:srgbClr val="3399CC"/>
              </a:solidFill>
              <a:prstDash val="solid"/>
            </a:ln>
          </c:spPr>
          <c:marker>
            <c:symbol val="circle"/>
            <c:size val="6"/>
            <c:spPr>
              <a:solidFill>
                <a:srgbClr val="3399CC"/>
              </a:solidFill>
              <a:ln w="9525" algn="ctr">
                <a:solidFill>
                  <a:srgbClr val="3399CC"/>
                </a:solidFill>
                <a:prstDash val="solid"/>
              </a:ln>
            </c:spPr>
          </c:marker>
          <c:dLbls>
            <c:dLbl>
              <c:idx val="0"/>
              <c:layout>
                <c:manualLayout>
                  <c:x val="3.5042180402336143E-2"/>
                  <c:y val="4.574332909783989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5DAA-494D-B2B1-602C555B871E}"/>
                </c:ext>
              </c:extLst>
            </c:dLbl>
            <c:dLbl>
              <c:idx val="2"/>
              <c:layout>
                <c:manualLayout>
                  <c:x val="-1.4925373134328358E-2"/>
                  <c:y val="-4.786107581533248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5DAA-494D-B2B1-602C555B871E}"/>
                </c:ext>
              </c:extLst>
            </c:dLbl>
            <c:dLbl>
              <c:idx val="4"/>
              <c:layout>
                <c:manualLayout>
                  <c:x val="0"/>
                  <c:y val="4.574332909783989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5DAA-494D-B2B1-602C555B871E}"/>
                </c:ext>
              </c:extLst>
            </c:dLbl>
            <c:dLbl>
              <c:idx val="5"/>
              <c:layout>
                <c:manualLayout>
                  <c:x val="0"/>
                  <c:y val="-4.574332909783989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5DAA-494D-B2B1-602C555B871E}"/>
                </c:ext>
              </c:extLst>
            </c:dLbl>
            <c:dLbl>
              <c:idx val="6"/>
              <c:layout>
                <c:manualLayout>
                  <c:x val="0"/>
                  <c:y val="-4.574332909783989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5DAA-494D-B2B1-602C555B871E}"/>
                </c:ext>
              </c:extLst>
            </c:dLbl>
            <c:dLbl>
              <c:idx val="9"/>
              <c:layout>
                <c:manualLayout>
                  <c:x val="0"/>
                  <c:y val="4.574332909783989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5DAA-494D-B2B1-602C555B871E}"/>
                </c:ext>
              </c:extLst>
            </c:dLbl>
            <c:dLbl>
              <c:idx val="10"/>
              <c:layout>
                <c:manualLayout>
                  <c:x val="0"/>
                  <c:y val="-4.574332909783989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5DAA-494D-B2B1-602C555B871E}"/>
                </c:ext>
              </c:extLst>
            </c:dLbl>
            <c:dLbl>
              <c:idx val="11"/>
              <c:layout>
                <c:manualLayout>
                  <c:x val="0"/>
                  <c:y val="4.574332909783989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5DAA-494D-B2B1-602C555B871E}"/>
                </c:ext>
              </c:extLst>
            </c:dLbl>
            <c:dLbl>
              <c:idx val="15"/>
              <c:layout>
                <c:manualLayout>
                  <c:x val="0"/>
                  <c:y val="-4.574332909783989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5DAA-494D-B2B1-602C555B871E}"/>
                </c:ext>
              </c:extLst>
            </c:dLbl>
            <c:dLbl>
              <c:idx val="17"/>
              <c:layout>
                <c:manualLayout>
                  <c:x val="1.7196625567813109E-2"/>
                  <c:y val="-5.7602710715798387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5DAA-494D-B2B1-602C555B871E}"/>
                </c:ext>
              </c:extLst>
            </c:dLbl>
            <c:dLbl>
              <c:idx val="18"/>
              <c:layout>
                <c:manualLayout>
                  <c:x val="0"/>
                  <c:y val="4.574332909783989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5DAA-494D-B2B1-602C555B871E}"/>
                </c:ext>
              </c:extLst>
            </c:dLbl>
            <c:dLbl>
              <c:idx val="19"/>
              <c:layout>
                <c:manualLayout>
                  <c:x val="0"/>
                  <c:y val="-4.574332909783989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5DAA-494D-B2B1-602C555B871E}"/>
                </c:ext>
              </c:extLst>
            </c:dLbl>
            <c:dLbl>
              <c:idx val="20"/>
              <c:layout>
                <c:manualLayout>
                  <c:x val="0"/>
                  <c:y val="4.574332909783989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5DAA-494D-B2B1-602C555B871E}"/>
                </c:ext>
              </c:extLst>
            </c:dLbl>
            <c:spPr>
              <a:noFill/>
              <a:ln>
                <a:noFill/>
              </a:ln>
              <a:effectLst/>
            </c:spPr>
            <c:txPr>
              <a:bodyPr wrap="square" lIns="38100" tIns="19050" rIns="38100" bIns="19050" anchor="ctr">
                <a:spAutoFit/>
              </a:bodyPr>
              <a:lstStyle/>
              <a:p>
                <a:pPr>
                  <a:defRPr lang="ja-JP"/>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Sheet1!$A$1:$W$1</c:f>
              <c:numCache>
                <c:formatCode>General</c:formatCode>
                <c:ptCount val="23"/>
                <c:pt idx="0">
                  <c:v>28.887499999999999</c:v>
                </c:pt>
                <c:pt idx="1">
                  <c:v>32.625</c:v>
                </c:pt>
                <c:pt idx="2">
                  <c:v>33.269166666666671</c:v>
                </c:pt>
                <c:pt idx="3">
                  <c:v>30.883333333333336</c:v>
                </c:pt>
                <c:pt idx="4">
                  <c:v>28.658333333333331</c:v>
                </c:pt>
                <c:pt idx="5">
                  <c:v>29.56</c:v>
                </c:pt>
                <c:pt idx="6">
                  <c:v>30.96916666666667</c:v>
                </c:pt>
                <c:pt idx="7">
                  <c:v>31.327500000000001</c:v>
                </c:pt>
                <c:pt idx="8">
                  <c:v>27.393333333333331</c:v>
                </c:pt>
                <c:pt idx="9">
                  <c:v>24.965833333333336</c:v>
                </c:pt>
                <c:pt idx="10">
                  <c:v>23.228333333333328</c:v>
                </c:pt>
                <c:pt idx="11">
                  <c:v>21.18</c:v>
                </c:pt>
                <c:pt idx="12">
                  <c:v>21.36</c:v>
                </c:pt>
                <c:pt idx="13">
                  <c:v>26.12166666666667</c:v>
                </c:pt>
                <c:pt idx="14">
                  <c:v>28.420833333333334</c:v>
                </c:pt>
                <c:pt idx="15">
                  <c:v>32.25</c:v>
                </c:pt>
                <c:pt idx="16">
                  <c:v>29.086666666666662</c:v>
                </c:pt>
                <c:pt idx="17">
                  <c:v>29.840833333333336</c:v>
                </c:pt>
                <c:pt idx="18">
                  <c:v>29.403333333333336</c:v>
                </c:pt>
                <c:pt idx="19">
                  <c:v>29.057499999999994</c:v>
                </c:pt>
                <c:pt idx="20">
                  <c:v>28.33</c:v>
                </c:pt>
                <c:pt idx="21">
                  <c:v>29.435833333333331</c:v>
                </c:pt>
                <c:pt idx="22">
                  <c:v>35.098181818181814</c:v>
                </c:pt>
              </c:numCache>
            </c:numRef>
          </c:val>
          <c:smooth val="0"/>
          <c:extLst>
            <c:ext xmlns:c16="http://schemas.microsoft.com/office/drawing/2014/chart" uri="{C3380CC4-5D6E-409C-BE32-E72D297353CC}">
              <c16:uniqueId val="{0000000D-5DAA-494D-B2B1-602C555B871E}"/>
            </c:ext>
          </c:extLst>
        </c:ser>
        <c:dLbls>
          <c:showLegendKey val="0"/>
          <c:showVal val="0"/>
          <c:showCatName val="0"/>
          <c:showSerName val="0"/>
          <c:showPercent val="0"/>
          <c:showBubbleSize val="0"/>
        </c:dLbls>
        <c:marker val="1"/>
        <c:smooth val="0"/>
        <c:axId val="1313994208"/>
        <c:axId val="1"/>
      </c:lineChart>
      <c:catAx>
        <c:axId val="1313994208"/>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lang="ja-JP" sz="800" kern="1200">
                <a:latin typeface="+mn-lt"/>
                <a:ea typeface="+mn-ea"/>
                <a:cs typeface="+mn-cs"/>
                <a:sym typeface="+mn-lt"/>
              </a:defRPr>
            </a:pPr>
            <a:endParaRPr lang="ja-JP"/>
          </a:p>
        </c:txPr>
        <c:crossAx val="1"/>
        <c:crosses val="min"/>
        <c:auto val="0"/>
        <c:lblAlgn val="ctr"/>
        <c:lblOffset val="100"/>
        <c:noMultiLvlLbl val="0"/>
      </c:catAx>
      <c:valAx>
        <c:axId val="1"/>
        <c:scaling>
          <c:orientation val="minMax"/>
          <c:max val="36"/>
          <c:min val="0"/>
        </c:scaling>
        <c:delete val="0"/>
        <c:axPos val="l"/>
        <c:majorGridlines>
          <c:spPr>
            <a:ln>
              <a:noFill/>
            </a:ln>
          </c:spPr>
        </c:majorGridlines>
        <c:numFmt formatCode="#,##0.0;&quot;-&quot;#,##0.0" sourceLinked="0"/>
        <c:majorTickMark val="out"/>
        <c:minorTickMark val="none"/>
        <c:tickLblPos val="nextTo"/>
        <c:spPr>
          <a:ln w="9525"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ja-JP"/>
          </a:p>
        </c:txPr>
        <c:crossAx val="1313994208"/>
        <c:crosses val="min"/>
        <c:crossBetween val="midCat"/>
        <c:majorUnit val="2"/>
      </c:valAx>
    </c:plotArea>
    <c:plotVisOnly val="0"/>
    <c:dispBlanksAs val="gap"/>
    <c:showDLblsOverMax val="1"/>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9032258064516132E-2"/>
          <c:y val="2.6260059296908091E-2"/>
          <c:w val="0.88387096774193552"/>
          <c:h val="0.94747988140618378"/>
        </c:manualLayout>
      </c:layout>
      <c:lineChart>
        <c:grouping val="standard"/>
        <c:varyColors val="0"/>
        <c:ser>
          <c:idx val="0"/>
          <c:order val="0"/>
          <c:spPr>
            <a:ln w="9525" algn="ctr">
              <a:solidFill>
                <a:srgbClr val="3399CC"/>
              </a:solidFill>
              <a:prstDash val="solid"/>
            </a:ln>
          </c:spPr>
          <c:marker>
            <c:symbol val="circle"/>
            <c:size val="6"/>
            <c:spPr>
              <a:solidFill>
                <a:srgbClr val="3399CC"/>
              </a:solidFill>
              <a:ln w="9525" algn="ctr">
                <a:solidFill>
                  <a:srgbClr val="3399CC"/>
                </a:solidFill>
                <a:prstDash val="solid"/>
              </a:ln>
            </c:spPr>
          </c:marker>
          <c:dLbls>
            <c:dLbl>
              <c:idx val="2"/>
              <c:layout>
                <c:manualLayout>
                  <c:x val="0"/>
                  <c:y val="-4.574332909783989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DFA9-4641-BA8D-928600778627}"/>
                </c:ext>
              </c:extLst>
            </c:dLbl>
            <c:dLbl>
              <c:idx val="3"/>
              <c:layout>
                <c:manualLayout>
                  <c:x val="0"/>
                  <c:y val="-4.574332909783989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DFA9-4641-BA8D-928600778627}"/>
                </c:ext>
              </c:extLst>
            </c:dLbl>
            <c:dLbl>
              <c:idx val="4"/>
              <c:layout>
                <c:manualLayout>
                  <c:x val="0"/>
                  <c:y val="-4.574332909783989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DFA9-4641-BA8D-928600778627}"/>
                </c:ext>
              </c:extLst>
            </c:dLbl>
            <c:dLbl>
              <c:idx val="8"/>
              <c:layout>
                <c:manualLayout>
                  <c:x val="0"/>
                  <c:y val="-4.574332909783989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DFA9-4641-BA8D-928600778627}"/>
                </c:ext>
              </c:extLst>
            </c:dLbl>
            <c:dLbl>
              <c:idx val="10"/>
              <c:layout>
                <c:manualLayout>
                  <c:x val="0"/>
                  <c:y val="-4.574332909783989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DFA9-4641-BA8D-928600778627}"/>
                </c:ext>
              </c:extLst>
            </c:dLbl>
            <c:dLbl>
              <c:idx val="11"/>
              <c:layout>
                <c:manualLayout>
                  <c:x val="0"/>
                  <c:y val="-4.574332909783989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DFA9-4641-BA8D-928600778627}"/>
                </c:ext>
              </c:extLst>
            </c:dLbl>
            <c:dLbl>
              <c:idx val="13"/>
              <c:layout>
                <c:manualLayout>
                  <c:x val="0"/>
                  <c:y val="-4.574332909783989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DFA9-4641-BA8D-928600778627}"/>
                </c:ext>
              </c:extLst>
            </c:dLbl>
            <c:dLbl>
              <c:idx val="16"/>
              <c:layout>
                <c:manualLayout>
                  <c:x val="0"/>
                  <c:y val="-4.574332909783989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DFA9-4641-BA8D-928600778627}"/>
                </c:ext>
              </c:extLst>
            </c:dLbl>
            <c:dLbl>
              <c:idx val="18"/>
              <c:layout>
                <c:manualLayout>
                  <c:x val="0"/>
                  <c:y val="-4.574332909783989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DFA9-4641-BA8D-928600778627}"/>
                </c:ext>
              </c:extLst>
            </c:dLbl>
            <c:dLbl>
              <c:idx val="20"/>
              <c:layout>
                <c:manualLayout>
                  <c:x val="0"/>
                  <c:y val="-4.574332909783989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DFA9-4641-BA8D-928600778627}"/>
                </c:ext>
              </c:extLst>
            </c:dLbl>
            <c:dLbl>
              <c:idx val="21"/>
              <c:layout>
                <c:manualLayout>
                  <c:x val="0"/>
                  <c:y val="-4.574332909783989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DFA9-4641-BA8D-928600778627}"/>
                </c:ext>
              </c:extLst>
            </c:dLbl>
            <c:dLbl>
              <c:idx val="22"/>
              <c:layout>
                <c:manualLayout>
                  <c:x val="0"/>
                  <c:y val="-4.574332909783989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DFA9-4641-BA8D-928600778627}"/>
                </c:ext>
              </c:extLst>
            </c:dLbl>
            <c:dLbl>
              <c:idx val="23"/>
              <c:layout>
                <c:manualLayout>
                  <c:x val="0"/>
                  <c:y val="-4.574332909783989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DFA9-4641-BA8D-928600778627}"/>
                </c:ext>
              </c:extLst>
            </c:dLbl>
            <c:dLbl>
              <c:idx val="24"/>
              <c:layout>
                <c:manualLayout>
                  <c:x val="0"/>
                  <c:y val="-4.574332909783989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DFA9-4641-BA8D-928600778627}"/>
                </c:ext>
              </c:extLst>
            </c:dLbl>
            <c:dLbl>
              <c:idx val="25"/>
              <c:layout>
                <c:manualLayout>
                  <c:x val="0"/>
                  <c:y val="-4.574332909783989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DFA9-4641-BA8D-928600778627}"/>
                </c:ext>
              </c:extLst>
            </c:dLbl>
            <c:spPr>
              <a:noFill/>
              <a:ln>
                <a:noFill/>
              </a:ln>
              <a:effectLst/>
            </c:spPr>
            <c:txPr>
              <a:bodyPr wrap="square" lIns="38100" tIns="19050" rIns="38100" bIns="19050" anchor="ctr">
                <a:spAutoFit/>
              </a:bodyPr>
              <a:lstStyle/>
              <a:p>
                <a:pPr>
                  <a:defRPr lang="ja-JP"/>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Sheet1!$A$1:$Z$1</c:f>
              <c:numCache>
                <c:formatCode>General</c:formatCode>
                <c:ptCount val="26"/>
                <c:pt idx="0">
                  <c:v>-1.0349999999999999</c:v>
                </c:pt>
                <c:pt idx="1">
                  <c:v>-1.119</c:v>
                </c:pt>
                <c:pt idx="2" formatCode="#,##0.0;&quot;-&quot;#,##0.0">
                  <c:v>0.111</c:v>
                </c:pt>
                <c:pt idx="3" formatCode="#,##0.0;&quot;-&quot;#,##0.0">
                  <c:v>0.47899999999999998</c:v>
                </c:pt>
                <c:pt idx="4" formatCode="#,##0.0;&quot;-&quot;#,##0.0">
                  <c:v>0.29399999999999998</c:v>
                </c:pt>
                <c:pt idx="5">
                  <c:v>0.57299999999999995</c:v>
                </c:pt>
                <c:pt idx="6">
                  <c:v>1.9039999999999999</c:v>
                </c:pt>
                <c:pt idx="7">
                  <c:v>4.976</c:v>
                </c:pt>
                <c:pt idx="8" formatCode="#,##0.0;&quot;-&quot;#,##0.0">
                  <c:v>6.1210000000000004</c:v>
                </c:pt>
                <c:pt idx="9">
                  <c:v>4.2619999999999996</c:v>
                </c:pt>
                <c:pt idx="10" formatCode="#,##0.0;&quot;-&quot;#,##0.0">
                  <c:v>3.698</c:v>
                </c:pt>
                <c:pt idx="11" formatCode="#,##0.0;&quot;-&quot;#,##0.0">
                  <c:v>3.7440000000000002</c:v>
                </c:pt>
                <c:pt idx="12">
                  <c:v>2.8660000000000001</c:v>
                </c:pt>
                <c:pt idx="13" formatCode="#,##0.0;&quot;-&quot;#,##0.0">
                  <c:v>3.53</c:v>
                </c:pt>
                <c:pt idx="14">
                  <c:v>2.2360000000000002</c:v>
                </c:pt>
                <c:pt idx="15">
                  <c:v>1.206</c:v>
                </c:pt>
                <c:pt idx="16" formatCode="#,##0.0;&quot;-&quot;#,##0.0">
                  <c:v>2.069</c:v>
                </c:pt>
                <c:pt idx="17">
                  <c:v>-0.83799999999999997</c:v>
                </c:pt>
                <c:pt idx="18" formatCode="#,##0.0;&quot;-&quot;#,##0.0">
                  <c:v>2.4580000000000002</c:v>
                </c:pt>
                <c:pt idx="19">
                  <c:v>-2.093</c:v>
                </c:pt>
                <c:pt idx="20" formatCode="#,##0.0;&quot;-&quot;#,##0.0">
                  <c:v>3.4449999999999998</c:v>
                </c:pt>
                <c:pt idx="21" formatCode="#,##0.0;&quot;-&quot;#,##0.0">
                  <c:v>3.0630000000000002</c:v>
                </c:pt>
                <c:pt idx="22" formatCode="#,##0.0;&quot;-&quot;#,##0.0">
                  <c:v>2.4740000000000002</c:v>
                </c:pt>
                <c:pt idx="23" formatCode="#,##0.0;&quot;-&quot;#,##0.0">
                  <c:v>2.4729999999999999</c:v>
                </c:pt>
                <c:pt idx="24" formatCode="#,##0.0;&quot;-&quot;#,##0.0">
                  <c:v>2.234</c:v>
                </c:pt>
                <c:pt idx="25" formatCode="#,##0.0;&quot;-&quot;#,##0.0">
                  <c:v>1.9950000000000001</c:v>
                </c:pt>
              </c:numCache>
            </c:numRef>
          </c:val>
          <c:smooth val="0"/>
          <c:extLst>
            <c:ext xmlns:c16="http://schemas.microsoft.com/office/drawing/2014/chart" uri="{C3380CC4-5D6E-409C-BE32-E72D297353CC}">
              <c16:uniqueId val="{0000000F-DFA9-4641-BA8D-928600778627}"/>
            </c:ext>
          </c:extLst>
        </c:ser>
        <c:dLbls>
          <c:showLegendKey val="0"/>
          <c:showVal val="0"/>
          <c:showCatName val="0"/>
          <c:showSerName val="0"/>
          <c:showPercent val="0"/>
          <c:showBubbleSize val="0"/>
        </c:dLbls>
        <c:marker val="1"/>
        <c:smooth val="0"/>
        <c:axId val="709673712"/>
        <c:axId val="1"/>
      </c:lineChart>
      <c:catAx>
        <c:axId val="709673712"/>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lang="ja-JP" sz="800" kern="1200">
                <a:latin typeface="+mn-lt"/>
                <a:ea typeface="+mn-ea"/>
                <a:cs typeface="+mn-cs"/>
                <a:sym typeface="+mn-lt"/>
              </a:defRPr>
            </a:pPr>
            <a:endParaRPr lang="ja-JP"/>
          </a:p>
        </c:txPr>
        <c:crossAx val="1"/>
        <c:crossesAt val="0"/>
        <c:auto val="0"/>
        <c:lblAlgn val="ctr"/>
        <c:lblOffset val="100"/>
        <c:noMultiLvlLbl val="0"/>
      </c:catAx>
      <c:valAx>
        <c:axId val="1"/>
        <c:scaling>
          <c:orientation val="minMax"/>
          <c:max val="7"/>
          <c:min val="-3"/>
        </c:scaling>
        <c:delete val="0"/>
        <c:axPos val="l"/>
        <c:majorGridlines>
          <c:spPr>
            <a:ln>
              <a:noFill/>
            </a:ln>
          </c:spPr>
        </c:majorGridlines>
        <c:numFmt formatCode="#,##0.0;&quot;-&quot;#,##0.0" sourceLinked="0"/>
        <c:majorTickMark val="out"/>
        <c:minorTickMark val="none"/>
        <c:tickLblPos val="nextTo"/>
        <c:spPr>
          <a:ln w="9525"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ja-JP"/>
          </a:p>
        </c:txPr>
        <c:crossAx val="709673712"/>
        <c:crosses val="min"/>
        <c:crossBetween val="midCat"/>
        <c:majorUnit val="1"/>
      </c:valAx>
    </c:plotArea>
    <c:plotVisOnly val="0"/>
    <c:dispBlanksAs val="gap"/>
    <c:showDLblsOverMax val="1"/>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7401668653158522E-2"/>
          <c:y val="0.17838405036726129"/>
          <c:w val="0.96519666269368298"/>
          <c:h val="0.76705141657922349"/>
        </c:manualLayout>
      </c:layout>
      <c:lineChart>
        <c:grouping val="standard"/>
        <c:varyColors val="0"/>
        <c:ser>
          <c:idx val="0"/>
          <c:order val="0"/>
          <c:spPr>
            <a:ln w="9525" algn="ctr">
              <a:solidFill>
                <a:srgbClr val="1F497D"/>
              </a:solidFill>
              <a:prstDash val="solid"/>
            </a:ln>
          </c:spPr>
          <c:marker>
            <c:symbol val="circle"/>
            <c:size val="6"/>
            <c:spPr>
              <a:solidFill>
                <a:srgbClr val="1F497D"/>
              </a:solidFill>
              <a:ln w="9525" algn="ctr">
                <a:solidFill>
                  <a:srgbClr val="1F497D"/>
                </a:solidFill>
                <a:prstDash val="solid"/>
              </a:ln>
            </c:spPr>
          </c:marker>
          <c:dLbls>
            <c:dLbl>
              <c:idx val="0"/>
              <c:layout>
                <c:manualLayout>
                  <c:x val="0"/>
                  <c:y val="-0.11332633788037776"/>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F2FE-4652-8C62-FAB090BD8F69}"/>
                </c:ext>
              </c:extLst>
            </c:dLbl>
            <c:dLbl>
              <c:idx val="1"/>
              <c:layout>
                <c:manualLayout>
                  <c:x val="0"/>
                  <c:y val="-0.11332633788037776"/>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F2FE-4652-8C62-FAB090BD8F69}"/>
                </c:ext>
              </c:extLst>
            </c:dLbl>
            <c:dLbl>
              <c:idx val="2"/>
              <c:layout>
                <c:manualLayout>
                  <c:x val="0"/>
                  <c:y val="-0.11332633788037776"/>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F2FE-4652-8C62-FAB090BD8F69}"/>
                </c:ext>
              </c:extLst>
            </c:dLbl>
            <c:dLbl>
              <c:idx val="3"/>
              <c:layout>
                <c:manualLayout>
                  <c:x val="0"/>
                  <c:y val="-0.11332633788037776"/>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F2FE-4652-8C62-FAB090BD8F69}"/>
                </c:ext>
              </c:extLst>
            </c:dLbl>
            <c:dLbl>
              <c:idx val="4"/>
              <c:layout>
                <c:manualLayout>
                  <c:x val="0"/>
                  <c:y val="-0.11332633788037776"/>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F2FE-4652-8C62-FAB090BD8F69}"/>
                </c:ext>
              </c:extLst>
            </c:dLbl>
            <c:dLbl>
              <c:idx val="5"/>
              <c:layout>
                <c:manualLayout>
                  <c:x val="0"/>
                  <c:y val="-0.11332633788037776"/>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F2FE-4652-8C62-FAB090BD8F69}"/>
                </c:ext>
              </c:extLst>
            </c:dLbl>
            <c:dLbl>
              <c:idx val="6"/>
              <c:layout>
                <c:manualLayout>
                  <c:x val="0"/>
                  <c:y val="-0.11332633788037776"/>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F2FE-4652-8C62-FAB090BD8F69}"/>
                </c:ext>
              </c:extLst>
            </c:dLbl>
            <c:dLbl>
              <c:idx val="7"/>
              <c:layout>
                <c:manualLayout>
                  <c:x val="0"/>
                  <c:y val="-0.11332633788037776"/>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F2FE-4652-8C62-FAB090BD8F69}"/>
                </c:ext>
              </c:extLst>
            </c:dLbl>
            <c:dLbl>
              <c:idx val="8"/>
              <c:layout>
                <c:manualLayout>
                  <c:x val="0"/>
                  <c:y val="-0.11332633788037776"/>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F2FE-4652-8C62-FAB090BD8F69}"/>
                </c:ext>
              </c:extLst>
            </c:dLbl>
            <c:dLbl>
              <c:idx val="9"/>
              <c:layout>
                <c:manualLayout>
                  <c:x val="0"/>
                  <c:y val="-0.11332633788037776"/>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F2FE-4652-8C62-FAB090BD8F69}"/>
                </c:ext>
              </c:extLst>
            </c:dLbl>
            <c:dLbl>
              <c:idx val="10"/>
              <c:layout>
                <c:manualLayout>
                  <c:x val="0"/>
                  <c:y val="-0.11332633788037776"/>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F2FE-4652-8C62-FAB090BD8F69}"/>
                </c:ext>
              </c:extLst>
            </c:dLbl>
            <c:dLbl>
              <c:idx val="11"/>
              <c:layout>
                <c:manualLayout>
                  <c:x val="0"/>
                  <c:y val="-0.11332633788037776"/>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F2FE-4652-8C62-FAB090BD8F69}"/>
                </c:ext>
              </c:extLst>
            </c:dLbl>
            <c:dLbl>
              <c:idx val="12"/>
              <c:layout>
                <c:manualLayout>
                  <c:x val="0"/>
                  <c:y val="-0.11332633788037776"/>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F2FE-4652-8C62-FAB090BD8F69}"/>
                </c:ext>
              </c:extLst>
            </c:dLbl>
            <c:dLbl>
              <c:idx val="13"/>
              <c:layout>
                <c:manualLayout>
                  <c:x val="0"/>
                  <c:y val="-0.11332633788037776"/>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F2FE-4652-8C62-FAB090BD8F69}"/>
                </c:ext>
              </c:extLst>
            </c:dLbl>
            <c:dLbl>
              <c:idx val="14"/>
              <c:layout>
                <c:manualLayout>
                  <c:x val="0"/>
                  <c:y val="-0.11332633788037776"/>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F2FE-4652-8C62-FAB090BD8F69}"/>
                </c:ext>
              </c:extLst>
            </c:dLbl>
            <c:dLbl>
              <c:idx val="15"/>
              <c:layout>
                <c:manualLayout>
                  <c:x val="0"/>
                  <c:y val="-0.11332633788037776"/>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F2FE-4652-8C62-FAB090BD8F69}"/>
                </c:ext>
              </c:extLst>
            </c:dLbl>
            <c:dLbl>
              <c:idx val="16"/>
              <c:layout>
                <c:manualLayout>
                  <c:x val="0"/>
                  <c:y val="-0.11332633788037776"/>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F2FE-4652-8C62-FAB090BD8F69}"/>
                </c:ext>
              </c:extLst>
            </c:dLbl>
            <c:dLbl>
              <c:idx val="17"/>
              <c:layout>
                <c:manualLayout>
                  <c:x val="0"/>
                  <c:y val="-0.11332633788037776"/>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F2FE-4652-8C62-FAB090BD8F69}"/>
                </c:ext>
              </c:extLst>
            </c:dLbl>
            <c:dLbl>
              <c:idx val="18"/>
              <c:layout>
                <c:manualLayout>
                  <c:x val="0"/>
                  <c:y val="-0.11332633788037776"/>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F2FE-4652-8C62-FAB090BD8F69}"/>
                </c:ext>
              </c:extLst>
            </c:dLbl>
            <c:dLbl>
              <c:idx val="19"/>
              <c:layout>
                <c:manualLayout>
                  <c:x val="0"/>
                  <c:y val="-0.11332633788037776"/>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F2FE-4652-8C62-FAB090BD8F69}"/>
                </c:ext>
              </c:extLst>
            </c:dLbl>
            <c:spPr>
              <a:noFill/>
              <a:ln>
                <a:noFill/>
              </a:ln>
              <a:effectLst/>
            </c:spPr>
            <c:txPr>
              <a:bodyPr wrap="square" lIns="38100" tIns="19050" rIns="38100" bIns="19050" anchor="ctr">
                <a:spAutoFit/>
              </a:bodyPr>
              <a:lstStyle/>
              <a:p>
                <a:pPr>
                  <a:defRPr lang="ja-JP"/>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Sheet1!$A$1:$T$1</c:f>
              <c:numCache>
                <c:formatCode>General</c:formatCode>
                <c:ptCount val="20"/>
                <c:pt idx="0">
                  <c:v>72.052387157128052</c:v>
                </c:pt>
                <c:pt idx="1">
                  <c:v>72.540491414846315</c:v>
                </c:pt>
                <c:pt idx="2">
                  <c:v>72.314158999139465</c:v>
                </c:pt>
                <c:pt idx="3">
                  <c:v>72.374386684056887</c:v>
                </c:pt>
                <c:pt idx="4">
                  <c:v>71.479511143062552</c:v>
                </c:pt>
                <c:pt idx="5">
                  <c:v>72.495009031276751</c:v>
                </c:pt>
                <c:pt idx="6">
                  <c:v>72.982284427914266</c:v>
                </c:pt>
                <c:pt idx="7">
                  <c:v>70.387178101926878</c:v>
                </c:pt>
                <c:pt idx="8">
                  <c:v>63.5947644702307</c:v>
                </c:pt>
                <c:pt idx="9">
                  <c:v>64.987398244445089</c:v>
                </c:pt>
                <c:pt idx="10">
                  <c:v>61.932573073516394</c:v>
                </c:pt>
                <c:pt idx="11">
                  <c:v>67.068745919448574</c:v>
                </c:pt>
                <c:pt idx="12">
                  <c:v>68.283185202545553</c:v>
                </c:pt>
                <c:pt idx="13">
                  <c:v>69.594356825234343</c:v>
                </c:pt>
                <c:pt idx="14">
                  <c:v>71.368550252561008</c:v>
                </c:pt>
                <c:pt idx="15">
                  <c:v>68.473873751443904</c:v>
                </c:pt>
                <c:pt idx="16">
                  <c:v>66.711380747751519</c:v>
                </c:pt>
                <c:pt idx="17">
                  <c:v>71.847019393424731</c:v>
                </c:pt>
                <c:pt idx="18">
                  <c:v>70.298499432831761</c:v>
                </c:pt>
                <c:pt idx="19">
                  <c:v>69.174571813036934</c:v>
                </c:pt>
              </c:numCache>
            </c:numRef>
          </c:val>
          <c:smooth val="0"/>
          <c:extLst>
            <c:ext xmlns:c16="http://schemas.microsoft.com/office/drawing/2014/chart" uri="{C3380CC4-5D6E-409C-BE32-E72D297353CC}">
              <c16:uniqueId val="{00000014-F2FE-4652-8C62-FAB090BD8F69}"/>
            </c:ext>
          </c:extLst>
        </c:ser>
        <c:dLbls>
          <c:showLegendKey val="0"/>
          <c:showVal val="0"/>
          <c:showCatName val="0"/>
          <c:showSerName val="0"/>
          <c:showPercent val="0"/>
          <c:showBubbleSize val="0"/>
        </c:dLbls>
        <c:marker val="1"/>
        <c:smooth val="0"/>
        <c:axId val="915114192"/>
        <c:axId val="1"/>
      </c:lineChart>
      <c:catAx>
        <c:axId val="915114192"/>
        <c:scaling>
          <c:orientation val="minMax"/>
        </c:scaling>
        <c:delete val="0"/>
        <c:axPos val="b"/>
        <c:majorGridlines>
          <c:spPr>
            <a:ln>
              <a:noFill/>
            </a:ln>
          </c:spPr>
        </c:majorGridlines>
        <c:majorTickMark val="none"/>
        <c:minorTickMark val="none"/>
        <c:tickLblPos val="none"/>
        <c:spPr>
          <a:ln w="9525" algn="ctr">
            <a:solidFill>
              <a:schemeClr val="bg1"/>
            </a:solidFill>
            <a:prstDash val="solid"/>
          </a:ln>
        </c:spPr>
        <c:txPr>
          <a:bodyPr/>
          <a:lstStyle/>
          <a:p>
            <a:pPr>
              <a:defRPr lang="ja-JP"/>
            </a:pPr>
            <a:endParaRPr lang="ja-JP"/>
          </a:p>
        </c:txPr>
        <c:crossAx val="1"/>
        <c:crosses val="min"/>
        <c:auto val="0"/>
        <c:lblAlgn val="ctr"/>
        <c:lblOffset val="100"/>
        <c:noMultiLvlLbl val="0"/>
      </c:catAx>
      <c:valAx>
        <c:axId val="1"/>
        <c:scaling>
          <c:orientation val="minMax"/>
          <c:max val="72.982284427914266"/>
          <c:min val="0"/>
        </c:scaling>
        <c:delete val="1"/>
        <c:axPos val="r"/>
        <c:numFmt formatCode="General" sourceLinked="1"/>
        <c:majorTickMark val="out"/>
        <c:minorTickMark val="none"/>
        <c:tickLblPos val="nextTo"/>
        <c:crossAx val="915114192"/>
        <c:crosses val="max"/>
        <c:crossBetween val="midCat"/>
      </c:valAx>
    </c:plotArea>
    <c:plotVisOnly val="0"/>
    <c:dispBlanksAs val="gap"/>
    <c:showDLblsOverMax val="1"/>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2014787430683918E-2"/>
          <c:y val="7.4820143884892082E-2"/>
          <c:w val="0.97597042513863219"/>
          <c:h val="0.85035971223021578"/>
        </c:manualLayout>
      </c:layout>
      <c:barChart>
        <c:barDir val="col"/>
        <c:grouping val="stacked"/>
        <c:varyColors val="0"/>
        <c:ser>
          <c:idx val="0"/>
          <c:order val="0"/>
          <c:spPr>
            <a:solidFill>
              <a:srgbClr val="C0E6F4"/>
            </a:solidFill>
            <a:ln w="9525" algn="ctr">
              <a:solidFill>
                <a:srgbClr val="808080"/>
              </a:solidFill>
              <a:prstDash val="solid"/>
            </a:ln>
          </c:spPr>
          <c:invertIfNegative val="0"/>
          <c:val>
            <c:numRef>
              <c:f>Sheet1!$A$1:$T$1</c:f>
              <c:numCache>
                <c:formatCode>General</c:formatCode>
                <c:ptCount val="20"/>
                <c:pt idx="0">
                  <c:v>12963.018476167588</c:v>
                </c:pt>
                <c:pt idx="1">
                  <c:v>13658.328477293831</c:v>
                </c:pt>
                <c:pt idx="2">
                  <c:v>12602.293208607038</c:v>
                </c:pt>
                <c:pt idx="3">
                  <c:v>13138.18198515905</c:v>
                </c:pt>
                <c:pt idx="4">
                  <c:v>12617.590235490721</c:v>
                </c:pt>
                <c:pt idx="5">
                  <c:v>12886.871483653516</c:v>
                </c:pt>
                <c:pt idx="6">
                  <c:v>14117.378159065869</c:v>
                </c:pt>
                <c:pt idx="7">
                  <c:v>13648.891843604271</c:v>
                </c:pt>
                <c:pt idx="8">
                  <c:v>10927.656163660948</c:v>
                </c:pt>
                <c:pt idx="9">
                  <c:v>15793.96489832242</c:v>
                </c:pt>
                <c:pt idx="10">
                  <c:v>13442.303333767923</c:v>
                </c:pt>
                <c:pt idx="11">
                  <c:v>16292.991104761088</c:v>
                </c:pt>
                <c:pt idx="12">
                  <c:v>18935.898720007342</c:v>
                </c:pt>
                <c:pt idx="13">
                  <c:v>22019.802504956137</c:v>
                </c:pt>
                <c:pt idx="14">
                  <c:v>27401.233827222492</c:v>
                </c:pt>
                <c:pt idx="15">
                  <c:v>31402.615834486805</c:v>
                </c:pt>
                <c:pt idx="16">
                  <c:v>30261.496655680774</c:v>
                </c:pt>
                <c:pt idx="17">
                  <c:v>34716.137095539278</c:v>
                </c:pt>
                <c:pt idx="18">
                  <c:v>31938.525244314507</c:v>
                </c:pt>
                <c:pt idx="19">
                  <c:v>31202.091309386666</c:v>
                </c:pt>
              </c:numCache>
            </c:numRef>
          </c:val>
          <c:extLst>
            <c:ext xmlns:c16="http://schemas.microsoft.com/office/drawing/2014/chart" uri="{C3380CC4-5D6E-409C-BE32-E72D297353CC}">
              <c16:uniqueId val="{00000000-590A-4DD2-8924-02F318BED6A2}"/>
            </c:ext>
          </c:extLst>
        </c:ser>
        <c:ser>
          <c:idx val="1"/>
          <c:order val="1"/>
          <c:spPr>
            <a:solidFill>
              <a:srgbClr val="80CCE8"/>
            </a:solidFill>
            <a:ln w="9525" algn="ctr">
              <a:solidFill>
                <a:srgbClr val="808080"/>
              </a:solidFill>
              <a:prstDash val="solid"/>
            </a:ln>
          </c:spPr>
          <c:invertIfNegative val="0"/>
          <c:val>
            <c:numRef>
              <c:f>Sheet1!$A$2:$T$2</c:f>
              <c:numCache>
                <c:formatCode>General</c:formatCode>
                <c:ptCount val="20"/>
                <c:pt idx="0">
                  <c:v>5028.0835367310538</c:v>
                </c:pt>
                <c:pt idx="1">
                  <c:v>5170.2294920535933</c:v>
                </c:pt>
                <c:pt idx="2">
                  <c:v>4824.851603734629</c:v>
                </c:pt>
                <c:pt idx="3">
                  <c:v>5014.900323520762</c:v>
                </c:pt>
                <c:pt idx="4">
                  <c:v>5034.4474375667578</c:v>
                </c:pt>
                <c:pt idx="5">
                  <c:v>4889.3473979714163</c:v>
                </c:pt>
                <c:pt idx="6">
                  <c:v>5226.1903106356003</c:v>
                </c:pt>
                <c:pt idx="7">
                  <c:v>5742.2703135708089</c:v>
                </c:pt>
                <c:pt idx="8">
                  <c:v>6255.6076705439664</c:v>
                </c:pt>
                <c:pt idx="9">
                  <c:v>8509.154360144641</c:v>
                </c:pt>
                <c:pt idx="10">
                  <c:v>8262.4356536004561</c:v>
                </c:pt>
                <c:pt idx="11">
                  <c:v>7999.9800569919935</c:v>
                </c:pt>
                <c:pt idx="12">
                  <c:v>8795.5239777455208</c:v>
                </c:pt>
                <c:pt idx="13">
                  <c:v>9620.4101637985514</c:v>
                </c:pt>
                <c:pt idx="14">
                  <c:v>10992.755864671544</c:v>
                </c:pt>
                <c:pt idx="15">
                  <c:v>14458.110474756973</c:v>
                </c:pt>
                <c:pt idx="16">
                  <c:v>15100.32364617338</c:v>
                </c:pt>
                <c:pt idx="17">
                  <c:v>13603.385953062541</c:v>
                </c:pt>
                <c:pt idx="18">
                  <c:v>13494.201630362055</c:v>
                </c:pt>
                <c:pt idx="19">
                  <c:v>13904.210748714668</c:v>
                </c:pt>
              </c:numCache>
            </c:numRef>
          </c:val>
          <c:extLst>
            <c:ext xmlns:c16="http://schemas.microsoft.com/office/drawing/2014/chart" uri="{C3380CC4-5D6E-409C-BE32-E72D297353CC}">
              <c16:uniqueId val="{00000001-590A-4DD2-8924-02F318BED6A2}"/>
            </c:ext>
          </c:extLst>
        </c:ser>
        <c:dLbls>
          <c:showLegendKey val="0"/>
          <c:showVal val="0"/>
          <c:showCatName val="0"/>
          <c:showSerName val="0"/>
          <c:showPercent val="0"/>
          <c:showBubbleSize val="0"/>
        </c:dLbls>
        <c:gapWidth val="60"/>
        <c:overlap val="100"/>
        <c:axId val="1314085728"/>
        <c:axId val="1"/>
      </c:barChart>
      <c:catAx>
        <c:axId val="1314085728"/>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lang="ja-JP" sz="1000" kern="1200">
                <a:latin typeface="+mn-lt"/>
                <a:ea typeface="+mn-ea"/>
                <a:cs typeface="+mn-cs"/>
                <a:sym typeface="+mn-lt"/>
              </a:defRPr>
            </a:pPr>
            <a:endParaRPr lang="ja-JP"/>
          </a:p>
        </c:txPr>
        <c:crossAx val="1"/>
        <c:crosses val="min"/>
        <c:auto val="0"/>
        <c:lblAlgn val="ctr"/>
        <c:lblOffset val="100"/>
        <c:noMultiLvlLbl val="0"/>
      </c:catAx>
      <c:valAx>
        <c:axId val="1"/>
        <c:scaling>
          <c:orientation val="minMax"/>
          <c:max val="50000"/>
          <c:min val="0"/>
        </c:scaling>
        <c:delete val="0"/>
        <c:axPos val="l"/>
        <c:majorGridlines>
          <c:spPr>
            <a:ln>
              <a:noFill/>
            </a:ln>
          </c:spPr>
        </c:majorGridlines>
        <c:numFmt formatCode="General" sourceLinked="1"/>
        <c:majorTickMark val="out"/>
        <c:minorTickMark val="none"/>
        <c:tickLblPos val="none"/>
        <c:spPr>
          <a:ln w="9525" algn="ctr">
            <a:solidFill>
              <a:schemeClr val="tx1"/>
            </a:solidFill>
            <a:prstDash val="solid"/>
          </a:ln>
        </c:spPr>
        <c:txPr>
          <a:bodyPr wrap="none"/>
          <a:lstStyle/>
          <a:p>
            <a:pPr>
              <a:defRPr kumimoji="1" lang="ja-JP" sz="1000" kern="1200">
                <a:latin typeface="+mn-lt"/>
                <a:ea typeface="+mn-ea"/>
                <a:cs typeface="+mn-cs"/>
                <a:sym typeface="+mn-lt"/>
              </a:defRPr>
            </a:pPr>
            <a:endParaRPr lang="ja-JP"/>
          </a:p>
        </c:txPr>
        <c:crossAx val="1314085728"/>
        <c:crosses val="min"/>
        <c:crossBetween val="between"/>
        <c:majorUnit val="10000"/>
      </c:valAx>
    </c:plotArea>
    <c:plotVisOnly val="0"/>
    <c:dispBlanksAs val="gap"/>
    <c:showDLblsOverMax val="1"/>
  </c:chart>
  <c:externalData r:id="rId1">
    <c:autoUpdate val="0"/>
  </c:externalData>
</c:chartSpace>
</file>

<file path=ppt/charts/colors1.xml><?xml version="1.0" encoding="utf-8"?>
<cs:colorStyle xmlns:cs="http://schemas.microsoft.com/office/drawing/2012/chartStyle" xmlns:a="http://schemas.openxmlformats.org/drawingml/2006/main" meth="withinLinear" id="15">
  <a:schemeClr val="accent2"/>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104">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mods="ignoreCSTransforms">
      <cs:styleClr val="0">
        <a:shade val="25000"/>
      </cs:styl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mods="ignoreCSTransforms">
      <cs:styleClr val="0">
        <a:tint val="25000"/>
      </cs:styl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104">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mods="ignoreCSTransforms">
      <cs:styleClr val="0">
        <a:shade val="25000"/>
      </cs:styl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mods="ignoreCSTransforms">
      <cs:styleClr val="0">
        <a:tint val="25000"/>
      </cs:styl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104">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mods="ignoreCSTransforms">
      <cs:styleClr val="0">
        <a:shade val="25000"/>
      </cs:styl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mods="ignoreCSTransforms">
      <cs:styleClr val="0">
        <a:tint val="25000"/>
      </cs:styl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drawings/drawing1.xml><?xml version="1.0" encoding="utf-8"?>
<c:userShapes xmlns:c="http://schemas.openxmlformats.org/drawingml/2006/chart">
  <cdr:relSizeAnchor xmlns:cdr="http://schemas.openxmlformats.org/drawingml/2006/chartDrawing">
    <cdr:from>
      <cdr:x>0.64863</cdr:x>
      <cdr:y>0.10978</cdr:y>
    </cdr:from>
    <cdr:to>
      <cdr:x>0.75427</cdr:x>
      <cdr:y>0.1711</cdr:y>
    </cdr:to>
    <cdr:sp macro="" textlink="">
      <cdr:nvSpPr>
        <cdr:cNvPr id="2" name="TextBox 1">
          <a:extLst xmlns:a="http://schemas.openxmlformats.org/drawingml/2006/main">
            <a:ext uri="{FF2B5EF4-FFF2-40B4-BE49-F238E27FC236}">
              <a16:creationId xmlns:a16="http://schemas.microsoft.com/office/drawing/2014/main" id="{55EE0C5D-CF0D-7640-8BBF-B8D46992C3D5}"/>
            </a:ext>
          </a:extLst>
        </cdr:cNvPr>
        <cdr:cNvSpPr txBox="1"/>
      </cdr:nvSpPr>
      <cdr:spPr>
        <a:xfrm xmlns:a="http://schemas.openxmlformats.org/drawingml/2006/main">
          <a:off x="3388898" y="413309"/>
          <a:ext cx="551929" cy="230832"/>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r>
            <a:rPr kumimoji="1" lang="en-US" altLang="ja-JP" sz="900" b="1" dirty="0">
              <a:latin typeface="Arial" panose="020B0604020202020204" pitchFamily="34" charset="0"/>
              <a:ea typeface="ＭＳ Ｐゴシック" panose="020B0600070205080204" pitchFamily="50" charset="-128"/>
              <a:cs typeface="Arial" panose="020B0604020202020204" pitchFamily="34" charset="0"/>
            </a:rPr>
            <a:t>53.4</a:t>
          </a:r>
          <a:endParaRPr kumimoji="1" lang="ja-JP" altLang="en-US" sz="900" b="1" dirty="0">
            <a:latin typeface="Arial" panose="020B0604020202020204" pitchFamily="34" charset="0"/>
            <a:ea typeface="ＭＳ Ｐゴシック" panose="020B0600070205080204" pitchFamily="50" charset="-128"/>
            <a:cs typeface="Arial" panose="020B0604020202020204" pitchFamily="34" charset="0"/>
          </a:endParaRPr>
        </a:p>
      </cdr:txBody>
    </cdr:sp>
  </cdr:relSizeAnchor>
  <cdr:relSizeAnchor xmlns:cdr="http://schemas.openxmlformats.org/drawingml/2006/chartDrawing">
    <cdr:from>
      <cdr:x>0.51438</cdr:x>
      <cdr:y>0.26946</cdr:y>
    </cdr:from>
    <cdr:to>
      <cdr:x>0.62002</cdr:x>
      <cdr:y>0.33077</cdr:y>
    </cdr:to>
    <cdr:sp macro="" textlink="">
      <cdr:nvSpPr>
        <cdr:cNvPr id="3" name="TextBox 2">
          <a:extLst xmlns:a="http://schemas.openxmlformats.org/drawingml/2006/main">
            <a:ext uri="{FF2B5EF4-FFF2-40B4-BE49-F238E27FC236}">
              <a16:creationId xmlns:a16="http://schemas.microsoft.com/office/drawing/2014/main" id="{C56FBEFB-8FD5-4BB3-37B0-9B30560CD012}"/>
            </a:ext>
          </a:extLst>
        </cdr:cNvPr>
        <cdr:cNvSpPr txBox="1"/>
      </cdr:nvSpPr>
      <cdr:spPr>
        <a:xfrm xmlns:a="http://schemas.openxmlformats.org/drawingml/2006/main">
          <a:off x="2687457" y="1014458"/>
          <a:ext cx="551929" cy="230832"/>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r>
            <a:rPr kumimoji="1" lang="en-US" altLang="ja-JP" sz="900" b="1" dirty="0">
              <a:latin typeface="Arial" panose="020B0604020202020204" pitchFamily="34" charset="0"/>
              <a:ea typeface="ＭＳ Ｐゴシック" panose="020B0600070205080204" pitchFamily="50" charset="-128"/>
              <a:cs typeface="Arial" panose="020B0604020202020204" pitchFamily="34" charset="0"/>
            </a:rPr>
            <a:t>42.0</a:t>
          </a:r>
          <a:endParaRPr kumimoji="1" lang="ja-JP" altLang="en-US" sz="900" b="1" dirty="0">
            <a:latin typeface="Arial" panose="020B0604020202020204" pitchFamily="34" charset="0"/>
            <a:ea typeface="ＭＳ Ｐゴシック" panose="020B0600070205080204" pitchFamily="50" charset="-128"/>
            <a:cs typeface="Arial" panose="020B0604020202020204" pitchFamily="34" charset="0"/>
          </a:endParaRPr>
        </a:p>
      </cdr:txBody>
    </cdr:sp>
  </cdr:relSizeAnchor>
  <cdr:relSizeAnchor xmlns:cdr="http://schemas.openxmlformats.org/drawingml/2006/chartDrawing">
    <cdr:from>
      <cdr:x>0.37376</cdr:x>
      <cdr:y>0.31321</cdr:y>
    </cdr:from>
    <cdr:to>
      <cdr:x>0.4794</cdr:x>
      <cdr:y>0.37453</cdr:y>
    </cdr:to>
    <cdr:sp macro="" textlink="">
      <cdr:nvSpPr>
        <cdr:cNvPr id="4" name="TextBox 3">
          <a:extLst xmlns:a="http://schemas.openxmlformats.org/drawingml/2006/main">
            <a:ext uri="{FF2B5EF4-FFF2-40B4-BE49-F238E27FC236}">
              <a16:creationId xmlns:a16="http://schemas.microsoft.com/office/drawing/2014/main" id="{E9E4872D-AF96-8808-5551-A1EF09D6B3BA}"/>
            </a:ext>
          </a:extLst>
        </cdr:cNvPr>
        <cdr:cNvSpPr txBox="1"/>
      </cdr:nvSpPr>
      <cdr:spPr>
        <a:xfrm xmlns:a="http://schemas.openxmlformats.org/drawingml/2006/main">
          <a:off x="1952799" y="1179180"/>
          <a:ext cx="551929" cy="230832"/>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r>
            <a:rPr kumimoji="1" lang="en-US" altLang="ja-JP" sz="900" b="1" dirty="0">
              <a:latin typeface="Arial" panose="020B0604020202020204" pitchFamily="34" charset="0"/>
              <a:ea typeface="ＭＳ Ｐゴシック" panose="020B0600070205080204" pitchFamily="50" charset="-128"/>
              <a:cs typeface="Arial" panose="020B0604020202020204" pitchFamily="34" charset="0"/>
            </a:rPr>
            <a:t>38.8</a:t>
          </a:r>
          <a:endParaRPr kumimoji="1" lang="ja-JP" altLang="en-US" sz="900" b="1" dirty="0">
            <a:latin typeface="Arial" panose="020B0604020202020204" pitchFamily="34" charset="0"/>
            <a:ea typeface="ＭＳ Ｐゴシック" panose="020B0600070205080204" pitchFamily="50" charset="-128"/>
            <a:cs typeface="Arial" panose="020B0604020202020204" pitchFamily="34" charset="0"/>
          </a:endParaRPr>
        </a:p>
      </cdr:txBody>
    </cdr:sp>
  </cdr:relSizeAnchor>
  <cdr:relSizeAnchor xmlns:cdr="http://schemas.openxmlformats.org/drawingml/2006/chartDrawing">
    <cdr:from>
      <cdr:x>0.23516</cdr:x>
      <cdr:y>0.32767</cdr:y>
    </cdr:from>
    <cdr:to>
      <cdr:x>0.3408</cdr:x>
      <cdr:y>0.38898</cdr:y>
    </cdr:to>
    <cdr:sp macro="" textlink="">
      <cdr:nvSpPr>
        <cdr:cNvPr id="5" name="TextBox 4">
          <a:extLst xmlns:a="http://schemas.openxmlformats.org/drawingml/2006/main">
            <a:ext uri="{FF2B5EF4-FFF2-40B4-BE49-F238E27FC236}">
              <a16:creationId xmlns:a16="http://schemas.microsoft.com/office/drawing/2014/main" id="{7E8E8942-8610-34AA-BC6C-984CAB496D48}"/>
            </a:ext>
          </a:extLst>
        </cdr:cNvPr>
        <cdr:cNvSpPr txBox="1"/>
      </cdr:nvSpPr>
      <cdr:spPr>
        <a:xfrm xmlns:a="http://schemas.openxmlformats.org/drawingml/2006/main">
          <a:off x="1228658" y="1233604"/>
          <a:ext cx="551929" cy="230832"/>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r>
            <a:rPr kumimoji="1" lang="en-US" altLang="ja-JP" sz="900" b="1" dirty="0">
              <a:latin typeface="Arial" panose="020B0604020202020204" pitchFamily="34" charset="0"/>
              <a:ea typeface="ＭＳ Ｐゴシック" panose="020B0600070205080204" pitchFamily="50" charset="-128"/>
              <a:cs typeface="Arial" panose="020B0604020202020204" pitchFamily="34" charset="0"/>
            </a:rPr>
            <a:t>37.9</a:t>
          </a:r>
          <a:endParaRPr kumimoji="1" lang="ja-JP" altLang="en-US" sz="900" b="1" dirty="0">
            <a:latin typeface="Arial" panose="020B0604020202020204" pitchFamily="34" charset="0"/>
            <a:ea typeface="ＭＳ Ｐゴシック" panose="020B0600070205080204" pitchFamily="50" charset="-128"/>
            <a:cs typeface="Arial" panose="020B0604020202020204" pitchFamily="34" charset="0"/>
          </a:endParaRPr>
        </a:p>
      </cdr:txBody>
    </cdr:sp>
  </cdr:relSizeAnchor>
  <cdr:relSizeAnchor xmlns:cdr="http://schemas.openxmlformats.org/drawingml/2006/chartDrawing">
    <cdr:from>
      <cdr:x>0.10196</cdr:x>
      <cdr:y>0.36534</cdr:y>
    </cdr:from>
    <cdr:to>
      <cdr:x>0.2076</cdr:x>
      <cdr:y>0.42665</cdr:y>
    </cdr:to>
    <cdr:sp macro="" textlink="">
      <cdr:nvSpPr>
        <cdr:cNvPr id="6" name="TextBox 5">
          <a:extLst xmlns:a="http://schemas.openxmlformats.org/drawingml/2006/main">
            <a:ext uri="{FF2B5EF4-FFF2-40B4-BE49-F238E27FC236}">
              <a16:creationId xmlns:a16="http://schemas.microsoft.com/office/drawing/2014/main" id="{21678948-EF90-7635-A895-3A3D82A1D82F}"/>
            </a:ext>
          </a:extLst>
        </cdr:cNvPr>
        <cdr:cNvSpPr txBox="1"/>
      </cdr:nvSpPr>
      <cdr:spPr>
        <a:xfrm xmlns:a="http://schemas.openxmlformats.org/drawingml/2006/main">
          <a:off x="532713" y="1375424"/>
          <a:ext cx="551929" cy="230832"/>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r>
            <a:rPr kumimoji="1" lang="en-US" altLang="ja-JP" sz="900" b="1" dirty="0">
              <a:latin typeface="Arial" panose="020B0604020202020204" pitchFamily="34" charset="0"/>
              <a:ea typeface="ＭＳ Ｐゴシック" panose="020B0600070205080204" pitchFamily="50" charset="-128"/>
              <a:cs typeface="Arial" panose="020B0604020202020204" pitchFamily="34" charset="0"/>
            </a:rPr>
            <a:t>35.0</a:t>
          </a:r>
          <a:endParaRPr kumimoji="1" lang="ja-JP" altLang="en-US" sz="900" b="1" dirty="0">
            <a:latin typeface="Arial" panose="020B0604020202020204" pitchFamily="34" charset="0"/>
            <a:ea typeface="ＭＳ Ｐゴシック" panose="020B0600070205080204" pitchFamily="50" charset="-128"/>
            <a:cs typeface="Arial" panose="020B0604020202020204"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8" y="5"/>
            <a:ext cx="2919413" cy="495299"/>
          </a:xfrm>
          <a:prstGeom prst="rect">
            <a:avLst/>
          </a:prstGeom>
        </p:spPr>
        <p:txBody>
          <a:bodyPr vert="horz" lIns="91388" tIns="45694" rIns="91388" bIns="45694" rtlCol="0"/>
          <a:lstStyle>
            <a:lvl1pPr algn="l">
              <a:defRPr sz="1200"/>
            </a:lvl1pPr>
          </a:lstStyle>
          <a:p>
            <a:endParaRPr kumimoji="1" lang="ja-JP" altLang="en-US" dirty="0">
              <a:latin typeface="Arial" panose="020B0604020202020204" pitchFamily="34" charset="0"/>
            </a:endParaRPr>
          </a:p>
        </p:txBody>
      </p:sp>
      <p:sp>
        <p:nvSpPr>
          <p:cNvPr id="3" name="日付プレースホルダー 2"/>
          <p:cNvSpPr>
            <a:spLocks noGrp="1"/>
          </p:cNvSpPr>
          <p:nvPr>
            <p:ph type="dt" sz="quarter" idx="1"/>
          </p:nvPr>
        </p:nvSpPr>
        <p:spPr>
          <a:xfrm>
            <a:off x="3814763" y="5"/>
            <a:ext cx="2919412" cy="495299"/>
          </a:xfrm>
          <a:prstGeom prst="rect">
            <a:avLst/>
          </a:prstGeom>
        </p:spPr>
        <p:txBody>
          <a:bodyPr vert="horz" lIns="91388" tIns="45694" rIns="91388" bIns="45694" rtlCol="0"/>
          <a:lstStyle>
            <a:lvl1pPr algn="r">
              <a:defRPr sz="1200"/>
            </a:lvl1pPr>
          </a:lstStyle>
          <a:p>
            <a:fld id="{AD5813BB-2A59-4094-A80D-63C58A298EE5}" type="datetimeFigureOut">
              <a:rPr kumimoji="1" lang="ja-JP" altLang="en-US" smtClean="0">
                <a:latin typeface="Arial" panose="020B0604020202020204" pitchFamily="34" charset="0"/>
              </a:rPr>
              <a:pPr/>
              <a:t>2024/3/21</a:t>
            </a:fld>
            <a:endParaRPr kumimoji="1" lang="ja-JP" altLang="en-US" dirty="0">
              <a:latin typeface="Arial" panose="020B0604020202020204" pitchFamily="34" charset="0"/>
            </a:endParaRPr>
          </a:p>
        </p:txBody>
      </p:sp>
      <p:sp>
        <p:nvSpPr>
          <p:cNvPr id="4" name="フッター プレースホルダー 3"/>
          <p:cNvSpPr>
            <a:spLocks noGrp="1"/>
          </p:cNvSpPr>
          <p:nvPr>
            <p:ph type="ftr" sz="quarter" idx="2"/>
          </p:nvPr>
        </p:nvSpPr>
        <p:spPr>
          <a:xfrm>
            <a:off x="8" y="9371017"/>
            <a:ext cx="2919413" cy="495299"/>
          </a:xfrm>
          <a:prstGeom prst="rect">
            <a:avLst/>
          </a:prstGeom>
        </p:spPr>
        <p:txBody>
          <a:bodyPr vert="horz" lIns="91388" tIns="45694" rIns="91388" bIns="45694" rtlCol="0" anchor="b"/>
          <a:lstStyle>
            <a:lvl1pPr algn="l">
              <a:defRPr sz="1200"/>
            </a:lvl1pPr>
          </a:lstStyle>
          <a:p>
            <a:endParaRPr kumimoji="1" lang="ja-JP" altLang="en-US" dirty="0">
              <a:latin typeface="Arial" panose="020B0604020202020204" pitchFamily="34" charset="0"/>
            </a:endParaRPr>
          </a:p>
        </p:txBody>
      </p:sp>
      <p:sp>
        <p:nvSpPr>
          <p:cNvPr id="5" name="スライド番号プレースホルダー 4"/>
          <p:cNvSpPr>
            <a:spLocks noGrp="1"/>
          </p:cNvSpPr>
          <p:nvPr>
            <p:ph type="sldNum" sz="quarter" idx="3"/>
          </p:nvPr>
        </p:nvSpPr>
        <p:spPr>
          <a:xfrm>
            <a:off x="3814763" y="9371017"/>
            <a:ext cx="2919412" cy="495299"/>
          </a:xfrm>
          <a:prstGeom prst="rect">
            <a:avLst/>
          </a:prstGeom>
        </p:spPr>
        <p:txBody>
          <a:bodyPr vert="horz" lIns="91388" tIns="45694" rIns="91388" bIns="45694" rtlCol="0" anchor="b"/>
          <a:lstStyle>
            <a:lvl1pPr algn="r">
              <a:defRPr sz="1200"/>
            </a:lvl1pPr>
          </a:lstStyle>
          <a:p>
            <a:fld id="{A6BB9159-7815-4378-BBEB-37E2EF11ACE4}" type="slidenum">
              <a:rPr kumimoji="1" lang="ja-JP" altLang="en-US" smtClean="0">
                <a:latin typeface="Arial" panose="020B0604020202020204" pitchFamily="34" charset="0"/>
              </a:rPr>
              <a:pPr/>
              <a:t>‹#›</a:t>
            </a:fld>
            <a:endParaRPr kumimoji="1" lang="ja-JP" altLang="en-US" dirty="0">
              <a:latin typeface="Arial" panose="020B0604020202020204" pitchFamily="34" charset="0"/>
            </a:endParaRPr>
          </a:p>
        </p:txBody>
      </p:sp>
    </p:spTree>
    <p:extLst>
      <p:ext uri="{BB962C8B-B14F-4D97-AF65-F5344CB8AC3E}">
        <p14:creationId xmlns:p14="http://schemas.microsoft.com/office/powerpoint/2010/main" val="27303079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7" y="7"/>
            <a:ext cx="2919565" cy="493869"/>
          </a:xfrm>
          <a:prstGeom prst="rect">
            <a:avLst/>
          </a:prstGeom>
        </p:spPr>
        <p:txBody>
          <a:bodyPr vert="horz" lIns="90711" tIns="45355" rIns="90711" bIns="45355" rtlCol="0"/>
          <a:lstStyle>
            <a:lvl1pPr algn="l">
              <a:defRPr sz="1200">
                <a:latin typeface="Arial" panose="020B0604020202020204" pitchFamily="34" charset="0"/>
              </a:defRPr>
            </a:lvl1pPr>
          </a:lstStyle>
          <a:p>
            <a:endParaRPr lang="ja-JP" altLang="en-US" dirty="0"/>
          </a:p>
        </p:txBody>
      </p:sp>
      <p:sp>
        <p:nvSpPr>
          <p:cNvPr id="3" name="日付プレースホルダ 2"/>
          <p:cNvSpPr>
            <a:spLocks noGrp="1"/>
          </p:cNvSpPr>
          <p:nvPr>
            <p:ph type="dt" idx="1"/>
          </p:nvPr>
        </p:nvSpPr>
        <p:spPr>
          <a:xfrm>
            <a:off x="3814630" y="7"/>
            <a:ext cx="2919565" cy="493869"/>
          </a:xfrm>
          <a:prstGeom prst="rect">
            <a:avLst/>
          </a:prstGeom>
        </p:spPr>
        <p:txBody>
          <a:bodyPr vert="horz" lIns="90711" tIns="45355" rIns="90711" bIns="45355" rtlCol="0"/>
          <a:lstStyle>
            <a:lvl1pPr algn="r">
              <a:defRPr sz="1200">
                <a:latin typeface="Arial" panose="020B0604020202020204" pitchFamily="34" charset="0"/>
              </a:defRPr>
            </a:lvl1pPr>
          </a:lstStyle>
          <a:p>
            <a:fld id="{6F0D6084-7E8B-4A36-97F0-DEDFB028508E}" type="datetimeFigureOut">
              <a:rPr lang="ja-JP" altLang="en-US" smtClean="0"/>
              <a:pPr/>
              <a:t>2024/3/21</a:t>
            </a:fld>
            <a:endParaRPr lang="ja-JP" altLang="en-US" dirty="0"/>
          </a:p>
        </p:txBody>
      </p:sp>
      <p:sp>
        <p:nvSpPr>
          <p:cNvPr id="4" name="スライド イメージ プレースホルダ 3"/>
          <p:cNvSpPr>
            <a:spLocks noGrp="1" noRot="1" noChangeAspect="1"/>
          </p:cNvSpPr>
          <p:nvPr>
            <p:ph type="sldImg" idx="2"/>
          </p:nvPr>
        </p:nvSpPr>
        <p:spPr>
          <a:xfrm>
            <a:off x="695325" y="739775"/>
            <a:ext cx="5345113" cy="3700463"/>
          </a:xfrm>
          <a:prstGeom prst="rect">
            <a:avLst/>
          </a:prstGeom>
          <a:noFill/>
          <a:ln w="12700">
            <a:solidFill>
              <a:prstClr val="black"/>
            </a:solidFill>
          </a:ln>
        </p:spPr>
        <p:txBody>
          <a:bodyPr vert="horz" lIns="90711" tIns="45355" rIns="90711" bIns="45355" rtlCol="0" anchor="ctr"/>
          <a:lstStyle/>
          <a:p>
            <a:endParaRPr lang="ja-JP" altLang="en-US" dirty="0"/>
          </a:p>
        </p:txBody>
      </p:sp>
      <p:sp>
        <p:nvSpPr>
          <p:cNvPr id="5" name="ノート プレースホルダ 4"/>
          <p:cNvSpPr>
            <a:spLocks noGrp="1"/>
          </p:cNvSpPr>
          <p:nvPr>
            <p:ph type="body" sz="quarter" idx="3"/>
          </p:nvPr>
        </p:nvSpPr>
        <p:spPr>
          <a:xfrm>
            <a:off x="673263" y="4686229"/>
            <a:ext cx="5389240" cy="4440076"/>
          </a:xfrm>
          <a:prstGeom prst="rect">
            <a:avLst/>
          </a:prstGeom>
        </p:spPr>
        <p:txBody>
          <a:bodyPr vert="horz" lIns="90711" tIns="45355" rIns="90711" bIns="45355" rtlCol="0">
            <a:normAutofit/>
          </a:body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 5"/>
          <p:cNvSpPr>
            <a:spLocks noGrp="1"/>
          </p:cNvSpPr>
          <p:nvPr>
            <p:ph type="ftr" sz="quarter" idx="4"/>
          </p:nvPr>
        </p:nvSpPr>
        <p:spPr>
          <a:xfrm>
            <a:off x="7" y="9370872"/>
            <a:ext cx="2919565" cy="493868"/>
          </a:xfrm>
          <a:prstGeom prst="rect">
            <a:avLst/>
          </a:prstGeom>
        </p:spPr>
        <p:txBody>
          <a:bodyPr vert="horz" lIns="90711" tIns="45355" rIns="90711" bIns="45355" rtlCol="0" anchor="b"/>
          <a:lstStyle>
            <a:lvl1pPr algn="l">
              <a:defRPr sz="1200">
                <a:latin typeface="Arial" panose="020B0604020202020204" pitchFamily="34" charset="0"/>
              </a:defRPr>
            </a:lvl1pPr>
          </a:lstStyle>
          <a:p>
            <a:endParaRPr lang="ja-JP" altLang="en-US" dirty="0"/>
          </a:p>
        </p:txBody>
      </p:sp>
      <p:sp>
        <p:nvSpPr>
          <p:cNvPr id="7" name="スライド番号プレースホルダ 6"/>
          <p:cNvSpPr>
            <a:spLocks noGrp="1"/>
          </p:cNvSpPr>
          <p:nvPr>
            <p:ph type="sldNum" sz="quarter" idx="5"/>
          </p:nvPr>
        </p:nvSpPr>
        <p:spPr>
          <a:xfrm>
            <a:off x="3814630" y="9370872"/>
            <a:ext cx="2919565" cy="493868"/>
          </a:xfrm>
          <a:prstGeom prst="rect">
            <a:avLst/>
          </a:prstGeom>
        </p:spPr>
        <p:txBody>
          <a:bodyPr vert="horz" lIns="90711" tIns="45355" rIns="90711" bIns="45355" rtlCol="0" anchor="b"/>
          <a:lstStyle>
            <a:lvl1pPr algn="r">
              <a:defRPr sz="1200">
                <a:latin typeface="Arial" panose="020B0604020202020204" pitchFamily="34" charset="0"/>
              </a:defRPr>
            </a:lvl1pPr>
          </a:lstStyle>
          <a:p>
            <a:fld id="{27D7EE6A-0797-491E-97CB-8F6F4017E7EC}" type="slidenum">
              <a:rPr lang="ja-JP" altLang="en-US" smtClean="0"/>
              <a:pPr/>
              <a:t>‹#›</a:t>
            </a:fld>
            <a:endParaRPr lang="ja-JP" altLang="en-US" dirty="0"/>
          </a:p>
        </p:txBody>
      </p:sp>
    </p:spTree>
    <p:extLst>
      <p:ext uri="{BB962C8B-B14F-4D97-AF65-F5344CB8AC3E}">
        <p14:creationId xmlns:p14="http://schemas.microsoft.com/office/powerpoint/2010/main" val="219841564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Arial" panose="020B0604020202020204" pitchFamily="34" charset="0"/>
        <a:ea typeface="+mn-ea"/>
        <a:cs typeface="+mn-cs"/>
      </a:defRPr>
    </a:lvl1pPr>
    <a:lvl2pPr marL="457200" algn="l" defTabSz="914400" rtl="0" eaLnBrk="1" latinLnBrk="0" hangingPunct="1">
      <a:defRPr kumimoji="1" sz="1200" kern="1200">
        <a:solidFill>
          <a:schemeClr val="tx1"/>
        </a:solidFill>
        <a:latin typeface="Arial" panose="020B0604020202020204" pitchFamily="34" charset="0"/>
        <a:ea typeface="+mn-ea"/>
        <a:cs typeface="+mn-cs"/>
      </a:defRPr>
    </a:lvl2pPr>
    <a:lvl3pPr marL="914400" algn="l" defTabSz="914400" rtl="0" eaLnBrk="1" latinLnBrk="0" hangingPunct="1">
      <a:defRPr kumimoji="1" sz="1200" kern="1200">
        <a:solidFill>
          <a:schemeClr val="tx1"/>
        </a:solidFill>
        <a:latin typeface="Arial" panose="020B0604020202020204" pitchFamily="34" charset="0"/>
        <a:ea typeface="+mn-ea"/>
        <a:cs typeface="+mn-cs"/>
      </a:defRPr>
    </a:lvl3pPr>
    <a:lvl4pPr marL="1371600" algn="l" defTabSz="914400" rtl="0" eaLnBrk="1" latinLnBrk="0" hangingPunct="1">
      <a:defRPr kumimoji="1" sz="1200" kern="1200">
        <a:solidFill>
          <a:schemeClr val="tx1"/>
        </a:solidFill>
        <a:latin typeface="Arial" panose="020B0604020202020204" pitchFamily="34" charset="0"/>
        <a:ea typeface="+mn-ea"/>
        <a:cs typeface="+mn-cs"/>
      </a:defRPr>
    </a:lvl4pPr>
    <a:lvl5pPr marL="1828800" algn="l" defTabSz="914400" rtl="0" eaLnBrk="1" latinLnBrk="0" hangingPunct="1">
      <a:defRPr kumimoji="1" sz="1200" kern="1200">
        <a:solidFill>
          <a:schemeClr val="tx1"/>
        </a:solidFill>
        <a:latin typeface="Arial" panose="020B0604020202020204" pitchFamily="34" charset="0"/>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1</a:t>
            </a:fld>
            <a:endParaRPr kumimoji="1" lang="ja-JP" altLang="en-US"/>
          </a:p>
        </p:txBody>
      </p:sp>
    </p:spTree>
    <p:extLst>
      <p:ext uri="{BB962C8B-B14F-4D97-AF65-F5344CB8AC3E}">
        <p14:creationId xmlns:p14="http://schemas.microsoft.com/office/powerpoint/2010/main" val="30915748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kumimoji="1" lang="ja-JP" altLang="en-US" dirty="0"/>
          </a:p>
        </p:txBody>
      </p:sp>
      <p:sp>
        <p:nvSpPr>
          <p:cNvPr id="4" name="Slide Number Placeholder 3"/>
          <p:cNvSpPr>
            <a:spLocks noGrp="1"/>
          </p:cNvSpPr>
          <p:nvPr>
            <p:ph type="sldNum" sz="quarter" idx="5"/>
          </p:nvPr>
        </p:nvSpPr>
        <p:spPr/>
        <p:txBody>
          <a:bodyPr/>
          <a:lstStyle/>
          <a:p>
            <a:fld id="{27D7EE6A-0797-491E-97CB-8F6F4017E7EC}" type="slidenum">
              <a:rPr lang="ja-JP" altLang="en-US" smtClean="0"/>
              <a:pPr/>
              <a:t>40</a:t>
            </a:fld>
            <a:endParaRPr lang="ja-JP" altLang="en-US" dirty="0"/>
          </a:p>
        </p:txBody>
      </p:sp>
    </p:spTree>
    <p:extLst>
      <p:ext uri="{BB962C8B-B14F-4D97-AF65-F5344CB8AC3E}">
        <p14:creationId xmlns:p14="http://schemas.microsoft.com/office/powerpoint/2010/main" val="42720789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US" dirty="0"/>
          </a:p>
        </p:txBody>
      </p:sp>
      <p:sp>
        <p:nvSpPr>
          <p:cNvPr id="4" name="Date Placeholder 3"/>
          <p:cNvSpPr>
            <a:spLocks noGrp="1"/>
          </p:cNvSpPr>
          <p:nvPr>
            <p:ph type="dt" idx="1"/>
          </p:nvPr>
        </p:nvSpPr>
        <p:spPr/>
        <p:txBody>
          <a:bodyPr rtlCol="0"/>
          <a:lstStyle/>
          <a:p>
            <a:pPr rtl="0"/>
            <a:r>
              <a:rPr lang="en-US"/>
              <a:t>15 December 2021</a:t>
            </a:r>
            <a:endParaRPr lang="en-US" dirty="0"/>
          </a:p>
        </p:txBody>
      </p:sp>
      <p:sp>
        <p:nvSpPr>
          <p:cNvPr id="5" name="Slide Number Placeholder 4"/>
          <p:cNvSpPr>
            <a:spLocks noGrp="1"/>
          </p:cNvSpPr>
          <p:nvPr>
            <p:ph type="sldNum" sz="quarter" idx="5"/>
          </p:nvPr>
        </p:nvSpPr>
        <p:spPr/>
        <p:txBody>
          <a:bodyPr rtlCol="0"/>
          <a:lstStyle/>
          <a:p>
            <a:pPr rtl="0"/>
            <a:fld id="{CF5EBCF4-26FC-4F76-8DA1-52FDDC328D44}" type="slidenum">
              <a:rPr lang="en-US" smtClean="0"/>
              <a:pPr rtl="0"/>
              <a:t>79</a:t>
            </a:fld>
            <a:endParaRPr lang="en-US" dirty="0"/>
          </a:p>
        </p:txBody>
      </p:sp>
    </p:spTree>
    <p:extLst>
      <p:ext uri="{BB962C8B-B14F-4D97-AF65-F5344CB8AC3E}">
        <p14:creationId xmlns:p14="http://schemas.microsoft.com/office/powerpoint/2010/main" val="17401633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pt-PT" dirty="0"/>
          </a:p>
        </p:txBody>
      </p:sp>
      <p:sp>
        <p:nvSpPr>
          <p:cNvPr id="4" name="Date Placeholder 3"/>
          <p:cNvSpPr>
            <a:spLocks noGrp="1"/>
          </p:cNvSpPr>
          <p:nvPr>
            <p:ph type="dt" idx="1"/>
          </p:nvPr>
        </p:nvSpPr>
        <p:spPr/>
        <p:txBody>
          <a:bodyPr rtlCol="0"/>
          <a:lstStyle/>
          <a:p>
            <a:pPr rtl="0"/>
            <a:r>
              <a:rPr lang="en-US"/>
              <a:t>15 December 2021</a:t>
            </a:r>
            <a:endParaRPr lang="en-US" dirty="0"/>
          </a:p>
        </p:txBody>
      </p:sp>
      <p:sp>
        <p:nvSpPr>
          <p:cNvPr id="5" name="Slide Number Placeholder 4"/>
          <p:cNvSpPr>
            <a:spLocks noGrp="1"/>
          </p:cNvSpPr>
          <p:nvPr>
            <p:ph type="sldNum" sz="quarter" idx="5"/>
          </p:nvPr>
        </p:nvSpPr>
        <p:spPr/>
        <p:txBody>
          <a:bodyPr rtlCol="0"/>
          <a:lstStyle/>
          <a:p>
            <a:pPr rtl="0"/>
            <a:fld id="{CF5EBCF4-26FC-4F76-8DA1-52FDDC328D44}" type="slidenum">
              <a:rPr lang="en-US" smtClean="0"/>
              <a:pPr rtl="0"/>
              <a:t>80</a:t>
            </a:fld>
            <a:endParaRPr lang="en-US" dirty="0"/>
          </a:p>
        </p:txBody>
      </p:sp>
    </p:spTree>
    <p:extLst>
      <p:ext uri="{BB962C8B-B14F-4D97-AF65-F5344CB8AC3E}">
        <p14:creationId xmlns:p14="http://schemas.microsoft.com/office/powerpoint/2010/main" val="41478619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kumimoji="1" lang="ja-JP" altLang="en-US" dirty="0"/>
          </a:p>
        </p:txBody>
      </p:sp>
      <p:sp>
        <p:nvSpPr>
          <p:cNvPr id="4" name="Slide Number Placeholder 3"/>
          <p:cNvSpPr>
            <a:spLocks noGrp="1"/>
          </p:cNvSpPr>
          <p:nvPr>
            <p:ph type="sldNum" sz="quarter" idx="5"/>
          </p:nvPr>
        </p:nvSpPr>
        <p:spPr/>
        <p:txBody>
          <a:bodyPr/>
          <a:lstStyle/>
          <a:p>
            <a:fld id="{27D7EE6A-0797-491E-97CB-8F6F4017E7EC}" type="slidenum">
              <a:rPr lang="ja-JP" altLang="en-US" smtClean="0"/>
              <a:pPr/>
              <a:t>87</a:t>
            </a:fld>
            <a:endParaRPr lang="ja-JP" altLang="en-US" dirty="0"/>
          </a:p>
        </p:txBody>
      </p:sp>
    </p:spTree>
    <p:extLst>
      <p:ext uri="{BB962C8B-B14F-4D97-AF65-F5344CB8AC3E}">
        <p14:creationId xmlns:p14="http://schemas.microsoft.com/office/powerpoint/2010/main" val="36435932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2</a:t>
            </a:fld>
            <a:endParaRPr kumimoji="1" lang="ja-JP" altLang="en-US"/>
          </a:p>
        </p:txBody>
      </p:sp>
    </p:spTree>
    <p:extLst>
      <p:ext uri="{BB962C8B-B14F-4D97-AF65-F5344CB8AC3E}">
        <p14:creationId xmlns:p14="http://schemas.microsoft.com/office/powerpoint/2010/main" val="14162188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7D7EE6A-0797-491E-97CB-8F6F4017E7EC}" type="slidenum">
              <a:rPr lang="ja-JP" altLang="en-US" smtClean="0">
                <a:solidFill>
                  <a:prstClr val="black"/>
                </a:solidFill>
              </a:rPr>
              <a:pPr/>
              <a:t>12</a:t>
            </a:fld>
            <a:endParaRPr lang="ja-JP" altLang="en-US">
              <a:solidFill>
                <a:prstClr val="black"/>
              </a:solidFill>
            </a:endParaRPr>
          </a:p>
        </p:txBody>
      </p:sp>
    </p:spTree>
    <p:extLst>
      <p:ext uri="{BB962C8B-B14F-4D97-AF65-F5344CB8AC3E}">
        <p14:creationId xmlns:p14="http://schemas.microsoft.com/office/powerpoint/2010/main" val="15382479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lang="ja-JP" altLang="en-US" smtClean="0">
                <a:solidFill>
                  <a:prstClr val="black"/>
                </a:solidFill>
              </a:rPr>
              <a:pPr/>
              <a:t>20</a:t>
            </a:fld>
            <a:endParaRPr lang="ja-JP" altLang="en-US">
              <a:solidFill>
                <a:prstClr val="black"/>
              </a:solidFill>
            </a:endParaRPr>
          </a:p>
        </p:txBody>
      </p:sp>
    </p:spTree>
    <p:extLst>
      <p:ext uri="{BB962C8B-B14F-4D97-AF65-F5344CB8AC3E}">
        <p14:creationId xmlns:p14="http://schemas.microsoft.com/office/powerpoint/2010/main" val="18663097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lang="ja-JP" altLang="en-US" smtClean="0">
                <a:solidFill>
                  <a:prstClr val="black"/>
                </a:solidFill>
              </a:rPr>
              <a:pPr/>
              <a:t>22</a:t>
            </a:fld>
            <a:endParaRPr lang="ja-JP" altLang="en-US">
              <a:solidFill>
                <a:prstClr val="black"/>
              </a:solidFill>
            </a:endParaRPr>
          </a:p>
        </p:txBody>
      </p:sp>
    </p:spTree>
    <p:extLst>
      <p:ext uri="{BB962C8B-B14F-4D97-AF65-F5344CB8AC3E}">
        <p14:creationId xmlns:p14="http://schemas.microsoft.com/office/powerpoint/2010/main" val="18472143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26</a:t>
            </a:fld>
            <a:endParaRPr kumimoji="1" lang="ja-JP" altLang="en-US"/>
          </a:p>
        </p:txBody>
      </p:sp>
    </p:spTree>
    <p:extLst>
      <p:ext uri="{BB962C8B-B14F-4D97-AF65-F5344CB8AC3E}">
        <p14:creationId xmlns:p14="http://schemas.microsoft.com/office/powerpoint/2010/main" val="18598766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lang="ja-JP" altLang="en-US" smtClean="0">
                <a:solidFill>
                  <a:prstClr val="black"/>
                </a:solidFill>
              </a:rPr>
              <a:pPr/>
              <a:t>30</a:t>
            </a:fld>
            <a:endParaRPr lang="ja-JP" altLang="en-US">
              <a:solidFill>
                <a:prstClr val="black"/>
              </a:solidFill>
            </a:endParaRPr>
          </a:p>
        </p:txBody>
      </p:sp>
    </p:spTree>
    <p:extLst>
      <p:ext uri="{BB962C8B-B14F-4D97-AF65-F5344CB8AC3E}">
        <p14:creationId xmlns:p14="http://schemas.microsoft.com/office/powerpoint/2010/main" val="31512553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lang="ja-JP" altLang="en-US" smtClean="0">
                <a:solidFill>
                  <a:prstClr val="black"/>
                </a:solidFill>
              </a:rPr>
              <a:pPr/>
              <a:t>31</a:t>
            </a:fld>
            <a:endParaRPr lang="ja-JP" altLang="en-US">
              <a:solidFill>
                <a:prstClr val="black"/>
              </a:solidFill>
            </a:endParaRPr>
          </a:p>
        </p:txBody>
      </p:sp>
    </p:spTree>
    <p:extLst>
      <p:ext uri="{BB962C8B-B14F-4D97-AF65-F5344CB8AC3E}">
        <p14:creationId xmlns:p14="http://schemas.microsoft.com/office/powerpoint/2010/main" val="9676493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lang="ja-JP" altLang="en-US" smtClean="0">
                <a:solidFill>
                  <a:prstClr val="black"/>
                </a:solidFill>
              </a:rPr>
              <a:pPr/>
              <a:t>32</a:t>
            </a:fld>
            <a:endParaRPr lang="ja-JP" altLang="en-US">
              <a:solidFill>
                <a:prstClr val="black"/>
              </a:solidFill>
            </a:endParaRPr>
          </a:p>
        </p:txBody>
      </p:sp>
    </p:spTree>
    <p:extLst>
      <p:ext uri="{BB962C8B-B14F-4D97-AF65-F5344CB8AC3E}">
        <p14:creationId xmlns:p14="http://schemas.microsoft.com/office/powerpoint/2010/main" val="20271344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2.emf"/></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png"/><Relationship Id="rId18" Type="http://schemas.openxmlformats.org/officeDocument/2006/relationships/image" Target="../media/image16.jpeg"/><Relationship Id="rId3" Type="http://schemas.openxmlformats.org/officeDocument/2006/relationships/oleObject" Target="../embeddings/oleObject3.bin"/><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jpeg"/><Relationship Id="rId17" Type="http://schemas.openxmlformats.org/officeDocument/2006/relationships/image" Target="../media/image15.jpeg"/><Relationship Id="rId2" Type="http://schemas.openxmlformats.org/officeDocument/2006/relationships/slideMaster" Target="../slideMasters/slideMaster1.xml"/><Relationship Id="rId16" Type="http://schemas.openxmlformats.org/officeDocument/2006/relationships/image" Target="../media/image14.jpeg"/><Relationship Id="rId20" Type="http://schemas.openxmlformats.org/officeDocument/2006/relationships/image" Target="../media/image18.jpeg"/><Relationship Id="rId1" Type="http://schemas.openxmlformats.org/officeDocument/2006/relationships/tags" Target="../tags/tag5.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png"/><Relationship Id="rId15" Type="http://schemas.openxmlformats.org/officeDocument/2006/relationships/image" Target="../media/image13.jpeg"/><Relationship Id="rId10" Type="http://schemas.openxmlformats.org/officeDocument/2006/relationships/image" Target="../media/image8.jpeg"/><Relationship Id="rId19" Type="http://schemas.openxmlformats.org/officeDocument/2006/relationships/image" Target="../media/image17.jpeg"/><Relationship Id="rId4" Type="http://schemas.openxmlformats.org/officeDocument/2006/relationships/image" Target="../media/image1.emf"/><Relationship Id="rId9" Type="http://schemas.openxmlformats.org/officeDocument/2006/relationships/image" Target="../media/image7.jpeg"/><Relationship Id="rId14" Type="http://schemas.openxmlformats.org/officeDocument/2006/relationships/image" Target="../media/image12.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中扉">
    <p:spTree>
      <p:nvGrpSpPr>
        <p:cNvPr id="1" name=""/>
        <p:cNvGrpSpPr/>
        <p:nvPr/>
      </p:nvGrpSpPr>
      <p:grpSpPr>
        <a:xfrm>
          <a:off x="0" y="0"/>
          <a:ext cx="0" cy="0"/>
          <a:chOff x="0" y="0"/>
          <a:chExt cx="0" cy="0"/>
        </a:xfrm>
      </p:grpSpPr>
      <p:sp>
        <p:nvSpPr>
          <p:cNvPr id="3" name="タイトル プレースホルダ 16"/>
          <p:cNvSpPr>
            <a:spLocks noGrp="1"/>
          </p:cNvSpPr>
          <p:nvPr>
            <p:ph type="title"/>
          </p:nvPr>
        </p:nvSpPr>
        <p:spPr>
          <a:xfrm>
            <a:off x="200472" y="2823295"/>
            <a:ext cx="9505502" cy="461665"/>
          </a:xfrm>
          <a:prstGeom prst="rect">
            <a:avLst/>
          </a:prstGeom>
        </p:spPr>
        <p:txBody>
          <a:bodyPr vert="horz" wrap="square" lIns="91440" tIns="45720" rIns="91440" bIns="45720" rtlCol="0" anchor="b" anchorCtr="0">
            <a:spAutoFit/>
          </a:bodyPr>
          <a:lstStyle>
            <a:lvl1pPr>
              <a:defRPr sz="2400"/>
            </a:lvl1pPr>
          </a:lstStyle>
          <a:p>
            <a:r>
              <a:rPr kumimoji="1" lang="ja-JP" altLang="en-US" dirty="0"/>
              <a:t>マスタ タイトルの書式設定</a:t>
            </a:r>
          </a:p>
        </p:txBody>
      </p:sp>
      <p:sp>
        <p:nvSpPr>
          <p:cNvPr id="4" name="Line 26"/>
          <p:cNvSpPr>
            <a:spLocks noChangeShapeType="1"/>
          </p:cNvSpPr>
          <p:nvPr userDrawn="1"/>
        </p:nvSpPr>
        <p:spPr bwMode="auto">
          <a:xfrm>
            <a:off x="200471" y="3356990"/>
            <a:ext cx="9505503" cy="0"/>
          </a:xfrm>
          <a:prstGeom prst="line">
            <a:avLst/>
          </a:prstGeom>
          <a:noFill/>
          <a:ln w="3175">
            <a:solidFill>
              <a:schemeClr val="bg2"/>
            </a:solidFill>
            <a:prstDash val="solid"/>
            <a:round/>
            <a:headEnd/>
            <a:tailEnd/>
          </a:ln>
          <a:effectLst/>
        </p:spPr>
        <p:txBody>
          <a:bodyPr/>
          <a:lstStyle/>
          <a:p>
            <a:pPr>
              <a:defRPr/>
            </a:pPr>
            <a:endParaRPr lang="ja-JP" altLang="en-US" dirty="0">
              <a:solidFill>
                <a:prstClr val="black"/>
              </a:solidFill>
            </a:endParaRPr>
          </a:p>
        </p:txBody>
      </p:sp>
      <p:sp>
        <p:nvSpPr>
          <p:cNvPr id="6" name="テキスト ボックス 5"/>
          <p:cNvSpPr txBox="1"/>
          <p:nvPr userDrawn="1"/>
        </p:nvSpPr>
        <p:spPr>
          <a:xfrm>
            <a:off x="8985448" y="6581001"/>
            <a:ext cx="720080" cy="246221"/>
          </a:xfrm>
          <a:prstGeom prst="rect">
            <a:avLst/>
          </a:prstGeom>
          <a:noFill/>
        </p:spPr>
        <p:txBody>
          <a:bodyPr wrap="square" lIns="0" rIns="0" rtlCol="0">
            <a:spAutoFit/>
          </a:bodyPr>
          <a:lstStyle/>
          <a:p>
            <a:pPr algn="r"/>
            <a:fld id="{6DD9FF53-5E75-4890-BA22-699EFFF134BB}" type="slidenum">
              <a:rPr lang="ja-JP" altLang="en-US" sz="1000">
                <a:solidFill>
                  <a:prstClr val="black"/>
                </a:solidFill>
              </a:rPr>
              <a:pPr algn="r"/>
              <a:t>‹#›</a:t>
            </a:fld>
            <a:endParaRPr lang="ja-JP" altLang="en-US" sz="1000" dirty="0">
              <a:solidFill>
                <a:prstClr val="black"/>
              </a:solidFill>
            </a:endParaRPr>
          </a:p>
        </p:txBody>
      </p:sp>
    </p:spTree>
    <p:extLst>
      <p:ext uri="{BB962C8B-B14F-4D97-AF65-F5344CB8AC3E}">
        <p14:creationId xmlns:p14="http://schemas.microsoft.com/office/powerpoint/2010/main" val="1741213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タイトルのみ">
    <p:spTree>
      <p:nvGrpSpPr>
        <p:cNvPr id="1" name=""/>
        <p:cNvGrpSpPr/>
        <p:nvPr/>
      </p:nvGrpSpPr>
      <p:grpSpPr>
        <a:xfrm>
          <a:off x="0" y="0"/>
          <a:ext cx="0" cy="0"/>
          <a:chOff x="0" y="0"/>
          <a:chExt cx="0" cy="0"/>
        </a:xfrm>
      </p:grpSpPr>
      <p:graphicFrame>
        <p:nvGraphicFramePr>
          <p:cNvPr id="3" name="オブジェクト 2" hidden="1"/>
          <p:cNvGraphicFramePr>
            <a:graphicFrameLocks noChangeAspect="1"/>
          </p:cNvGraphicFramePr>
          <p:nvPr userDrawn="1">
            <p:custDataLst>
              <p:tags r:id="rId1"/>
            </p:custDataLst>
            <p:extLst>
              <p:ext uri="{D42A27DB-BD31-4B8C-83A1-F6EECF244321}">
                <p14:modId xmlns:p14="http://schemas.microsoft.com/office/powerpoint/2010/main" val="423812506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3" name="オブジェクト 2"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7" name="Design_Grid_2014" hidden="1"/>
          <p:cNvGrpSpPr/>
          <p:nvPr userDrawn="1"/>
        </p:nvGrpSpPr>
        <p:grpSpPr>
          <a:xfrm>
            <a:off x="195709" y="1124744"/>
            <a:ext cx="9509820" cy="5328592"/>
            <a:chOff x="195709" y="1196752"/>
            <a:chExt cx="9509820" cy="5328592"/>
          </a:xfrm>
        </p:grpSpPr>
        <p:grpSp>
          <p:nvGrpSpPr>
            <p:cNvPr id="8" name="グループ化 7" hidden="1"/>
            <p:cNvGrpSpPr/>
            <p:nvPr userDrawn="1"/>
          </p:nvGrpSpPr>
          <p:grpSpPr>
            <a:xfrm>
              <a:off x="344488" y="1196752"/>
              <a:ext cx="9217024" cy="5328592"/>
              <a:chOff x="344488" y="1268760"/>
              <a:chExt cx="9217024" cy="5472608"/>
            </a:xfrm>
          </p:grpSpPr>
          <p:sp>
            <p:nvSpPr>
              <p:cNvPr id="52" name="Line 99" hidden="1"/>
              <p:cNvSpPr>
                <a:spLocks noChangeShapeType="1"/>
              </p:cNvSpPr>
              <p:nvPr userDrawn="1"/>
            </p:nvSpPr>
            <p:spPr bwMode="auto">
              <a:xfrm>
                <a:off x="480793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3" name="Line 99" hidden="1"/>
              <p:cNvSpPr>
                <a:spLocks noChangeShapeType="1"/>
              </p:cNvSpPr>
              <p:nvPr userDrawn="1"/>
            </p:nvSpPr>
            <p:spPr bwMode="auto">
              <a:xfrm>
                <a:off x="322242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4" name="Line 99" hidden="1"/>
              <p:cNvSpPr>
                <a:spLocks noChangeShapeType="1"/>
              </p:cNvSpPr>
              <p:nvPr userDrawn="1"/>
            </p:nvSpPr>
            <p:spPr bwMode="auto">
              <a:xfrm>
                <a:off x="307841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5" name="Line 99" hidden="1"/>
              <p:cNvSpPr>
                <a:spLocks noChangeShapeType="1"/>
              </p:cNvSpPr>
              <p:nvPr userDrawn="1"/>
            </p:nvSpPr>
            <p:spPr bwMode="auto">
              <a:xfrm>
                <a:off x="293439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6" name="Line 99" hidden="1"/>
              <p:cNvSpPr>
                <a:spLocks noChangeShapeType="1"/>
              </p:cNvSpPr>
              <p:nvPr userDrawn="1"/>
            </p:nvSpPr>
            <p:spPr bwMode="auto">
              <a:xfrm>
                <a:off x="279037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7" name="Line 99" hidden="1"/>
              <p:cNvSpPr>
                <a:spLocks noChangeShapeType="1"/>
              </p:cNvSpPr>
              <p:nvPr userDrawn="1"/>
            </p:nvSpPr>
            <p:spPr bwMode="auto">
              <a:xfrm>
                <a:off x="264636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8" name="Line 99" hidden="1"/>
              <p:cNvSpPr>
                <a:spLocks noChangeShapeType="1"/>
              </p:cNvSpPr>
              <p:nvPr userDrawn="1"/>
            </p:nvSpPr>
            <p:spPr bwMode="auto">
              <a:xfrm>
                <a:off x="250234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9" name="Line 99" hidden="1"/>
              <p:cNvSpPr>
                <a:spLocks noChangeShapeType="1"/>
              </p:cNvSpPr>
              <p:nvPr userDrawn="1"/>
            </p:nvSpPr>
            <p:spPr bwMode="auto">
              <a:xfrm>
                <a:off x="235833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0" name="Line 99" hidden="1"/>
              <p:cNvSpPr>
                <a:spLocks noChangeShapeType="1"/>
              </p:cNvSpPr>
              <p:nvPr userDrawn="1"/>
            </p:nvSpPr>
            <p:spPr bwMode="auto">
              <a:xfrm>
                <a:off x="221431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1" name="Line 99" hidden="1"/>
              <p:cNvSpPr>
                <a:spLocks noChangeShapeType="1"/>
              </p:cNvSpPr>
              <p:nvPr userDrawn="1"/>
            </p:nvSpPr>
            <p:spPr bwMode="auto">
              <a:xfrm>
                <a:off x="20702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2" name="Line 99" hidden="1"/>
              <p:cNvSpPr>
                <a:spLocks noChangeShapeType="1"/>
              </p:cNvSpPr>
              <p:nvPr userDrawn="1"/>
            </p:nvSpPr>
            <p:spPr bwMode="auto">
              <a:xfrm>
                <a:off x="19262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3" name="Line 99" hidden="1"/>
              <p:cNvSpPr>
                <a:spLocks noChangeShapeType="1"/>
              </p:cNvSpPr>
              <p:nvPr userDrawn="1"/>
            </p:nvSpPr>
            <p:spPr bwMode="auto">
              <a:xfrm>
                <a:off x="17822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4" name="Line 99" hidden="1"/>
              <p:cNvSpPr>
                <a:spLocks noChangeShapeType="1"/>
              </p:cNvSpPr>
              <p:nvPr userDrawn="1"/>
            </p:nvSpPr>
            <p:spPr bwMode="auto">
              <a:xfrm>
                <a:off x="16382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5" name="Line 99" hidden="1"/>
              <p:cNvSpPr>
                <a:spLocks noChangeShapeType="1"/>
              </p:cNvSpPr>
              <p:nvPr userDrawn="1"/>
            </p:nvSpPr>
            <p:spPr bwMode="auto">
              <a:xfrm>
                <a:off x="14942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6" name="Line 99" hidden="1"/>
              <p:cNvSpPr>
                <a:spLocks noChangeShapeType="1"/>
              </p:cNvSpPr>
              <p:nvPr userDrawn="1"/>
            </p:nvSpPr>
            <p:spPr bwMode="auto">
              <a:xfrm>
                <a:off x="135021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7" name="Line 99" hidden="1"/>
              <p:cNvSpPr>
                <a:spLocks noChangeShapeType="1"/>
              </p:cNvSpPr>
              <p:nvPr userDrawn="1"/>
            </p:nvSpPr>
            <p:spPr bwMode="auto">
              <a:xfrm>
                <a:off x="120620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8" name="Line 99" hidden="1"/>
              <p:cNvSpPr>
                <a:spLocks noChangeShapeType="1"/>
              </p:cNvSpPr>
              <p:nvPr userDrawn="1"/>
            </p:nvSpPr>
            <p:spPr bwMode="auto">
              <a:xfrm>
                <a:off x="106218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9" name="Line 99" hidden="1"/>
              <p:cNvSpPr>
                <a:spLocks noChangeShapeType="1"/>
              </p:cNvSpPr>
              <p:nvPr userDrawn="1"/>
            </p:nvSpPr>
            <p:spPr bwMode="auto">
              <a:xfrm>
                <a:off x="91817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0" name="Line 99" hidden="1"/>
              <p:cNvSpPr>
                <a:spLocks noChangeShapeType="1"/>
              </p:cNvSpPr>
              <p:nvPr userDrawn="1"/>
            </p:nvSpPr>
            <p:spPr bwMode="auto">
              <a:xfrm>
                <a:off x="77415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1" name="Line 99" hidden="1"/>
              <p:cNvSpPr>
                <a:spLocks noChangeShapeType="1"/>
              </p:cNvSpPr>
              <p:nvPr userDrawn="1"/>
            </p:nvSpPr>
            <p:spPr bwMode="auto">
              <a:xfrm>
                <a:off x="6301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2" name="Line 99" hidden="1"/>
              <p:cNvSpPr>
                <a:spLocks noChangeShapeType="1"/>
              </p:cNvSpPr>
              <p:nvPr userDrawn="1"/>
            </p:nvSpPr>
            <p:spPr bwMode="auto">
              <a:xfrm>
                <a:off x="365447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3" name="Line 99" hidden="1"/>
              <p:cNvSpPr>
                <a:spLocks noChangeShapeType="1"/>
              </p:cNvSpPr>
              <p:nvPr userDrawn="1"/>
            </p:nvSpPr>
            <p:spPr bwMode="auto">
              <a:xfrm>
                <a:off x="351045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4" name="Line 99" hidden="1"/>
              <p:cNvSpPr>
                <a:spLocks noChangeShapeType="1"/>
              </p:cNvSpPr>
              <p:nvPr userDrawn="1"/>
            </p:nvSpPr>
            <p:spPr bwMode="auto">
              <a:xfrm>
                <a:off x="336644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5" name="Line 99" hidden="1"/>
              <p:cNvSpPr>
                <a:spLocks noChangeShapeType="1"/>
              </p:cNvSpPr>
              <p:nvPr userDrawn="1"/>
            </p:nvSpPr>
            <p:spPr bwMode="auto">
              <a:xfrm>
                <a:off x="408652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6" name="Line 99" hidden="1"/>
              <p:cNvSpPr>
                <a:spLocks noChangeShapeType="1"/>
              </p:cNvSpPr>
              <p:nvPr userDrawn="1"/>
            </p:nvSpPr>
            <p:spPr bwMode="auto">
              <a:xfrm>
                <a:off x="394250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7" name="Line 99" hidden="1"/>
              <p:cNvSpPr>
                <a:spLocks noChangeShapeType="1"/>
              </p:cNvSpPr>
              <p:nvPr userDrawn="1"/>
            </p:nvSpPr>
            <p:spPr bwMode="auto">
              <a:xfrm>
                <a:off x="379849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8" name="Line 99" hidden="1"/>
              <p:cNvSpPr>
                <a:spLocks noChangeShapeType="1"/>
              </p:cNvSpPr>
              <p:nvPr userDrawn="1"/>
            </p:nvSpPr>
            <p:spPr bwMode="auto">
              <a:xfrm>
                <a:off x="451990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9" name="Line 99" hidden="1"/>
              <p:cNvSpPr>
                <a:spLocks noChangeShapeType="1"/>
              </p:cNvSpPr>
              <p:nvPr userDrawn="1"/>
            </p:nvSpPr>
            <p:spPr bwMode="auto">
              <a:xfrm>
                <a:off x="437588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0" name="Line 99" hidden="1"/>
              <p:cNvSpPr>
                <a:spLocks noChangeShapeType="1"/>
              </p:cNvSpPr>
              <p:nvPr userDrawn="1"/>
            </p:nvSpPr>
            <p:spPr bwMode="auto">
              <a:xfrm>
                <a:off x="42305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1" name="Line 99" hidden="1"/>
              <p:cNvSpPr>
                <a:spLocks noChangeShapeType="1"/>
              </p:cNvSpPr>
              <p:nvPr userDrawn="1"/>
            </p:nvSpPr>
            <p:spPr bwMode="auto">
              <a:xfrm>
                <a:off x="466392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2" name="Line 99" hidden="1"/>
              <p:cNvSpPr>
                <a:spLocks noChangeShapeType="1"/>
              </p:cNvSpPr>
              <p:nvPr userDrawn="1"/>
            </p:nvSpPr>
            <p:spPr bwMode="auto">
              <a:xfrm>
                <a:off x="92710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3" name="Line 99" hidden="1"/>
              <p:cNvSpPr>
                <a:spLocks noChangeShapeType="1"/>
              </p:cNvSpPr>
              <p:nvPr userDrawn="1"/>
            </p:nvSpPr>
            <p:spPr bwMode="auto">
              <a:xfrm>
                <a:off x="768692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4" name="Line 99" hidden="1"/>
              <p:cNvSpPr>
                <a:spLocks noChangeShapeType="1"/>
              </p:cNvSpPr>
              <p:nvPr userDrawn="1"/>
            </p:nvSpPr>
            <p:spPr bwMode="auto">
              <a:xfrm>
                <a:off x="754290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5" name="Line 99" hidden="1"/>
              <p:cNvSpPr>
                <a:spLocks noChangeShapeType="1"/>
              </p:cNvSpPr>
              <p:nvPr userDrawn="1"/>
            </p:nvSpPr>
            <p:spPr bwMode="auto">
              <a:xfrm>
                <a:off x="739889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6" name="Line 99" hidden="1"/>
              <p:cNvSpPr>
                <a:spLocks noChangeShapeType="1"/>
              </p:cNvSpPr>
              <p:nvPr userDrawn="1"/>
            </p:nvSpPr>
            <p:spPr bwMode="auto">
              <a:xfrm>
                <a:off x="725487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7" name="Line 99" hidden="1"/>
              <p:cNvSpPr>
                <a:spLocks noChangeShapeType="1"/>
              </p:cNvSpPr>
              <p:nvPr userDrawn="1"/>
            </p:nvSpPr>
            <p:spPr bwMode="auto">
              <a:xfrm>
                <a:off x="711085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8" name="Line 99" hidden="1"/>
              <p:cNvSpPr>
                <a:spLocks noChangeShapeType="1"/>
              </p:cNvSpPr>
              <p:nvPr userDrawn="1"/>
            </p:nvSpPr>
            <p:spPr bwMode="auto">
              <a:xfrm>
                <a:off x="696684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9" name="Line 99" hidden="1"/>
              <p:cNvSpPr>
                <a:spLocks noChangeShapeType="1"/>
              </p:cNvSpPr>
              <p:nvPr userDrawn="1"/>
            </p:nvSpPr>
            <p:spPr bwMode="auto">
              <a:xfrm>
                <a:off x="682282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0" name="Line 99" hidden="1"/>
              <p:cNvSpPr>
                <a:spLocks noChangeShapeType="1"/>
              </p:cNvSpPr>
              <p:nvPr userDrawn="1"/>
            </p:nvSpPr>
            <p:spPr bwMode="auto">
              <a:xfrm>
                <a:off x="667881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1" name="Line 99" hidden="1"/>
              <p:cNvSpPr>
                <a:spLocks noChangeShapeType="1"/>
              </p:cNvSpPr>
              <p:nvPr userDrawn="1"/>
            </p:nvSpPr>
            <p:spPr bwMode="auto">
              <a:xfrm>
                <a:off x="653479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2" name="Line 99" hidden="1"/>
              <p:cNvSpPr>
                <a:spLocks noChangeShapeType="1"/>
              </p:cNvSpPr>
              <p:nvPr userDrawn="1"/>
            </p:nvSpPr>
            <p:spPr bwMode="auto">
              <a:xfrm>
                <a:off x="639077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3" name="Line 99" hidden="1"/>
              <p:cNvSpPr>
                <a:spLocks noChangeShapeType="1"/>
              </p:cNvSpPr>
              <p:nvPr userDrawn="1"/>
            </p:nvSpPr>
            <p:spPr bwMode="auto">
              <a:xfrm>
                <a:off x="624676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4" name="Line 99" hidden="1"/>
              <p:cNvSpPr>
                <a:spLocks noChangeShapeType="1"/>
              </p:cNvSpPr>
              <p:nvPr userDrawn="1"/>
            </p:nvSpPr>
            <p:spPr bwMode="auto">
              <a:xfrm>
                <a:off x="610274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5" name="Line 99" hidden="1"/>
              <p:cNvSpPr>
                <a:spLocks noChangeShapeType="1"/>
              </p:cNvSpPr>
              <p:nvPr userDrawn="1"/>
            </p:nvSpPr>
            <p:spPr bwMode="auto">
              <a:xfrm>
                <a:off x="595873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6" name="Line 99" hidden="1"/>
              <p:cNvSpPr>
                <a:spLocks noChangeShapeType="1"/>
              </p:cNvSpPr>
              <p:nvPr userDrawn="1"/>
            </p:nvSpPr>
            <p:spPr bwMode="auto">
              <a:xfrm>
                <a:off x="581471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7" name="Line 99" hidden="1"/>
              <p:cNvSpPr>
                <a:spLocks noChangeShapeType="1"/>
              </p:cNvSpPr>
              <p:nvPr userDrawn="1"/>
            </p:nvSpPr>
            <p:spPr bwMode="auto">
              <a:xfrm>
                <a:off x="56706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8" name="Line 99" hidden="1"/>
              <p:cNvSpPr>
                <a:spLocks noChangeShapeType="1"/>
              </p:cNvSpPr>
              <p:nvPr userDrawn="1"/>
            </p:nvSpPr>
            <p:spPr bwMode="auto">
              <a:xfrm>
                <a:off x="55266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9" name="Line 99" hidden="1"/>
              <p:cNvSpPr>
                <a:spLocks noChangeShapeType="1"/>
              </p:cNvSpPr>
              <p:nvPr userDrawn="1"/>
            </p:nvSpPr>
            <p:spPr bwMode="auto">
              <a:xfrm>
                <a:off x="53826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0" name="Line 99" hidden="1"/>
              <p:cNvSpPr>
                <a:spLocks noChangeShapeType="1"/>
              </p:cNvSpPr>
              <p:nvPr userDrawn="1"/>
            </p:nvSpPr>
            <p:spPr bwMode="auto">
              <a:xfrm>
                <a:off x="52386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1" name="Line 99" hidden="1"/>
              <p:cNvSpPr>
                <a:spLocks noChangeShapeType="1"/>
              </p:cNvSpPr>
              <p:nvPr userDrawn="1"/>
            </p:nvSpPr>
            <p:spPr bwMode="auto">
              <a:xfrm>
                <a:off x="50946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2" name="Line 99" hidden="1"/>
              <p:cNvSpPr>
                <a:spLocks noChangeShapeType="1"/>
              </p:cNvSpPr>
              <p:nvPr userDrawn="1"/>
            </p:nvSpPr>
            <p:spPr bwMode="auto">
              <a:xfrm>
                <a:off x="811897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3" name="Line 99" hidden="1"/>
              <p:cNvSpPr>
                <a:spLocks noChangeShapeType="1"/>
              </p:cNvSpPr>
              <p:nvPr userDrawn="1"/>
            </p:nvSpPr>
            <p:spPr bwMode="auto">
              <a:xfrm>
                <a:off x="797495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4" name="Line 99" hidden="1"/>
              <p:cNvSpPr>
                <a:spLocks noChangeShapeType="1"/>
              </p:cNvSpPr>
              <p:nvPr userDrawn="1"/>
            </p:nvSpPr>
            <p:spPr bwMode="auto">
              <a:xfrm>
                <a:off x="78309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5" name="Line 99" hidden="1"/>
              <p:cNvSpPr>
                <a:spLocks noChangeShapeType="1"/>
              </p:cNvSpPr>
              <p:nvPr userDrawn="1"/>
            </p:nvSpPr>
            <p:spPr bwMode="auto">
              <a:xfrm>
                <a:off x="855101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6" name="Line 99" hidden="1"/>
              <p:cNvSpPr>
                <a:spLocks noChangeShapeType="1"/>
              </p:cNvSpPr>
              <p:nvPr userDrawn="1"/>
            </p:nvSpPr>
            <p:spPr bwMode="auto">
              <a:xfrm>
                <a:off x="840700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7" name="Line 99" hidden="1"/>
              <p:cNvSpPr>
                <a:spLocks noChangeShapeType="1"/>
              </p:cNvSpPr>
              <p:nvPr userDrawn="1"/>
            </p:nvSpPr>
            <p:spPr bwMode="auto">
              <a:xfrm>
                <a:off x="826298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8" name="Line 99" hidden="1"/>
              <p:cNvSpPr>
                <a:spLocks noChangeShapeType="1"/>
              </p:cNvSpPr>
              <p:nvPr userDrawn="1"/>
            </p:nvSpPr>
            <p:spPr bwMode="auto">
              <a:xfrm>
                <a:off x="89830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9" name="Line 99" hidden="1"/>
              <p:cNvSpPr>
                <a:spLocks noChangeShapeType="1"/>
              </p:cNvSpPr>
              <p:nvPr userDrawn="1"/>
            </p:nvSpPr>
            <p:spPr bwMode="auto">
              <a:xfrm>
                <a:off x="88390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0" name="Line 99" hidden="1"/>
              <p:cNvSpPr>
                <a:spLocks noChangeShapeType="1"/>
              </p:cNvSpPr>
              <p:nvPr userDrawn="1"/>
            </p:nvSpPr>
            <p:spPr bwMode="auto">
              <a:xfrm>
                <a:off x="86950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1" name="Line 99" hidden="1"/>
              <p:cNvSpPr>
                <a:spLocks noChangeShapeType="1"/>
              </p:cNvSpPr>
              <p:nvPr userDrawn="1"/>
            </p:nvSpPr>
            <p:spPr bwMode="auto">
              <a:xfrm>
                <a:off x="91270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2" name="Line 99" hidden="1"/>
              <p:cNvSpPr>
                <a:spLocks noChangeShapeType="1"/>
              </p:cNvSpPr>
              <p:nvPr userDrawn="1"/>
            </p:nvSpPr>
            <p:spPr bwMode="auto">
              <a:xfrm>
                <a:off x="4950619" y="1268760"/>
                <a:ext cx="0" cy="5472608"/>
              </a:xfrm>
              <a:prstGeom prst="line">
                <a:avLst/>
              </a:prstGeom>
              <a:noFill/>
              <a:ln w="9525">
                <a:solidFill>
                  <a:srgbClr val="C0C0C0"/>
                </a:solidFill>
                <a:round/>
                <a:headEnd/>
                <a:tailEnd/>
              </a:ln>
              <a:effectLst/>
            </p:spPr>
            <p:txBody>
              <a:bodyPr/>
              <a:lstStyle/>
              <a:p>
                <a:endParaRPr lang="ja-JP" altLang="en-US" dirty="0"/>
              </a:p>
            </p:txBody>
          </p:sp>
          <p:sp>
            <p:nvSpPr>
              <p:cNvPr id="113" name="Line 99" hidden="1"/>
              <p:cNvSpPr>
                <a:spLocks noChangeShapeType="1"/>
              </p:cNvSpPr>
              <p:nvPr userDrawn="1"/>
            </p:nvSpPr>
            <p:spPr bwMode="auto">
              <a:xfrm>
                <a:off x="9417496"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4" name="Line 99" hidden="1"/>
              <p:cNvSpPr>
                <a:spLocks noChangeShapeType="1"/>
              </p:cNvSpPr>
              <p:nvPr userDrawn="1"/>
            </p:nvSpPr>
            <p:spPr bwMode="auto">
              <a:xfrm>
                <a:off x="9561512"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5" name="Line 99" hidden="1"/>
              <p:cNvSpPr>
                <a:spLocks noChangeShapeType="1"/>
              </p:cNvSpPr>
              <p:nvPr userDrawn="1"/>
            </p:nvSpPr>
            <p:spPr bwMode="auto">
              <a:xfrm>
                <a:off x="488504"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6" name="Line 99" hidden="1"/>
              <p:cNvSpPr>
                <a:spLocks noChangeShapeType="1"/>
              </p:cNvSpPr>
              <p:nvPr userDrawn="1"/>
            </p:nvSpPr>
            <p:spPr bwMode="auto">
              <a:xfrm>
                <a:off x="344488" y="1268760"/>
                <a:ext cx="0" cy="5472608"/>
              </a:xfrm>
              <a:prstGeom prst="line">
                <a:avLst/>
              </a:prstGeom>
              <a:noFill/>
              <a:ln w="9525">
                <a:solidFill>
                  <a:srgbClr val="EAEAEA"/>
                </a:solidFill>
                <a:round/>
                <a:headEnd/>
                <a:tailEnd/>
              </a:ln>
              <a:effectLst/>
            </p:spPr>
            <p:txBody>
              <a:bodyPr/>
              <a:lstStyle/>
              <a:p>
                <a:endParaRPr lang="ja-JP" altLang="en-US" dirty="0"/>
              </a:p>
            </p:txBody>
          </p:sp>
        </p:grpSp>
        <p:grpSp>
          <p:nvGrpSpPr>
            <p:cNvPr id="10" name="グループ化 9" hidden="1"/>
            <p:cNvGrpSpPr/>
            <p:nvPr userDrawn="1"/>
          </p:nvGrpSpPr>
          <p:grpSpPr>
            <a:xfrm>
              <a:off x="195709" y="1340768"/>
              <a:ext cx="9509820" cy="5040560"/>
              <a:chOff x="486121" y="1412776"/>
              <a:chExt cx="8928995" cy="5040560"/>
            </a:xfrm>
          </p:grpSpPr>
          <p:sp>
            <p:nvSpPr>
              <p:cNvPr id="14" name="Line 99" hidden="1"/>
              <p:cNvSpPr>
                <a:spLocks noChangeShapeType="1"/>
              </p:cNvSpPr>
              <p:nvPr userDrawn="1"/>
            </p:nvSpPr>
            <p:spPr bwMode="auto">
              <a:xfrm rot="5400000" flipH="1">
                <a:off x="4950619" y="-31541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5" name="Line 99" hidden="1"/>
              <p:cNvSpPr>
                <a:spLocks noChangeShapeType="1"/>
              </p:cNvSpPr>
              <p:nvPr userDrawn="1"/>
            </p:nvSpPr>
            <p:spPr bwMode="auto">
              <a:xfrm rot="5400000" flipH="1">
                <a:off x="4950619" y="-17140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6" name="Line 99" hidden="1"/>
              <p:cNvSpPr>
                <a:spLocks noChangeShapeType="1"/>
              </p:cNvSpPr>
              <p:nvPr userDrawn="1"/>
            </p:nvSpPr>
            <p:spPr bwMode="auto">
              <a:xfrm rot="5400000" flipH="1">
                <a:off x="4950619" y="-2738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7" name="Line 99" hidden="1"/>
              <p:cNvSpPr>
                <a:spLocks noChangeShapeType="1"/>
              </p:cNvSpPr>
              <p:nvPr userDrawn="1"/>
            </p:nvSpPr>
            <p:spPr bwMode="auto">
              <a:xfrm rot="5400000" flipH="1">
                <a:off x="4950619" y="11663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8" name="Line 99" hidden="1"/>
              <p:cNvSpPr>
                <a:spLocks noChangeShapeType="1"/>
              </p:cNvSpPr>
              <p:nvPr userDrawn="1"/>
            </p:nvSpPr>
            <p:spPr bwMode="auto">
              <a:xfrm rot="5400000" flipH="1">
                <a:off x="4950619" y="26064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9" name="Line 99" hidden="1"/>
              <p:cNvSpPr>
                <a:spLocks noChangeShapeType="1"/>
              </p:cNvSpPr>
              <p:nvPr userDrawn="1"/>
            </p:nvSpPr>
            <p:spPr bwMode="auto">
              <a:xfrm rot="5400000" flipH="1">
                <a:off x="4950619" y="40466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0" name="Line 99" hidden="1"/>
              <p:cNvSpPr>
                <a:spLocks noChangeShapeType="1"/>
              </p:cNvSpPr>
              <p:nvPr userDrawn="1"/>
            </p:nvSpPr>
            <p:spPr bwMode="auto">
              <a:xfrm rot="5400000" flipH="1">
                <a:off x="4950619" y="54868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2" name="Line 99" hidden="1"/>
              <p:cNvSpPr>
                <a:spLocks noChangeShapeType="1"/>
              </p:cNvSpPr>
              <p:nvPr userDrawn="1"/>
            </p:nvSpPr>
            <p:spPr bwMode="auto">
              <a:xfrm rot="5400000" flipH="1">
                <a:off x="4950619" y="692696"/>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3" name="Line 99" hidden="1"/>
              <p:cNvSpPr>
                <a:spLocks noChangeShapeType="1"/>
              </p:cNvSpPr>
              <p:nvPr userDrawn="1"/>
            </p:nvSpPr>
            <p:spPr bwMode="auto">
              <a:xfrm rot="5400000" flipH="1">
                <a:off x="4950619" y="83671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4" name="Line 99" hidden="1"/>
              <p:cNvSpPr>
                <a:spLocks noChangeShapeType="1"/>
              </p:cNvSpPr>
              <p:nvPr userDrawn="1"/>
            </p:nvSpPr>
            <p:spPr bwMode="auto">
              <a:xfrm rot="5400000" flipH="1">
                <a:off x="4950619" y="98072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5" name="Line 99" hidden="1"/>
              <p:cNvSpPr>
                <a:spLocks noChangeShapeType="1"/>
              </p:cNvSpPr>
              <p:nvPr userDrawn="1"/>
            </p:nvSpPr>
            <p:spPr bwMode="auto">
              <a:xfrm rot="5400000" flipH="1">
                <a:off x="4950619" y="112474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6" name="Line 99" hidden="1"/>
              <p:cNvSpPr>
                <a:spLocks noChangeShapeType="1"/>
              </p:cNvSpPr>
              <p:nvPr userDrawn="1"/>
            </p:nvSpPr>
            <p:spPr bwMode="auto">
              <a:xfrm rot="5400000" flipH="1">
                <a:off x="4950619" y="126876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7" name="Line 99" hidden="1"/>
              <p:cNvSpPr>
                <a:spLocks noChangeShapeType="1"/>
              </p:cNvSpPr>
              <p:nvPr userDrawn="1"/>
            </p:nvSpPr>
            <p:spPr bwMode="auto">
              <a:xfrm rot="5400000" flipH="1">
                <a:off x="4950619" y="1412776"/>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8" name="Line 99" hidden="1"/>
              <p:cNvSpPr>
                <a:spLocks noChangeShapeType="1"/>
              </p:cNvSpPr>
              <p:nvPr userDrawn="1"/>
            </p:nvSpPr>
            <p:spPr bwMode="auto">
              <a:xfrm rot="5400000" flipH="1">
                <a:off x="4950619" y="155679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9" name="Line 99" hidden="1"/>
              <p:cNvSpPr>
                <a:spLocks noChangeShapeType="1"/>
              </p:cNvSpPr>
              <p:nvPr userDrawn="1"/>
            </p:nvSpPr>
            <p:spPr bwMode="auto">
              <a:xfrm rot="5400000" flipH="1">
                <a:off x="4950619" y="170080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0" name="Line 99" hidden="1"/>
              <p:cNvSpPr>
                <a:spLocks noChangeShapeType="1"/>
              </p:cNvSpPr>
              <p:nvPr userDrawn="1"/>
            </p:nvSpPr>
            <p:spPr bwMode="auto">
              <a:xfrm rot="5400000" flipH="1">
                <a:off x="4950619" y="184482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1" name="Line 99" hidden="1"/>
              <p:cNvSpPr>
                <a:spLocks noChangeShapeType="1"/>
              </p:cNvSpPr>
              <p:nvPr userDrawn="1"/>
            </p:nvSpPr>
            <p:spPr bwMode="auto">
              <a:xfrm rot="5400000" flipH="1">
                <a:off x="4950619" y="198884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2" name="Line 99" hidden="1"/>
              <p:cNvSpPr>
                <a:spLocks noChangeShapeType="1"/>
              </p:cNvSpPr>
              <p:nvPr userDrawn="1"/>
            </p:nvSpPr>
            <p:spPr bwMode="auto">
              <a:xfrm rot="5400000" flipH="1">
                <a:off x="4950619" y="-60344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3" name="Line 99" hidden="1"/>
              <p:cNvSpPr>
                <a:spLocks noChangeShapeType="1"/>
              </p:cNvSpPr>
              <p:nvPr userDrawn="1"/>
            </p:nvSpPr>
            <p:spPr bwMode="auto">
              <a:xfrm rot="5400000" flipH="1">
                <a:off x="4950619" y="-74746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4" name="Line 99" hidden="1"/>
              <p:cNvSpPr>
                <a:spLocks noChangeShapeType="1"/>
              </p:cNvSpPr>
              <p:nvPr userDrawn="1"/>
            </p:nvSpPr>
            <p:spPr bwMode="auto">
              <a:xfrm rot="5400000" flipH="1">
                <a:off x="4950619" y="-89147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5" name="Line 99" hidden="1"/>
              <p:cNvSpPr>
                <a:spLocks noChangeShapeType="1"/>
              </p:cNvSpPr>
              <p:nvPr userDrawn="1"/>
            </p:nvSpPr>
            <p:spPr bwMode="auto">
              <a:xfrm rot="5400000" flipH="1">
                <a:off x="4950619" y="-103549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6" name="Line 99" hidden="1"/>
              <p:cNvSpPr>
                <a:spLocks noChangeShapeType="1"/>
              </p:cNvSpPr>
              <p:nvPr userDrawn="1"/>
            </p:nvSpPr>
            <p:spPr bwMode="auto">
              <a:xfrm rot="5400000" flipH="1">
                <a:off x="4950619" y="-1179511"/>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7" name="Line 99" hidden="1"/>
              <p:cNvSpPr>
                <a:spLocks noChangeShapeType="1"/>
              </p:cNvSpPr>
              <p:nvPr userDrawn="1"/>
            </p:nvSpPr>
            <p:spPr bwMode="auto">
              <a:xfrm rot="5400000" flipH="1">
                <a:off x="4950619" y="-1323527"/>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8" name="Line 99" hidden="1"/>
              <p:cNvSpPr>
                <a:spLocks noChangeShapeType="1"/>
              </p:cNvSpPr>
              <p:nvPr userDrawn="1"/>
            </p:nvSpPr>
            <p:spPr bwMode="auto">
              <a:xfrm rot="5400000" flipH="1">
                <a:off x="4950619" y="-1467543"/>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9" name="Line 99" hidden="1"/>
              <p:cNvSpPr>
                <a:spLocks noChangeShapeType="1"/>
              </p:cNvSpPr>
              <p:nvPr userDrawn="1"/>
            </p:nvSpPr>
            <p:spPr bwMode="auto">
              <a:xfrm rot="5400000" flipH="1">
                <a:off x="4950619" y="-161155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0" name="Line 99" hidden="1"/>
              <p:cNvSpPr>
                <a:spLocks noChangeShapeType="1"/>
              </p:cNvSpPr>
              <p:nvPr userDrawn="1"/>
            </p:nvSpPr>
            <p:spPr bwMode="auto">
              <a:xfrm rot="5400000" flipH="1">
                <a:off x="4950619" y="-175557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1" name="Line 99" hidden="1"/>
              <p:cNvSpPr>
                <a:spLocks noChangeShapeType="1"/>
              </p:cNvSpPr>
              <p:nvPr userDrawn="1"/>
            </p:nvSpPr>
            <p:spPr bwMode="auto">
              <a:xfrm rot="5400000" flipH="1">
                <a:off x="4950619" y="-1899591"/>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2" name="Line 99" hidden="1"/>
              <p:cNvSpPr>
                <a:spLocks noChangeShapeType="1"/>
              </p:cNvSpPr>
              <p:nvPr userDrawn="1"/>
            </p:nvSpPr>
            <p:spPr bwMode="auto">
              <a:xfrm rot="5400000" flipH="1">
                <a:off x="4950620" y="-2043608"/>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3" name="Line 99" hidden="1"/>
              <p:cNvSpPr>
                <a:spLocks noChangeShapeType="1"/>
              </p:cNvSpPr>
              <p:nvPr userDrawn="1"/>
            </p:nvSpPr>
            <p:spPr bwMode="auto">
              <a:xfrm rot="5400000" flipH="1">
                <a:off x="4950620" y="-2187624"/>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4" name="Line 99" hidden="1"/>
              <p:cNvSpPr>
                <a:spLocks noChangeShapeType="1"/>
              </p:cNvSpPr>
              <p:nvPr userDrawn="1"/>
            </p:nvSpPr>
            <p:spPr bwMode="auto">
              <a:xfrm rot="5400000" flipH="1">
                <a:off x="4950620" y="-2331641"/>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5" name="Line 99" hidden="1"/>
              <p:cNvSpPr>
                <a:spLocks noChangeShapeType="1"/>
              </p:cNvSpPr>
              <p:nvPr userDrawn="1"/>
            </p:nvSpPr>
            <p:spPr bwMode="auto">
              <a:xfrm rot="5400000" flipH="1">
                <a:off x="4950620" y="-2475657"/>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6" name="Line 99" hidden="1"/>
              <p:cNvSpPr>
                <a:spLocks noChangeShapeType="1"/>
              </p:cNvSpPr>
              <p:nvPr userDrawn="1"/>
            </p:nvSpPr>
            <p:spPr bwMode="auto">
              <a:xfrm rot="5400000" flipH="1">
                <a:off x="4950620" y="-2619673"/>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7" name="Line 99" hidden="1"/>
              <p:cNvSpPr>
                <a:spLocks noChangeShapeType="1"/>
              </p:cNvSpPr>
              <p:nvPr userDrawn="1"/>
            </p:nvSpPr>
            <p:spPr bwMode="auto">
              <a:xfrm rot="5400000" flipH="1">
                <a:off x="4950620" y="-2763689"/>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8" name="Line 99" hidden="1"/>
              <p:cNvSpPr>
                <a:spLocks noChangeShapeType="1"/>
              </p:cNvSpPr>
              <p:nvPr userDrawn="1"/>
            </p:nvSpPr>
            <p:spPr bwMode="auto">
              <a:xfrm rot="5400000" flipH="1">
                <a:off x="4950619" y="-459431"/>
                <a:ext cx="0" cy="8928991"/>
              </a:xfrm>
              <a:prstGeom prst="line">
                <a:avLst/>
              </a:prstGeom>
              <a:noFill/>
              <a:ln w="9525">
                <a:solidFill>
                  <a:srgbClr val="EAEAEA"/>
                </a:solidFill>
                <a:round/>
                <a:headEnd/>
                <a:tailEnd/>
              </a:ln>
              <a:effectLst/>
            </p:spPr>
            <p:txBody>
              <a:bodyPr/>
              <a:lstStyle/>
              <a:p>
                <a:pPr lvl="0" defTabSz="987461"/>
                <a:endParaRPr lang="ja-JP" altLang="en-US" sz="1900" dirty="0"/>
              </a:p>
            </p:txBody>
          </p:sp>
          <p:sp>
            <p:nvSpPr>
              <p:cNvPr id="49" name="Line 99" hidden="1"/>
              <p:cNvSpPr>
                <a:spLocks noChangeShapeType="1"/>
              </p:cNvSpPr>
              <p:nvPr userDrawn="1"/>
            </p:nvSpPr>
            <p:spPr bwMode="auto">
              <a:xfrm rot="5400000" flipH="1">
                <a:off x="4950619" y="-387424"/>
                <a:ext cx="0" cy="8928991"/>
              </a:xfrm>
              <a:prstGeom prst="line">
                <a:avLst/>
              </a:prstGeom>
              <a:noFill/>
              <a:ln w="9525">
                <a:solidFill>
                  <a:srgbClr val="C0C0C0"/>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50" name="Line 99" hidden="1"/>
              <p:cNvSpPr>
                <a:spLocks noChangeShapeType="1"/>
              </p:cNvSpPr>
              <p:nvPr userDrawn="1"/>
            </p:nvSpPr>
            <p:spPr bwMode="auto">
              <a:xfrm rot="5400000" flipH="1">
                <a:off x="4950620" y="-3051721"/>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51" name="Line 99" hidden="1"/>
              <p:cNvSpPr>
                <a:spLocks noChangeShapeType="1"/>
              </p:cNvSpPr>
              <p:nvPr userDrawn="1"/>
            </p:nvSpPr>
            <p:spPr bwMode="auto">
              <a:xfrm rot="5400000" flipH="1">
                <a:off x="4950618" y="-2914562"/>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grpSp>
        <p:sp>
          <p:nvSpPr>
            <p:cNvPr id="13" name="正方形/長方形 12" hidden="1"/>
            <p:cNvSpPr/>
            <p:nvPr userDrawn="1"/>
          </p:nvSpPr>
          <p:spPr>
            <a:xfrm>
              <a:off x="200472" y="1196752"/>
              <a:ext cx="9505056" cy="5328592"/>
            </a:xfrm>
            <a:prstGeom prst="rect">
              <a:avLst/>
            </a:prstGeom>
            <a:noFill/>
            <a:ln w="9525">
              <a:solidFill>
                <a:srgbClr val="C0C0C0"/>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grpSp>
      <p:sp>
        <p:nvSpPr>
          <p:cNvPr id="4" name="Line 26"/>
          <p:cNvSpPr>
            <a:spLocks noChangeShapeType="1"/>
          </p:cNvSpPr>
          <p:nvPr userDrawn="1"/>
        </p:nvSpPr>
        <p:spPr bwMode="auto">
          <a:xfrm>
            <a:off x="200471" y="980728"/>
            <a:ext cx="9505503" cy="0"/>
          </a:xfrm>
          <a:prstGeom prst="line">
            <a:avLst/>
          </a:prstGeom>
          <a:noFill/>
          <a:ln w="3175">
            <a:solidFill>
              <a:schemeClr val="bg2"/>
            </a:solidFill>
            <a:prstDash val="solid"/>
            <a:round/>
            <a:headEnd/>
            <a:tailEnd/>
          </a:ln>
          <a:effectLst/>
        </p:spPr>
        <p:txBody>
          <a:bodyPr/>
          <a:lstStyle/>
          <a:p>
            <a:pPr>
              <a:defRPr/>
            </a:pPr>
            <a:endParaRPr lang="ja-JP" altLang="en-US" dirty="0">
              <a:solidFill>
                <a:prstClr val="black"/>
              </a:solidFill>
            </a:endParaRPr>
          </a:p>
        </p:txBody>
      </p:sp>
      <p:sp>
        <p:nvSpPr>
          <p:cNvPr id="9" name="テキスト ボックス 8"/>
          <p:cNvSpPr txBox="1"/>
          <p:nvPr userDrawn="1"/>
        </p:nvSpPr>
        <p:spPr>
          <a:xfrm>
            <a:off x="8985448" y="6581001"/>
            <a:ext cx="720080" cy="246221"/>
          </a:xfrm>
          <a:prstGeom prst="rect">
            <a:avLst/>
          </a:prstGeom>
          <a:noFill/>
        </p:spPr>
        <p:txBody>
          <a:bodyPr wrap="square" lIns="0" rIns="0" rtlCol="0">
            <a:spAutoFit/>
          </a:bodyPr>
          <a:lstStyle/>
          <a:p>
            <a:pPr algn="r"/>
            <a:fld id="{6DD9FF53-5E75-4890-BA22-699EFFF134BB}" type="slidenum">
              <a:rPr lang="ja-JP" altLang="en-US" sz="1000">
                <a:solidFill>
                  <a:prstClr val="black"/>
                </a:solidFill>
              </a:rPr>
              <a:pPr algn="r"/>
              <a:t>‹#›</a:t>
            </a:fld>
            <a:endParaRPr lang="ja-JP" altLang="en-US" sz="1000" dirty="0">
              <a:solidFill>
                <a:prstClr val="black"/>
              </a:solidFill>
            </a:endParaRPr>
          </a:p>
        </p:txBody>
      </p:sp>
      <p:sp>
        <p:nvSpPr>
          <p:cNvPr id="11" name="タイトル 7"/>
          <p:cNvSpPr>
            <a:spLocks noGrp="1"/>
          </p:cNvSpPr>
          <p:nvPr>
            <p:ph type="title"/>
          </p:nvPr>
        </p:nvSpPr>
        <p:spPr>
          <a:xfrm>
            <a:off x="200471" y="188550"/>
            <a:ext cx="9505055" cy="360050"/>
          </a:xfrm>
        </p:spPr>
        <p:txBody>
          <a:bodyPr>
            <a:normAutofit/>
          </a:bodyPr>
          <a:lstStyle>
            <a:lvl1pPr fontAlgn="base">
              <a:defRPr sz="1400">
                <a:latin typeface="Arial Black" panose="020B0A04020102020204" pitchFamily="34" charset="0"/>
              </a:defRPr>
            </a:lvl1pPr>
          </a:lstStyle>
          <a:p>
            <a:r>
              <a:rPr kumimoji="1" lang="ja-JP" altLang="en-US" dirty="0"/>
              <a:t>マスタ タイトルの書式設定</a:t>
            </a:r>
          </a:p>
        </p:txBody>
      </p:sp>
      <p:sp>
        <p:nvSpPr>
          <p:cNvPr id="12" name="テキスト プレースホルダー 12"/>
          <p:cNvSpPr>
            <a:spLocks noGrp="1"/>
          </p:cNvSpPr>
          <p:nvPr>
            <p:ph type="body" sz="quarter" idx="15"/>
          </p:nvPr>
        </p:nvSpPr>
        <p:spPr>
          <a:xfrm>
            <a:off x="200025" y="549275"/>
            <a:ext cx="9505950" cy="359445"/>
          </a:xfrm>
        </p:spPr>
        <p:txBody>
          <a:bodyPr anchor="b" anchorCtr="0"/>
          <a:lstStyle>
            <a:lvl1pPr marL="0" indent="0">
              <a:spcBef>
                <a:spcPts val="0"/>
              </a:spcBef>
              <a:buNone/>
              <a:defRPr sz="2000" baseline="0">
                <a:latin typeface="Arial Black" panose="020B0A04020102020204" pitchFamily="34" charset="0"/>
                <a:ea typeface="HGP創英角ｺﾞｼｯｸUB" panose="020B0900000000000000" pitchFamily="50" charset="-128"/>
              </a:defRPr>
            </a:lvl1pPr>
            <a:lvl2pPr marL="377825" indent="0">
              <a:spcBef>
                <a:spcPts val="0"/>
              </a:spcBef>
              <a:buNone/>
              <a:defRPr sz="2000">
                <a:latin typeface="HGP創英角ｺﾞｼｯｸUB" panose="020B0900000000000000" pitchFamily="50" charset="-128"/>
                <a:ea typeface="HGP創英角ｺﾞｼｯｸUB" panose="020B0900000000000000" pitchFamily="50" charset="-128"/>
              </a:defRPr>
            </a:lvl2pPr>
            <a:lvl3pPr marL="755650" indent="0">
              <a:spcBef>
                <a:spcPts val="0"/>
              </a:spcBef>
              <a:buNone/>
              <a:defRPr sz="2000">
                <a:latin typeface="HGP創英角ｺﾞｼｯｸUB" panose="020B0900000000000000" pitchFamily="50" charset="-128"/>
                <a:ea typeface="HGP創英角ｺﾞｼｯｸUB" panose="020B0900000000000000" pitchFamily="50" charset="-128"/>
              </a:defRPr>
            </a:lvl3pPr>
            <a:lvl4pPr marL="1143000" indent="0">
              <a:spcBef>
                <a:spcPts val="0"/>
              </a:spcBef>
              <a:buNone/>
              <a:defRPr sz="2000">
                <a:latin typeface="HGP創英角ｺﾞｼｯｸUB" panose="020B0900000000000000" pitchFamily="50" charset="-128"/>
                <a:ea typeface="HGP創英角ｺﾞｼｯｸUB" panose="020B0900000000000000" pitchFamily="50" charset="-128"/>
              </a:defRPr>
            </a:lvl4pPr>
            <a:lvl5pPr marL="1525587" indent="0">
              <a:spcBef>
                <a:spcPts val="0"/>
              </a:spcBef>
              <a:buNone/>
              <a:defRPr sz="2000">
                <a:latin typeface="HGP創英角ｺﾞｼｯｸUB" panose="020B0900000000000000" pitchFamily="50" charset="-128"/>
                <a:ea typeface="HGP創英角ｺﾞｼｯｸUB" panose="020B0900000000000000" pitchFamily="50" charset="-128"/>
              </a:defRPr>
            </a:lvl5pPr>
          </a:lstStyle>
          <a:p>
            <a:pPr lvl="0"/>
            <a:r>
              <a:rPr kumimoji="1" lang="ja-JP" altLang="en-US" dirty="0"/>
              <a:t>マスター テキストの書式設定</a:t>
            </a:r>
          </a:p>
        </p:txBody>
      </p:sp>
    </p:spTree>
    <p:extLst>
      <p:ext uri="{BB962C8B-B14F-4D97-AF65-F5344CB8AC3E}">
        <p14:creationId xmlns:p14="http://schemas.microsoft.com/office/powerpoint/2010/main" val="36349699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userDrawn="1">
  <p:cSld name="2_タイトル スライド">
    <p:spTree>
      <p:nvGrpSpPr>
        <p:cNvPr id="1" name=""/>
        <p:cNvGrpSpPr/>
        <p:nvPr/>
      </p:nvGrpSpPr>
      <p:grpSpPr>
        <a:xfrm>
          <a:off x="0" y="0"/>
          <a:ext cx="0" cy="0"/>
          <a:chOff x="0" y="0"/>
          <a:chExt cx="0" cy="0"/>
        </a:xfrm>
      </p:grpSpPr>
      <p:graphicFrame>
        <p:nvGraphicFramePr>
          <p:cNvPr id="3" name="オブジェクト 2"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3" name="オブジェクト 2"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2" name="Rectangle 10"/>
          <p:cNvSpPr>
            <a:spLocks noGrp="1" noChangeArrowheads="1"/>
          </p:cNvSpPr>
          <p:nvPr>
            <p:ph type="subTitle" sz="quarter" idx="1"/>
          </p:nvPr>
        </p:nvSpPr>
        <p:spPr bwMode="gray">
          <a:xfrm>
            <a:off x="1100609" y="908720"/>
            <a:ext cx="7704782" cy="648072"/>
          </a:xfrm>
          <a:prstGeom prst="rect">
            <a:avLst/>
          </a:prstGeom>
        </p:spPr>
        <p:txBody>
          <a:bodyPr lIns="0" tIns="43193" rIns="0" bIns="79200" anchor="ctr" anchorCtr="1">
            <a:normAutofit/>
          </a:bodyPr>
          <a:lstStyle>
            <a:lvl1pPr marL="0" marR="0" indent="0" algn="ctr" defTabSz="863600" rtl="0" eaLnBrk="1" fontAlgn="base" latinLnBrk="0" hangingPunct="1">
              <a:lnSpc>
                <a:spcPct val="100000"/>
              </a:lnSpc>
              <a:spcBef>
                <a:spcPct val="25000"/>
              </a:spcBef>
              <a:spcAft>
                <a:spcPct val="0"/>
              </a:spcAft>
              <a:buClr>
                <a:schemeClr val="bg1">
                  <a:lumMod val="75000"/>
                </a:schemeClr>
              </a:buClr>
              <a:buSzTx/>
              <a:buFont typeface="Wingdings" pitchFamily="2" charset="2"/>
              <a:buNone/>
              <a:tabLst/>
              <a:defRPr kumimoji="1" lang="ja-JP" altLang="en-US" sz="1800" b="0" kern="1200" baseline="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defRPr>
            </a:lvl1pPr>
          </a:lstStyle>
          <a:p>
            <a:pPr marL="0" marR="0" lvl="0" indent="0" algn="l" defTabSz="914400" rtl="0" eaLnBrk="1" fontAlgn="auto" latinLnBrk="0" hangingPunct="1">
              <a:lnSpc>
                <a:spcPct val="100000"/>
              </a:lnSpc>
              <a:spcBef>
                <a:spcPct val="25000"/>
              </a:spcBef>
              <a:spcAft>
                <a:spcPts val="0"/>
              </a:spcAft>
              <a:buClrTx/>
              <a:buSzTx/>
              <a:buFont typeface="Wingdings" pitchFamily="2" charset="2"/>
              <a:buNone/>
              <a:tabLst/>
              <a:defRPr/>
            </a:pPr>
            <a:r>
              <a:rPr lang="ja-JP" altLang="en-US" dirty="0"/>
              <a:t>マスタ サブタイトルの書式設定</a:t>
            </a:r>
          </a:p>
        </p:txBody>
      </p:sp>
      <p:sp>
        <p:nvSpPr>
          <p:cNvPr id="68" name="テキスト プレースホルダ 64"/>
          <p:cNvSpPr>
            <a:spLocks noGrp="1"/>
          </p:cNvSpPr>
          <p:nvPr>
            <p:ph type="body" sz="quarter" idx="11"/>
          </p:nvPr>
        </p:nvSpPr>
        <p:spPr>
          <a:xfrm>
            <a:off x="3440833" y="5445224"/>
            <a:ext cx="3024336" cy="288032"/>
          </a:xfrm>
        </p:spPr>
        <p:txBody>
          <a:bodyPr lIns="0" rIns="0" anchor="ctr" anchorCtr="0"/>
          <a:lstStyle>
            <a:lvl1pPr marL="0" indent="0" algn="ctr">
              <a:spcBef>
                <a:spcPts val="0"/>
              </a:spcBef>
              <a:buNone/>
              <a:defRPr sz="1600">
                <a:latin typeface="Arial" panose="020B0604020202020204" pitchFamily="34" charset="0"/>
                <a:ea typeface="ＭＳ Ｐゴシック" panose="020B0600070205080204" pitchFamily="50" charset="-128"/>
                <a:cs typeface="Arial" panose="020B0604020202020204" pitchFamily="34" charset="0"/>
              </a:defRPr>
            </a:lvl1pPr>
          </a:lstStyle>
          <a:p>
            <a:pPr lvl="0"/>
            <a:r>
              <a:rPr kumimoji="1" lang="ja-JP" altLang="en-US" dirty="0"/>
              <a:t>マスタ テキストの書式設定</a:t>
            </a:r>
          </a:p>
        </p:txBody>
      </p:sp>
      <p:sp>
        <p:nvSpPr>
          <p:cNvPr id="69" name="テキスト プレースホルダ 64"/>
          <p:cNvSpPr>
            <a:spLocks noGrp="1"/>
          </p:cNvSpPr>
          <p:nvPr>
            <p:ph type="body" sz="quarter" idx="12"/>
          </p:nvPr>
        </p:nvSpPr>
        <p:spPr>
          <a:xfrm>
            <a:off x="3440833" y="5805264"/>
            <a:ext cx="3024336" cy="360040"/>
          </a:xfrm>
        </p:spPr>
        <p:txBody>
          <a:bodyPr lIns="0" rIns="0" anchor="ctr" anchorCtr="0"/>
          <a:lstStyle>
            <a:lvl1pPr marL="0" indent="0" algn="ctr">
              <a:buNone/>
              <a:defRPr sz="2000" b="1">
                <a:latin typeface="Arial" panose="020B0604020202020204" pitchFamily="34" charset="0"/>
                <a:ea typeface="ＭＳ Ｐゴシック" panose="020B0600070205080204" pitchFamily="50" charset="-128"/>
                <a:cs typeface="Arial" panose="020B0604020202020204" pitchFamily="34" charset="0"/>
              </a:defRPr>
            </a:lvl1pPr>
          </a:lstStyle>
          <a:p>
            <a:pPr lvl="0"/>
            <a:r>
              <a:rPr kumimoji="1" lang="ja-JP" altLang="en-US" dirty="0"/>
              <a:t>マスタ テキストの書式設定</a:t>
            </a:r>
          </a:p>
        </p:txBody>
      </p:sp>
      <p:pic>
        <p:nvPicPr>
          <p:cNvPr id="83" name="Nomura Research Institute India Pacific Pvt. Ltd." hidden="1"/>
          <p:cNvPicPr>
            <a:picLocks noChangeAspect="1"/>
          </p:cNvPicPr>
          <p:nvPr userDrawn="1"/>
        </p:nvPicPr>
        <p:blipFill>
          <a:blip r:embed="rId5" cstate="print"/>
          <a:srcRect/>
          <a:stretch>
            <a:fillRect/>
          </a:stretch>
        </p:blipFill>
        <p:spPr bwMode="auto">
          <a:xfrm>
            <a:off x="7604325" y="150019"/>
            <a:ext cx="2016000" cy="284945"/>
          </a:xfrm>
          <a:prstGeom prst="rect">
            <a:avLst/>
          </a:prstGeom>
          <a:noFill/>
          <a:ln w="9525">
            <a:noFill/>
            <a:miter lim="800000"/>
            <a:headEnd/>
            <a:tailEnd/>
          </a:ln>
        </p:spPr>
      </p:pic>
      <p:pic>
        <p:nvPicPr>
          <p:cNvPr id="81" name="Nomura Research Institute Hong Kong Limited." descr="C:\Documents and Settings\s-suzuki\デスクトップ\hk_logo00.jpg" hidden="1"/>
          <p:cNvPicPr>
            <a:picLocks noChangeAspect="1" noChangeArrowheads="1"/>
          </p:cNvPicPr>
          <p:nvPr userDrawn="1"/>
        </p:nvPicPr>
        <p:blipFill>
          <a:blip r:embed="rId6" cstate="print"/>
          <a:srcRect/>
          <a:stretch>
            <a:fillRect/>
          </a:stretch>
        </p:blipFill>
        <p:spPr bwMode="auto">
          <a:xfrm>
            <a:off x="7620334" y="154781"/>
            <a:ext cx="1754880" cy="288000"/>
          </a:xfrm>
          <a:prstGeom prst="rect">
            <a:avLst/>
          </a:prstGeom>
          <a:noFill/>
        </p:spPr>
      </p:pic>
      <p:pic>
        <p:nvPicPr>
          <p:cNvPr id="84" name="Nomura Research Institute Asia Pacific Pte. Ltd." hidden="1"/>
          <p:cNvPicPr/>
          <p:nvPr userDrawn="1"/>
        </p:nvPicPr>
        <p:blipFill>
          <a:blip r:embed="rId7" cstate="print"/>
          <a:srcRect/>
          <a:stretch>
            <a:fillRect/>
          </a:stretch>
        </p:blipFill>
        <p:spPr bwMode="auto">
          <a:xfrm>
            <a:off x="7570383" y="142876"/>
            <a:ext cx="2037904" cy="287080"/>
          </a:xfrm>
          <a:prstGeom prst="rect">
            <a:avLst/>
          </a:prstGeom>
          <a:noFill/>
          <a:ln w="9525">
            <a:noFill/>
            <a:miter lim="800000"/>
            <a:headEnd/>
            <a:tailEnd/>
          </a:ln>
        </p:spPr>
      </p:pic>
      <p:pic>
        <p:nvPicPr>
          <p:cNvPr id="79" name="野村総研（大連）" descr="C:\Documents and Settings\s-suzuki\デスクトップ\dl_logo03.jpg" hidden="1"/>
          <p:cNvPicPr>
            <a:picLocks noChangeAspect="1" noChangeArrowheads="1"/>
          </p:cNvPicPr>
          <p:nvPr userDrawn="1"/>
        </p:nvPicPr>
        <p:blipFill>
          <a:blip r:embed="rId8" cstate="print"/>
          <a:srcRect/>
          <a:stretch>
            <a:fillRect/>
          </a:stretch>
        </p:blipFill>
        <p:spPr bwMode="auto">
          <a:xfrm>
            <a:off x="7607382" y="150019"/>
            <a:ext cx="1849719" cy="162000"/>
          </a:xfrm>
          <a:prstGeom prst="rect">
            <a:avLst/>
          </a:prstGeom>
          <a:noFill/>
        </p:spPr>
      </p:pic>
      <p:pic>
        <p:nvPicPr>
          <p:cNvPr id="82" name="野村総研（上海）" descr="C:\Documents and Settings\s-suzuki\デスクトップ\sh_logo02.jpg" hidden="1"/>
          <p:cNvPicPr>
            <a:picLocks noChangeAspect="1" noChangeArrowheads="1"/>
          </p:cNvPicPr>
          <p:nvPr userDrawn="1"/>
        </p:nvPicPr>
        <p:blipFill>
          <a:blip r:embed="rId9" cstate="print"/>
          <a:srcRect/>
          <a:stretch>
            <a:fillRect/>
          </a:stretch>
        </p:blipFill>
        <p:spPr bwMode="auto">
          <a:xfrm>
            <a:off x="7593311" y="140495"/>
            <a:ext cx="1837500" cy="176400"/>
          </a:xfrm>
          <a:prstGeom prst="rect">
            <a:avLst/>
          </a:prstGeom>
          <a:noFill/>
        </p:spPr>
      </p:pic>
      <p:pic>
        <p:nvPicPr>
          <p:cNvPr id="67" name="野村総研（北京）" descr="nri_北京.jpg" hidden="1"/>
          <p:cNvPicPr>
            <a:picLocks noChangeAspect="1"/>
          </p:cNvPicPr>
          <p:nvPr userDrawn="1"/>
        </p:nvPicPr>
        <p:blipFill>
          <a:blip r:embed="rId10" cstate="print"/>
          <a:srcRect r="2216"/>
          <a:stretch>
            <a:fillRect/>
          </a:stretch>
        </p:blipFill>
        <p:spPr>
          <a:xfrm>
            <a:off x="7571029" y="116685"/>
            <a:ext cx="2150106" cy="224281"/>
          </a:xfrm>
          <a:prstGeom prst="rect">
            <a:avLst/>
          </a:prstGeom>
        </p:spPr>
      </p:pic>
      <p:pic>
        <p:nvPicPr>
          <p:cNvPr id="80" name="Nomura Research Institute Europe Limited" descr="C:\Documents and Settings\s-suzuki\デスクトップ\e_logo00.jpg" hidden="1"/>
          <p:cNvPicPr>
            <a:picLocks noChangeAspect="1" noChangeArrowheads="1"/>
          </p:cNvPicPr>
          <p:nvPr userDrawn="1"/>
        </p:nvPicPr>
        <p:blipFill>
          <a:blip r:embed="rId11" cstate="print"/>
          <a:srcRect/>
          <a:stretch>
            <a:fillRect/>
          </a:stretch>
        </p:blipFill>
        <p:spPr bwMode="auto">
          <a:xfrm>
            <a:off x="7619137" y="152400"/>
            <a:ext cx="1852444" cy="288000"/>
          </a:xfrm>
          <a:prstGeom prst="rect">
            <a:avLst/>
          </a:prstGeom>
          <a:noFill/>
        </p:spPr>
      </p:pic>
      <p:pic>
        <p:nvPicPr>
          <p:cNvPr id="72" name="Nomura Research Institute America, Inc." descr="nri_america.jpg" hidden="1"/>
          <p:cNvPicPr>
            <a:picLocks noChangeAspect="1"/>
          </p:cNvPicPr>
          <p:nvPr userDrawn="1"/>
        </p:nvPicPr>
        <p:blipFill>
          <a:blip r:embed="rId12" cstate="print"/>
          <a:stretch>
            <a:fillRect/>
          </a:stretch>
        </p:blipFill>
        <p:spPr>
          <a:xfrm>
            <a:off x="7616846" y="152400"/>
            <a:ext cx="1800050" cy="291184"/>
          </a:xfrm>
          <a:prstGeom prst="rect">
            <a:avLst/>
          </a:prstGeom>
        </p:spPr>
      </p:pic>
      <p:pic>
        <p:nvPicPr>
          <p:cNvPr id="85" name="NRIシステムテクノ" hidden="1"/>
          <p:cNvPicPr>
            <a:picLocks noChangeAspect="1"/>
          </p:cNvPicPr>
          <p:nvPr userDrawn="1"/>
        </p:nvPicPr>
        <p:blipFill>
          <a:blip r:embed="rId13" cstate="print"/>
          <a:srcRect/>
          <a:stretch>
            <a:fillRect/>
          </a:stretch>
        </p:blipFill>
        <p:spPr bwMode="auto">
          <a:xfrm>
            <a:off x="7600976" y="147638"/>
            <a:ext cx="1208119" cy="162000"/>
          </a:xfrm>
          <a:prstGeom prst="rect">
            <a:avLst/>
          </a:prstGeom>
          <a:noFill/>
          <a:ln w="9525">
            <a:noFill/>
            <a:miter lim="800000"/>
            <a:headEnd/>
            <a:tailEnd/>
          </a:ln>
        </p:spPr>
      </p:pic>
      <p:pic>
        <p:nvPicPr>
          <p:cNvPr id="76" name="NRIプロセスイノベーション" descr="C:\Documents and Settings\s-suzuki\デスクトップ\pro_J_01.jpg" hidden="1"/>
          <p:cNvPicPr>
            <a:picLocks noChangeAspect="1" noChangeArrowheads="1"/>
          </p:cNvPicPr>
          <p:nvPr userDrawn="1"/>
        </p:nvPicPr>
        <p:blipFill>
          <a:blip r:embed="rId14" cstate="print"/>
          <a:srcRect/>
          <a:stretch>
            <a:fillRect/>
          </a:stretch>
        </p:blipFill>
        <p:spPr bwMode="auto">
          <a:xfrm>
            <a:off x="7608781" y="142876"/>
            <a:ext cx="1667558" cy="165600"/>
          </a:xfrm>
          <a:prstGeom prst="rect">
            <a:avLst/>
          </a:prstGeom>
          <a:noFill/>
        </p:spPr>
      </p:pic>
      <p:pic>
        <p:nvPicPr>
          <p:cNvPr id="75" name="NRI社会情報システム" descr="C:\Documents and Settings\s-suzuki\デスクトップ\sjs_logo00.jpg" hidden="1"/>
          <p:cNvPicPr>
            <a:picLocks noChangeAspect="1" noChangeArrowheads="1"/>
          </p:cNvPicPr>
          <p:nvPr userDrawn="1"/>
        </p:nvPicPr>
        <p:blipFill>
          <a:blip r:embed="rId15" cstate="print"/>
          <a:srcRect/>
          <a:stretch>
            <a:fillRect/>
          </a:stretch>
        </p:blipFill>
        <p:spPr bwMode="auto">
          <a:xfrm>
            <a:off x="7554763" y="121447"/>
            <a:ext cx="1434720" cy="219600"/>
          </a:xfrm>
          <a:prstGeom prst="rect">
            <a:avLst/>
          </a:prstGeom>
          <a:noFill/>
        </p:spPr>
      </p:pic>
      <p:pic>
        <p:nvPicPr>
          <p:cNvPr id="73" name="NRIサイバーパテント" descr="C:\Documents and Settings\s-suzuki\デスクトップ\cp_logo00.jpg" hidden="1"/>
          <p:cNvPicPr>
            <a:picLocks noChangeAspect="1" noChangeArrowheads="1"/>
          </p:cNvPicPr>
          <p:nvPr userDrawn="1"/>
        </p:nvPicPr>
        <p:blipFill>
          <a:blip r:embed="rId16" cstate="print"/>
          <a:srcRect/>
          <a:stretch>
            <a:fillRect/>
          </a:stretch>
        </p:blipFill>
        <p:spPr bwMode="auto">
          <a:xfrm>
            <a:off x="7595712" y="133352"/>
            <a:ext cx="1394924" cy="201600"/>
          </a:xfrm>
          <a:prstGeom prst="rect">
            <a:avLst/>
          </a:prstGeom>
          <a:noFill/>
        </p:spPr>
      </p:pic>
      <p:pic>
        <p:nvPicPr>
          <p:cNvPr id="74" name="NRIデータiテック" descr="C:\Documents and Settings\s-suzuki\デスクトップ\itech_logo00.jpg" hidden="1"/>
          <p:cNvPicPr>
            <a:picLocks noChangeAspect="1" noChangeArrowheads="1"/>
          </p:cNvPicPr>
          <p:nvPr userDrawn="1"/>
        </p:nvPicPr>
        <p:blipFill>
          <a:blip r:embed="rId17" cstate="print"/>
          <a:srcRect/>
          <a:stretch>
            <a:fillRect/>
          </a:stretch>
        </p:blipFill>
        <p:spPr bwMode="auto">
          <a:xfrm>
            <a:off x="7567319" y="66539"/>
            <a:ext cx="1270710" cy="273600"/>
          </a:xfrm>
          <a:prstGeom prst="rect">
            <a:avLst/>
          </a:prstGeom>
          <a:noFill/>
        </p:spPr>
      </p:pic>
      <p:pic>
        <p:nvPicPr>
          <p:cNvPr id="77" name="NRIワークプレイスサービス" descr="C:\Documents and Settings\s-suzuki\デスクトップ\wp_logo00.jpg" hidden="1"/>
          <p:cNvPicPr>
            <a:picLocks noChangeAspect="1" noChangeArrowheads="1"/>
          </p:cNvPicPr>
          <p:nvPr userDrawn="1"/>
        </p:nvPicPr>
        <p:blipFill>
          <a:blip r:embed="rId18" cstate="print"/>
          <a:srcRect/>
          <a:stretch>
            <a:fillRect/>
          </a:stretch>
        </p:blipFill>
        <p:spPr bwMode="auto">
          <a:xfrm>
            <a:off x="7592475" y="140495"/>
            <a:ext cx="1774023" cy="180000"/>
          </a:xfrm>
          <a:prstGeom prst="rect">
            <a:avLst/>
          </a:prstGeom>
          <a:noFill/>
        </p:spPr>
      </p:pic>
      <p:pic>
        <p:nvPicPr>
          <p:cNvPr id="71" name="NRIセキュアテクノロジーズ" descr="セキュアテクノロジーズ.jpg" hidden="1"/>
          <p:cNvPicPr>
            <a:picLocks noChangeAspect="1"/>
          </p:cNvPicPr>
          <p:nvPr userDrawn="1"/>
        </p:nvPicPr>
        <p:blipFill>
          <a:blip r:embed="rId19" cstate="print"/>
          <a:srcRect l="1205" t="18079" b="16391"/>
          <a:stretch>
            <a:fillRect/>
          </a:stretch>
        </p:blipFill>
        <p:spPr>
          <a:xfrm>
            <a:off x="7591975" y="140495"/>
            <a:ext cx="1830458" cy="182096"/>
          </a:xfrm>
          <a:prstGeom prst="rect">
            <a:avLst/>
          </a:prstGeom>
        </p:spPr>
      </p:pic>
      <p:pic>
        <p:nvPicPr>
          <p:cNvPr id="78" name="NRIネットコム" descr="C:\Users\kinoshita\Dropbox\進行中仕事\NRI_ppt_temp2011\nrippt2011_0509_logo\グループ社名ロゴ\ネットコム.jpg" hidden="1"/>
          <p:cNvPicPr>
            <a:picLocks noChangeAspect="1" noChangeArrowheads="1"/>
          </p:cNvPicPr>
          <p:nvPr userDrawn="1"/>
        </p:nvPicPr>
        <p:blipFill>
          <a:blip r:embed="rId20" cstate="print"/>
          <a:srcRect/>
          <a:stretch>
            <a:fillRect/>
          </a:stretch>
        </p:blipFill>
        <p:spPr bwMode="auto">
          <a:xfrm>
            <a:off x="7621289" y="157162"/>
            <a:ext cx="976025" cy="146507"/>
          </a:xfrm>
          <a:prstGeom prst="rect">
            <a:avLst/>
          </a:prstGeom>
          <a:noFill/>
        </p:spPr>
      </p:pic>
      <p:sp>
        <p:nvSpPr>
          <p:cNvPr id="1986" name="正方形/長方形 1985"/>
          <p:cNvSpPr/>
          <p:nvPr userDrawn="1"/>
        </p:nvSpPr>
        <p:spPr>
          <a:xfrm>
            <a:off x="15552" y="1700808"/>
            <a:ext cx="9906000" cy="1800200"/>
          </a:xfrm>
          <a:prstGeom prst="rect">
            <a:avLst/>
          </a:prstGeom>
          <a:gradFill flip="none" rotWithShape="1">
            <a:gsLst>
              <a:gs pos="0">
                <a:schemeClr val="bg1"/>
              </a:gs>
              <a:gs pos="95000">
                <a:srgbClr val="A2BBDC"/>
              </a:gs>
              <a:gs pos="85000">
                <a:srgbClr val="3D6AA7"/>
              </a:gs>
              <a:gs pos="15000">
                <a:srgbClr val="3D6AA7"/>
              </a:gs>
              <a:gs pos="5000">
                <a:srgbClr val="83A4D1"/>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rgbClr val="000000"/>
              </a:solidFill>
              <a:cs typeface="Arial" panose="020B0604020202020204" pitchFamily="34" charset="0"/>
            </a:endParaRPr>
          </a:p>
        </p:txBody>
      </p:sp>
      <p:sp>
        <p:nvSpPr>
          <p:cNvPr id="1987" name="正方形/長方形 1986"/>
          <p:cNvSpPr/>
          <p:nvPr userDrawn="1"/>
        </p:nvSpPr>
        <p:spPr>
          <a:xfrm>
            <a:off x="15552" y="1592800"/>
            <a:ext cx="9906000" cy="36000"/>
          </a:xfrm>
          <a:prstGeom prst="rect">
            <a:avLst/>
          </a:prstGeom>
          <a:gradFill flip="none" rotWithShape="1">
            <a:gsLst>
              <a:gs pos="0">
                <a:schemeClr val="bg1"/>
              </a:gs>
              <a:gs pos="90000">
                <a:srgbClr val="A2BBDC"/>
              </a:gs>
              <a:gs pos="75000">
                <a:srgbClr val="3D6AA7"/>
              </a:gs>
              <a:gs pos="25000">
                <a:srgbClr val="3D6AA7"/>
              </a:gs>
              <a:gs pos="10000">
                <a:srgbClr val="83A4D1"/>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rgbClr val="000000"/>
              </a:solidFill>
              <a:cs typeface="Arial" panose="020B0604020202020204" pitchFamily="34" charset="0"/>
            </a:endParaRPr>
          </a:p>
        </p:txBody>
      </p:sp>
      <p:sp>
        <p:nvSpPr>
          <p:cNvPr id="1988" name="正方形/長方形 1987"/>
          <p:cNvSpPr/>
          <p:nvPr userDrawn="1"/>
        </p:nvSpPr>
        <p:spPr>
          <a:xfrm>
            <a:off x="15552" y="3573016"/>
            <a:ext cx="9906000" cy="36000"/>
          </a:xfrm>
          <a:prstGeom prst="rect">
            <a:avLst/>
          </a:prstGeom>
          <a:gradFill flip="none" rotWithShape="1">
            <a:gsLst>
              <a:gs pos="0">
                <a:schemeClr val="bg1"/>
              </a:gs>
              <a:gs pos="90000">
                <a:srgbClr val="A2BBDC"/>
              </a:gs>
              <a:gs pos="75000">
                <a:srgbClr val="3D6AA7"/>
              </a:gs>
              <a:gs pos="25000">
                <a:srgbClr val="3D6AA7"/>
              </a:gs>
              <a:gs pos="10000">
                <a:srgbClr val="83A4D1"/>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rgbClr val="000000"/>
              </a:solidFill>
              <a:cs typeface="Arial" panose="020B0604020202020204" pitchFamily="34" charset="0"/>
            </a:endParaRPr>
          </a:p>
        </p:txBody>
      </p:sp>
      <p:pic>
        <p:nvPicPr>
          <p:cNvPr id="4" name="図 3"/>
          <p:cNvPicPr>
            <a:picLocks noChangeAspect="1"/>
          </p:cNvPicPr>
          <p:nvPr userDrawn="1"/>
        </p:nvPicPr>
        <p:blipFill>
          <a:blip r:embed="rId21" cstate="print"/>
          <a:stretch>
            <a:fillRect/>
          </a:stretch>
        </p:blipFill>
        <p:spPr>
          <a:xfrm>
            <a:off x="5097016" y="2569503"/>
            <a:ext cx="4157832" cy="3523793"/>
          </a:xfrm>
          <a:prstGeom prst="rect">
            <a:avLst/>
          </a:prstGeom>
        </p:spPr>
      </p:pic>
    </p:spTree>
    <p:extLst>
      <p:ext uri="{BB962C8B-B14F-4D97-AF65-F5344CB8AC3E}">
        <p14:creationId xmlns:p14="http://schemas.microsoft.com/office/powerpoint/2010/main" val="33577496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3.xml"/><Relationship Id="rId5" Type="http://schemas.openxmlformats.org/officeDocument/2006/relationships/tags" Target="../tags/tag2.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userDrawn="1">
            <p:custDataLst>
              <p:tags r:id="rId5"/>
            </p:custDataLst>
            <p:extLst>
              <p:ext uri="{D42A27DB-BD31-4B8C-83A1-F6EECF244321}">
                <p14:modId xmlns:p14="http://schemas.microsoft.com/office/powerpoint/2010/main" val="404600404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7" imgW="270" imgH="270" progId="TCLayout.ActiveDocument.1">
                  <p:embed/>
                </p:oleObj>
              </mc:Choice>
              <mc:Fallback>
                <p:oleObj name="think-cell Slide" r:id="rId7" imgW="270" imgH="270" progId="TCLayout.ActiveDocument.1">
                  <p:embed/>
                  <p:pic>
                    <p:nvPicPr>
                      <p:cNvPr id="2" name="オブジェクト 1" hidden="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正方形/長方形 2" hidden="1"/>
          <p:cNvSpPr/>
          <p:nvPr userDrawn="1">
            <p:custDataLst>
              <p:tags r:id="rId6"/>
            </p:custDataLst>
          </p:nvPr>
        </p:nvSpPr>
        <p:spPr>
          <a:xfrm>
            <a:off x="0" y="0"/>
            <a:ext cx="158750" cy="158750"/>
          </a:xfrm>
          <a:prstGeom prst="rect">
            <a:avLst/>
          </a:prstGeom>
          <a:solidFill>
            <a:srgbClr val="A2BBDC"/>
          </a:solidFill>
        </p:spPr>
        <p:txBody>
          <a:bodyPr wrap="none" lIns="0" tIns="0" rIns="0" bIns="0" rtlCol="0" anchor="ctr">
            <a:noAutofit/>
          </a:bodyPr>
          <a:lstStyle/>
          <a:p>
            <a:pPr marL="0" lvl="0" indent="0" algn="ctr" eaLnBrk="1" fontAlgn="ctr">
              <a:lnSpc>
                <a:spcPct val="114000"/>
              </a:lnSpc>
              <a:spcAft>
                <a:spcPts val="400"/>
              </a:spcAft>
            </a:pPr>
            <a:endParaRPr kumimoji="1" lang="ja-JP" altLang="en-US" sz="2000" b="0" i="0" baseline="0" dirty="0">
              <a:latin typeface="HGP創英角ｺﾞｼｯｸUB" panose="020B0900000000000000" pitchFamily="50" charset="-128"/>
              <a:ea typeface="HGP創英角ｺﾞｼｯｸUB" panose="020B0900000000000000" pitchFamily="50" charset="-128"/>
              <a:cs typeface="+mj-cs"/>
              <a:sym typeface="HGP創英角ｺﾞｼｯｸUB" panose="020B0900000000000000" pitchFamily="50" charset="-128"/>
            </a:endParaRPr>
          </a:p>
        </p:txBody>
      </p:sp>
      <p:sp>
        <p:nvSpPr>
          <p:cNvPr id="17" name="タイトル プレースホルダ 16"/>
          <p:cNvSpPr>
            <a:spLocks noGrp="1"/>
          </p:cNvSpPr>
          <p:nvPr>
            <p:ph type="title"/>
          </p:nvPr>
        </p:nvSpPr>
        <p:spPr>
          <a:xfrm>
            <a:off x="200471" y="188640"/>
            <a:ext cx="9505055" cy="1008112"/>
          </a:xfrm>
          <a:prstGeom prst="rect">
            <a:avLst/>
          </a:prstGeom>
        </p:spPr>
        <p:txBody>
          <a:bodyPr vert="horz" lIns="91440" tIns="45720" rIns="91440" bIns="45720" rtlCol="0" anchor="b" anchorCtr="0">
            <a:normAutofit/>
          </a:bodyPr>
          <a:lstStyle/>
          <a:p>
            <a:r>
              <a:rPr kumimoji="1" lang="ja-JP" altLang="en-US" dirty="0"/>
              <a:t>マスタ タイトルの書式設定</a:t>
            </a:r>
          </a:p>
        </p:txBody>
      </p:sp>
      <p:sp>
        <p:nvSpPr>
          <p:cNvPr id="15" name="テキスト ボックス 14"/>
          <p:cNvSpPr txBox="1"/>
          <p:nvPr/>
        </p:nvSpPr>
        <p:spPr>
          <a:xfrm>
            <a:off x="8985448" y="6581001"/>
            <a:ext cx="720080" cy="246221"/>
          </a:xfrm>
          <a:prstGeom prst="rect">
            <a:avLst/>
          </a:prstGeom>
          <a:noFill/>
        </p:spPr>
        <p:txBody>
          <a:bodyPr wrap="square" lIns="0" rIns="0" rtlCol="0">
            <a:spAutoFit/>
          </a:bodyPr>
          <a:lstStyle/>
          <a:p>
            <a:pPr algn="r"/>
            <a:fld id="{6DD9FF53-5E75-4890-BA22-699EFFF134BB}" type="slidenum">
              <a:rPr kumimoji="1" lang="ja-JP" altLang="en-US" sz="1000" kern="1200">
                <a:solidFill>
                  <a:prstClr val="black"/>
                </a:solidFill>
                <a:latin typeface="+mn-lt"/>
                <a:ea typeface="+mn-ea"/>
                <a:cs typeface="+mn-cs"/>
              </a:rPr>
              <a:pPr algn="r"/>
              <a:t>‹#›</a:t>
            </a:fld>
            <a:endParaRPr kumimoji="1" lang="ja-JP" altLang="en-US" sz="1000" kern="1200" dirty="0">
              <a:solidFill>
                <a:prstClr val="black"/>
              </a:solidFill>
              <a:latin typeface="+mn-lt"/>
              <a:ea typeface="+mn-ea"/>
              <a:cs typeface="+mn-cs"/>
            </a:endParaRPr>
          </a:p>
        </p:txBody>
      </p:sp>
      <p:sp>
        <p:nvSpPr>
          <p:cNvPr id="10" name="テキスト プレースホルダ 9"/>
          <p:cNvSpPr>
            <a:spLocks noGrp="1"/>
          </p:cNvSpPr>
          <p:nvPr>
            <p:ph type="body" idx="1"/>
          </p:nvPr>
        </p:nvSpPr>
        <p:spPr>
          <a:xfrm>
            <a:off x="200471" y="1484784"/>
            <a:ext cx="9505503" cy="5039840"/>
          </a:xfrm>
          <a:prstGeom prst="rect">
            <a:avLst/>
          </a:prstGeom>
        </p:spPr>
        <p:txBody>
          <a:bodyPr vert="horz" lIns="91440" tIns="45720" rIns="91440" bIns="45720" rtlCol="0">
            <a:noAutofit/>
          </a:body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11" name="Line 26"/>
          <p:cNvSpPr>
            <a:spLocks noChangeShapeType="1"/>
          </p:cNvSpPr>
          <p:nvPr userDrawn="1"/>
        </p:nvSpPr>
        <p:spPr bwMode="auto">
          <a:xfrm>
            <a:off x="200471" y="1340688"/>
            <a:ext cx="9505503" cy="0"/>
          </a:xfrm>
          <a:prstGeom prst="line">
            <a:avLst/>
          </a:prstGeom>
          <a:noFill/>
          <a:ln w="3175">
            <a:solidFill>
              <a:schemeClr val="bg2"/>
            </a:solidFill>
            <a:prstDash val="solid"/>
            <a:round/>
            <a:headEnd/>
            <a:tailEnd/>
          </a:ln>
          <a:effectLst/>
        </p:spPr>
        <p:txBody>
          <a:bodyPr/>
          <a:lstStyle/>
          <a:p>
            <a:pPr>
              <a:defRPr/>
            </a:pPr>
            <a:endParaRPr lang="ja-JP" altLang="en-US" dirty="0">
              <a:solidFill>
                <a:prstClr val="black"/>
              </a:solidFill>
            </a:endParaRPr>
          </a:p>
        </p:txBody>
      </p:sp>
    </p:spTree>
    <p:extLst>
      <p:ext uri="{BB962C8B-B14F-4D97-AF65-F5344CB8AC3E}">
        <p14:creationId xmlns:p14="http://schemas.microsoft.com/office/powerpoint/2010/main" val="3780788020"/>
      </p:ext>
    </p:extLst>
  </p:cSld>
  <p:clrMap bg1="lt1" tx1="dk1" bg2="lt2" tx2="dk2" accent1="accent1" accent2="accent2" accent3="accent3" accent4="accent4" accent5="accent5" accent6="accent6" hlink="hlink" folHlink="folHlink"/>
  <p:sldLayoutIdLst>
    <p:sldLayoutId id="2147483665" r:id="rId1"/>
    <p:sldLayoutId id="2147483674" r:id="rId2"/>
    <p:sldLayoutId id="2147483681" r:id="rId3"/>
  </p:sldLayoutIdLst>
  <p:hf hdr="0" dt="0"/>
  <p:txStyles>
    <p:titleStyle>
      <a:lvl1pPr marL="0" marR="0" indent="0" algn="l" defTabSz="914400" rtl="0" eaLnBrk="1" fontAlgn="auto" latinLnBrk="0" hangingPunct="1">
        <a:lnSpc>
          <a:spcPct val="100000"/>
        </a:lnSpc>
        <a:spcBef>
          <a:spcPct val="0"/>
        </a:spcBef>
        <a:spcAft>
          <a:spcPts val="0"/>
        </a:spcAft>
        <a:buClrTx/>
        <a:buSzTx/>
        <a:buFontTx/>
        <a:buNone/>
        <a:tabLst/>
        <a:defRPr kumimoji="1" sz="2000" kern="1200">
          <a:solidFill>
            <a:schemeClr val="tx1"/>
          </a:solidFill>
          <a:latin typeface="HGP創英角ｺﾞｼｯｸUB" pitchFamily="50" charset="-128"/>
          <a:ea typeface="HGP創英角ｺﾞｼｯｸUB" pitchFamily="50" charset="-128"/>
          <a:cs typeface="+mj-cs"/>
        </a:defRPr>
      </a:lvl1pPr>
    </p:titleStyle>
    <p:body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8" Type="http://schemas.openxmlformats.org/officeDocument/2006/relationships/hyperlink" Target="https://ja.wikipedia.org/wiki/%E3%83%95%E3%82%A1%E3%82%A4%E3%83%AB:Flag_of_Germany.svg" TargetMode="External"/><Relationship Id="rId13" Type="http://schemas.openxmlformats.org/officeDocument/2006/relationships/hyperlink" Target="https://ja.wikipedia.org/wiki/%E3%83%95%E3%82%A1%E3%82%A4%E3%83%AB:Flag_of_Turkey.svg" TargetMode="External"/><Relationship Id="rId3" Type="http://schemas.openxmlformats.org/officeDocument/2006/relationships/image" Target="../media/image21.png"/><Relationship Id="rId7" Type="http://schemas.openxmlformats.org/officeDocument/2006/relationships/hyperlink" Target="https://ja.wikipedia.org/wiki/%E3%83%95%E3%82%A1%E3%82%A4%E3%83%AB:Flag_of_France.svg" TargetMode="External"/><Relationship Id="rId12" Type="http://schemas.openxmlformats.org/officeDocument/2006/relationships/hyperlink" Target="https://ja.wikipedia.org/wiki/%E3%83%95%E3%82%A1%E3%82%A4%E3%83%AB:Flag_of_Russia.svg" TargetMode="External"/><Relationship Id="rId17" Type="http://schemas.openxmlformats.org/officeDocument/2006/relationships/image" Target="../media/image24.png"/><Relationship Id="rId2" Type="http://schemas.openxmlformats.org/officeDocument/2006/relationships/hyperlink" Target="https://ja.wikipedia.org/wiki/%E3%83%95%E3%82%A1%E3%82%A4%E3%83%AB:Flag_of_South_Africa.svg" TargetMode="External"/><Relationship Id="rId16" Type="http://schemas.openxmlformats.org/officeDocument/2006/relationships/hyperlink" Target="https://ja.wikipedia.org/wiki/%E3%83%95%E3%82%A1%E3%82%A4%E3%83%AB:Flag_of_Mexico.svg" TargetMode="External"/><Relationship Id="rId1" Type="http://schemas.openxmlformats.org/officeDocument/2006/relationships/slideLayout" Target="../slideLayouts/slideLayout2.xml"/><Relationship Id="rId6" Type="http://schemas.openxmlformats.org/officeDocument/2006/relationships/hyperlink" Target="https://ja.wikipedia.org/wiki/%E3%83%95%E3%82%A1%E3%82%A4%E3%83%AB:Flag_of_Europe.svg" TargetMode="External"/><Relationship Id="rId11" Type="http://schemas.openxmlformats.org/officeDocument/2006/relationships/hyperlink" Target="https://ja.wikipedia.org/wiki/%E3%83%95%E3%82%A1%E3%82%A4%E3%83%AB:Flag_of_the_United_Kingdom.svg" TargetMode="External"/><Relationship Id="rId5" Type="http://schemas.openxmlformats.org/officeDocument/2006/relationships/image" Target="../media/image22.png"/><Relationship Id="rId15" Type="http://schemas.openxmlformats.org/officeDocument/2006/relationships/hyperlink" Target="https://ja.wikipedia.org/wiki/%E3%83%95%E3%82%A1%E3%82%A4%E3%83%AB:Flag_of_Canada.svg" TargetMode="External"/><Relationship Id="rId10" Type="http://schemas.openxmlformats.org/officeDocument/2006/relationships/hyperlink" Target="https://ja.wikipedia.org/wiki/%E3%83%95%E3%82%A1%E3%82%A4%E3%83%AB:Flag_of_Italy.svg" TargetMode="External"/><Relationship Id="rId4" Type="http://schemas.openxmlformats.org/officeDocument/2006/relationships/hyperlink" Target="https://ja.wikipedia.org/wiki/%E3%83%95%E3%82%A1%E3%82%A4%E3%83%AB:Flag_of_Australia.svg" TargetMode="External"/><Relationship Id="rId9" Type="http://schemas.openxmlformats.org/officeDocument/2006/relationships/image" Target="../media/image23.png"/><Relationship Id="rId14" Type="http://schemas.openxmlformats.org/officeDocument/2006/relationships/hyperlink" Target="https://ja.wikipedia.org/wiki/%E3%83%95%E3%82%A1%E3%82%A4%E3%83%AB:Flag_of_Saudi_Arabia.svg" TargetMode="Externa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hyperlink" Target="https://ja.wikipedia.org/wiki/%E3%83%95%E3%82%A1%E3%82%A4%E3%83%AB:Flag_of_Germany.svg" TargetMode="External"/><Relationship Id="rId13" Type="http://schemas.openxmlformats.org/officeDocument/2006/relationships/hyperlink" Target="https://ja.wikipedia.org/wiki/%E3%83%95%E3%82%A1%E3%82%A4%E3%83%AB:Flag_of_Turkey.svg" TargetMode="External"/><Relationship Id="rId3" Type="http://schemas.openxmlformats.org/officeDocument/2006/relationships/image" Target="../media/image21.png"/><Relationship Id="rId7" Type="http://schemas.openxmlformats.org/officeDocument/2006/relationships/hyperlink" Target="https://ja.wikipedia.org/wiki/%E3%83%95%E3%82%A1%E3%82%A4%E3%83%AB:Flag_of_France.svg" TargetMode="External"/><Relationship Id="rId12" Type="http://schemas.openxmlformats.org/officeDocument/2006/relationships/hyperlink" Target="https://ja.wikipedia.org/wiki/%E3%83%95%E3%82%A1%E3%82%A4%E3%83%AB:Flag_of_Russia.svg" TargetMode="External"/><Relationship Id="rId17" Type="http://schemas.openxmlformats.org/officeDocument/2006/relationships/image" Target="../media/image24.png"/><Relationship Id="rId2" Type="http://schemas.openxmlformats.org/officeDocument/2006/relationships/hyperlink" Target="https://ja.wikipedia.org/wiki/%E3%83%95%E3%82%A1%E3%82%A4%E3%83%AB:Flag_of_South_Africa.svg" TargetMode="External"/><Relationship Id="rId16" Type="http://schemas.openxmlformats.org/officeDocument/2006/relationships/hyperlink" Target="https://ja.wikipedia.org/wiki/%E3%83%95%E3%82%A1%E3%82%A4%E3%83%AB:Flag_of_Mexico.svg" TargetMode="External"/><Relationship Id="rId1" Type="http://schemas.openxmlformats.org/officeDocument/2006/relationships/slideLayout" Target="../slideLayouts/slideLayout2.xml"/><Relationship Id="rId6" Type="http://schemas.openxmlformats.org/officeDocument/2006/relationships/hyperlink" Target="https://ja.wikipedia.org/wiki/%E3%83%95%E3%82%A1%E3%82%A4%E3%83%AB:Flag_of_Europe.svg" TargetMode="External"/><Relationship Id="rId11" Type="http://schemas.openxmlformats.org/officeDocument/2006/relationships/hyperlink" Target="https://ja.wikipedia.org/wiki/%E3%83%95%E3%82%A1%E3%82%A4%E3%83%AB:Flag_of_the_United_Kingdom.svg" TargetMode="External"/><Relationship Id="rId5" Type="http://schemas.openxmlformats.org/officeDocument/2006/relationships/image" Target="../media/image22.png"/><Relationship Id="rId15" Type="http://schemas.openxmlformats.org/officeDocument/2006/relationships/hyperlink" Target="https://ja.wikipedia.org/wiki/%E3%83%95%E3%82%A1%E3%82%A4%E3%83%AB:Flag_of_Canada.svg" TargetMode="External"/><Relationship Id="rId10" Type="http://schemas.openxmlformats.org/officeDocument/2006/relationships/hyperlink" Target="https://ja.wikipedia.org/wiki/%E3%83%95%E3%82%A1%E3%82%A4%E3%83%AB:Flag_of_Italy.svg" TargetMode="External"/><Relationship Id="rId4" Type="http://schemas.openxmlformats.org/officeDocument/2006/relationships/hyperlink" Target="https://ja.wikipedia.org/wiki/%E3%83%95%E3%82%A1%E3%82%A4%E3%83%AB:Flag_of_Australia.svg" TargetMode="External"/><Relationship Id="rId9" Type="http://schemas.openxmlformats.org/officeDocument/2006/relationships/image" Target="../media/image23.png"/><Relationship Id="rId14" Type="http://schemas.openxmlformats.org/officeDocument/2006/relationships/hyperlink" Target="https://ja.wikipedia.org/wiki/%E3%83%95%E3%82%A1%E3%82%A4%E3%83%AB:Flag_of_Saudi_Arabia.svg"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8.xml"/><Relationship Id="rId5" Type="http://schemas.openxmlformats.org/officeDocument/2006/relationships/image" Target="../media/image20.emf"/><Relationship Id="rId4" Type="http://schemas.openxmlformats.org/officeDocument/2006/relationships/oleObject" Target="../embeddings/oleObject6.bin"/></Relationships>
</file>

<file path=ppt/slides/_rels/slide14.xml.rels><?xml version="1.0" encoding="UTF-8" standalone="yes"?>
<Relationships xmlns="http://schemas.openxmlformats.org/package/2006/relationships"><Relationship Id="rId117" Type="http://schemas.openxmlformats.org/officeDocument/2006/relationships/tags" Target="../tags/tag125.xml"/><Relationship Id="rId21" Type="http://schemas.openxmlformats.org/officeDocument/2006/relationships/tags" Target="../tags/tag29.xml"/><Relationship Id="rId42" Type="http://schemas.openxmlformats.org/officeDocument/2006/relationships/tags" Target="../tags/tag50.xml"/><Relationship Id="rId63" Type="http://schemas.openxmlformats.org/officeDocument/2006/relationships/tags" Target="../tags/tag71.xml"/><Relationship Id="rId84" Type="http://schemas.openxmlformats.org/officeDocument/2006/relationships/tags" Target="../tags/tag92.xml"/><Relationship Id="rId138" Type="http://schemas.openxmlformats.org/officeDocument/2006/relationships/tags" Target="../tags/tag146.xml"/><Relationship Id="rId159" Type="http://schemas.openxmlformats.org/officeDocument/2006/relationships/tags" Target="../tags/tag167.xml"/><Relationship Id="rId170" Type="http://schemas.openxmlformats.org/officeDocument/2006/relationships/tags" Target="../tags/tag178.xml"/><Relationship Id="rId191" Type="http://schemas.openxmlformats.org/officeDocument/2006/relationships/tags" Target="../tags/tag199.xml"/><Relationship Id="rId205" Type="http://schemas.openxmlformats.org/officeDocument/2006/relationships/tags" Target="../tags/tag213.xml"/><Relationship Id="rId107" Type="http://schemas.openxmlformats.org/officeDocument/2006/relationships/tags" Target="../tags/tag115.xml"/><Relationship Id="rId11" Type="http://schemas.openxmlformats.org/officeDocument/2006/relationships/tags" Target="../tags/tag19.xml"/><Relationship Id="rId32" Type="http://schemas.openxmlformats.org/officeDocument/2006/relationships/tags" Target="../tags/tag40.xml"/><Relationship Id="rId53" Type="http://schemas.openxmlformats.org/officeDocument/2006/relationships/tags" Target="../tags/tag61.xml"/><Relationship Id="rId74" Type="http://schemas.openxmlformats.org/officeDocument/2006/relationships/tags" Target="../tags/tag82.xml"/><Relationship Id="rId128" Type="http://schemas.openxmlformats.org/officeDocument/2006/relationships/tags" Target="../tags/tag136.xml"/><Relationship Id="rId149" Type="http://schemas.openxmlformats.org/officeDocument/2006/relationships/tags" Target="../tags/tag157.xml"/><Relationship Id="rId5" Type="http://schemas.openxmlformats.org/officeDocument/2006/relationships/tags" Target="../tags/tag13.xml"/><Relationship Id="rId95" Type="http://schemas.openxmlformats.org/officeDocument/2006/relationships/tags" Target="../tags/tag103.xml"/><Relationship Id="rId160" Type="http://schemas.openxmlformats.org/officeDocument/2006/relationships/tags" Target="../tags/tag168.xml"/><Relationship Id="rId181" Type="http://schemas.openxmlformats.org/officeDocument/2006/relationships/tags" Target="../tags/tag189.xml"/><Relationship Id="rId216" Type="http://schemas.openxmlformats.org/officeDocument/2006/relationships/oleObject" Target="../embeddings/oleObject7.bin"/><Relationship Id="rId22" Type="http://schemas.openxmlformats.org/officeDocument/2006/relationships/tags" Target="../tags/tag30.xml"/><Relationship Id="rId43" Type="http://schemas.openxmlformats.org/officeDocument/2006/relationships/tags" Target="../tags/tag51.xml"/><Relationship Id="rId64" Type="http://schemas.openxmlformats.org/officeDocument/2006/relationships/tags" Target="../tags/tag72.xml"/><Relationship Id="rId118" Type="http://schemas.openxmlformats.org/officeDocument/2006/relationships/tags" Target="../tags/tag126.xml"/><Relationship Id="rId139" Type="http://schemas.openxmlformats.org/officeDocument/2006/relationships/tags" Target="../tags/tag147.xml"/><Relationship Id="rId85" Type="http://schemas.openxmlformats.org/officeDocument/2006/relationships/tags" Target="../tags/tag93.xml"/><Relationship Id="rId150" Type="http://schemas.openxmlformats.org/officeDocument/2006/relationships/tags" Target="../tags/tag158.xml"/><Relationship Id="rId171" Type="http://schemas.openxmlformats.org/officeDocument/2006/relationships/tags" Target="../tags/tag179.xml"/><Relationship Id="rId192" Type="http://schemas.openxmlformats.org/officeDocument/2006/relationships/tags" Target="../tags/tag200.xml"/><Relationship Id="rId206" Type="http://schemas.openxmlformats.org/officeDocument/2006/relationships/tags" Target="../tags/tag214.xml"/><Relationship Id="rId12" Type="http://schemas.openxmlformats.org/officeDocument/2006/relationships/tags" Target="../tags/tag20.xml"/><Relationship Id="rId33" Type="http://schemas.openxmlformats.org/officeDocument/2006/relationships/tags" Target="../tags/tag41.xml"/><Relationship Id="rId108" Type="http://schemas.openxmlformats.org/officeDocument/2006/relationships/tags" Target="../tags/tag116.xml"/><Relationship Id="rId129" Type="http://schemas.openxmlformats.org/officeDocument/2006/relationships/tags" Target="../tags/tag137.xml"/><Relationship Id="rId54" Type="http://schemas.openxmlformats.org/officeDocument/2006/relationships/tags" Target="../tags/tag62.xml"/><Relationship Id="rId75" Type="http://schemas.openxmlformats.org/officeDocument/2006/relationships/tags" Target="../tags/tag83.xml"/><Relationship Id="rId96" Type="http://schemas.openxmlformats.org/officeDocument/2006/relationships/tags" Target="../tags/tag104.xml"/><Relationship Id="rId140" Type="http://schemas.openxmlformats.org/officeDocument/2006/relationships/tags" Target="../tags/tag148.xml"/><Relationship Id="rId161" Type="http://schemas.openxmlformats.org/officeDocument/2006/relationships/tags" Target="../tags/tag169.xml"/><Relationship Id="rId182" Type="http://schemas.openxmlformats.org/officeDocument/2006/relationships/tags" Target="../tags/tag190.xml"/><Relationship Id="rId217" Type="http://schemas.openxmlformats.org/officeDocument/2006/relationships/image" Target="../media/image1.emf"/><Relationship Id="rId6" Type="http://schemas.openxmlformats.org/officeDocument/2006/relationships/tags" Target="../tags/tag14.xml"/><Relationship Id="rId23" Type="http://schemas.openxmlformats.org/officeDocument/2006/relationships/tags" Target="../tags/tag31.xml"/><Relationship Id="rId119" Type="http://schemas.openxmlformats.org/officeDocument/2006/relationships/tags" Target="../tags/tag127.xml"/><Relationship Id="rId44" Type="http://schemas.openxmlformats.org/officeDocument/2006/relationships/tags" Target="../tags/tag52.xml"/><Relationship Id="rId65" Type="http://schemas.openxmlformats.org/officeDocument/2006/relationships/tags" Target="../tags/tag73.xml"/><Relationship Id="rId86" Type="http://schemas.openxmlformats.org/officeDocument/2006/relationships/tags" Target="../tags/tag94.xml"/><Relationship Id="rId130" Type="http://schemas.openxmlformats.org/officeDocument/2006/relationships/tags" Target="../tags/tag138.xml"/><Relationship Id="rId151" Type="http://schemas.openxmlformats.org/officeDocument/2006/relationships/tags" Target="../tags/tag159.xml"/><Relationship Id="rId172" Type="http://schemas.openxmlformats.org/officeDocument/2006/relationships/tags" Target="../tags/tag180.xml"/><Relationship Id="rId193" Type="http://schemas.openxmlformats.org/officeDocument/2006/relationships/tags" Target="../tags/tag201.xml"/><Relationship Id="rId207" Type="http://schemas.openxmlformats.org/officeDocument/2006/relationships/tags" Target="../tags/tag215.xml"/><Relationship Id="rId13" Type="http://schemas.openxmlformats.org/officeDocument/2006/relationships/tags" Target="../tags/tag21.xml"/><Relationship Id="rId109" Type="http://schemas.openxmlformats.org/officeDocument/2006/relationships/tags" Target="../tags/tag117.xml"/><Relationship Id="rId34" Type="http://schemas.openxmlformats.org/officeDocument/2006/relationships/tags" Target="../tags/tag42.xml"/><Relationship Id="rId55" Type="http://schemas.openxmlformats.org/officeDocument/2006/relationships/tags" Target="../tags/tag63.xml"/><Relationship Id="rId76" Type="http://schemas.openxmlformats.org/officeDocument/2006/relationships/tags" Target="../tags/tag84.xml"/><Relationship Id="rId97" Type="http://schemas.openxmlformats.org/officeDocument/2006/relationships/tags" Target="../tags/tag105.xml"/><Relationship Id="rId120" Type="http://schemas.openxmlformats.org/officeDocument/2006/relationships/tags" Target="../tags/tag128.xml"/><Relationship Id="rId141" Type="http://schemas.openxmlformats.org/officeDocument/2006/relationships/tags" Target="../tags/tag149.xml"/><Relationship Id="rId7" Type="http://schemas.openxmlformats.org/officeDocument/2006/relationships/tags" Target="../tags/tag15.xml"/><Relationship Id="rId162" Type="http://schemas.openxmlformats.org/officeDocument/2006/relationships/tags" Target="../tags/tag170.xml"/><Relationship Id="rId183" Type="http://schemas.openxmlformats.org/officeDocument/2006/relationships/tags" Target="../tags/tag191.xml"/><Relationship Id="rId218" Type="http://schemas.openxmlformats.org/officeDocument/2006/relationships/chart" Target="../charts/chart1.xml"/><Relationship Id="rId24" Type="http://schemas.openxmlformats.org/officeDocument/2006/relationships/tags" Target="../tags/tag32.xml"/><Relationship Id="rId45" Type="http://schemas.openxmlformats.org/officeDocument/2006/relationships/tags" Target="../tags/tag53.xml"/><Relationship Id="rId66" Type="http://schemas.openxmlformats.org/officeDocument/2006/relationships/tags" Target="../tags/tag74.xml"/><Relationship Id="rId87" Type="http://schemas.openxmlformats.org/officeDocument/2006/relationships/tags" Target="../tags/tag95.xml"/><Relationship Id="rId110" Type="http://schemas.openxmlformats.org/officeDocument/2006/relationships/tags" Target="../tags/tag118.xml"/><Relationship Id="rId131" Type="http://schemas.openxmlformats.org/officeDocument/2006/relationships/tags" Target="../tags/tag139.xml"/><Relationship Id="rId152" Type="http://schemas.openxmlformats.org/officeDocument/2006/relationships/tags" Target="../tags/tag160.xml"/><Relationship Id="rId173" Type="http://schemas.openxmlformats.org/officeDocument/2006/relationships/tags" Target="../tags/tag181.xml"/><Relationship Id="rId194" Type="http://schemas.openxmlformats.org/officeDocument/2006/relationships/tags" Target="../tags/tag202.xml"/><Relationship Id="rId208" Type="http://schemas.openxmlformats.org/officeDocument/2006/relationships/tags" Target="../tags/tag216.xml"/><Relationship Id="rId14" Type="http://schemas.openxmlformats.org/officeDocument/2006/relationships/tags" Target="../tags/tag22.xml"/><Relationship Id="rId30" Type="http://schemas.openxmlformats.org/officeDocument/2006/relationships/tags" Target="../tags/tag38.xml"/><Relationship Id="rId35" Type="http://schemas.openxmlformats.org/officeDocument/2006/relationships/tags" Target="../tags/tag43.xml"/><Relationship Id="rId56" Type="http://schemas.openxmlformats.org/officeDocument/2006/relationships/tags" Target="../tags/tag64.xml"/><Relationship Id="rId77" Type="http://schemas.openxmlformats.org/officeDocument/2006/relationships/tags" Target="../tags/tag85.xml"/><Relationship Id="rId100" Type="http://schemas.openxmlformats.org/officeDocument/2006/relationships/tags" Target="../tags/tag108.xml"/><Relationship Id="rId105" Type="http://schemas.openxmlformats.org/officeDocument/2006/relationships/tags" Target="../tags/tag113.xml"/><Relationship Id="rId126" Type="http://schemas.openxmlformats.org/officeDocument/2006/relationships/tags" Target="../tags/tag134.xml"/><Relationship Id="rId147" Type="http://schemas.openxmlformats.org/officeDocument/2006/relationships/tags" Target="../tags/tag155.xml"/><Relationship Id="rId168" Type="http://schemas.openxmlformats.org/officeDocument/2006/relationships/tags" Target="../tags/tag176.xml"/><Relationship Id="rId8" Type="http://schemas.openxmlformats.org/officeDocument/2006/relationships/tags" Target="../tags/tag16.xml"/><Relationship Id="rId51" Type="http://schemas.openxmlformats.org/officeDocument/2006/relationships/tags" Target="../tags/tag59.xml"/><Relationship Id="rId72" Type="http://schemas.openxmlformats.org/officeDocument/2006/relationships/tags" Target="../tags/tag80.xml"/><Relationship Id="rId93" Type="http://schemas.openxmlformats.org/officeDocument/2006/relationships/tags" Target="../tags/tag101.xml"/><Relationship Id="rId98" Type="http://schemas.openxmlformats.org/officeDocument/2006/relationships/tags" Target="../tags/tag106.xml"/><Relationship Id="rId121" Type="http://schemas.openxmlformats.org/officeDocument/2006/relationships/tags" Target="../tags/tag129.xml"/><Relationship Id="rId142" Type="http://schemas.openxmlformats.org/officeDocument/2006/relationships/tags" Target="../tags/tag150.xml"/><Relationship Id="rId163" Type="http://schemas.openxmlformats.org/officeDocument/2006/relationships/tags" Target="../tags/tag171.xml"/><Relationship Id="rId184" Type="http://schemas.openxmlformats.org/officeDocument/2006/relationships/tags" Target="../tags/tag192.xml"/><Relationship Id="rId189" Type="http://schemas.openxmlformats.org/officeDocument/2006/relationships/tags" Target="../tags/tag197.xml"/><Relationship Id="rId219" Type="http://schemas.openxmlformats.org/officeDocument/2006/relationships/chart" Target="../charts/chart2.xml"/><Relationship Id="rId3" Type="http://schemas.openxmlformats.org/officeDocument/2006/relationships/tags" Target="../tags/tag11.xml"/><Relationship Id="rId214" Type="http://schemas.openxmlformats.org/officeDocument/2006/relationships/tags" Target="../tags/tag222.xml"/><Relationship Id="rId25" Type="http://schemas.openxmlformats.org/officeDocument/2006/relationships/tags" Target="../tags/tag33.xml"/><Relationship Id="rId46" Type="http://schemas.openxmlformats.org/officeDocument/2006/relationships/tags" Target="../tags/tag54.xml"/><Relationship Id="rId67" Type="http://schemas.openxmlformats.org/officeDocument/2006/relationships/tags" Target="../tags/tag75.xml"/><Relationship Id="rId116" Type="http://schemas.openxmlformats.org/officeDocument/2006/relationships/tags" Target="../tags/tag124.xml"/><Relationship Id="rId137" Type="http://schemas.openxmlformats.org/officeDocument/2006/relationships/tags" Target="../tags/tag145.xml"/><Relationship Id="rId158" Type="http://schemas.openxmlformats.org/officeDocument/2006/relationships/tags" Target="../tags/tag166.xml"/><Relationship Id="rId20" Type="http://schemas.openxmlformats.org/officeDocument/2006/relationships/tags" Target="../tags/tag28.xml"/><Relationship Id="rId41" Type="http://schemas.openxmlformats.org/officeDocument/2006/relationships/tags" Target="../tags/tag49.xml"/><Relationship Id="rId62" Type="http://schemas.openxmlformats.org/officeDocument/2006/relationships/tags" Target="../tags/tag70.xml"/><Relationship Id="rId83" Type="http://schemas.openxmlformats.org/officeDocument/2006/relationships/tags" Target="../tags/tag91.xml"/><Relationship Id="rId88" Type="http://schemas.openxmlformats.org/officeDocument/2006/relationships/tags" Target="../tags/tag96.xml"/><Relationship Id="rId111" Type="http://schemas.openxmlformats.org/officeDocument/2006/relationships/tags" Target="../tags/tag119.xml"/><Relationship Id="rId132" Type="http://schemas.openxmlformats.org/officeDocument/2006/relationships/tags" Target="../tags/tag140.xml"/><Relationship Id="rId153" Type="http://schemas.openxmlformats.org/officeDocument/2006/relationships/tags" Target="../tags/tag161.xml"/><Relationship Id="rId174" Type="http://schemas.openxmlformats.org/officeDocument/2006/relationships/tags" Target="../tags/tag182.xml"/><Relationship Id="rId179" Type="http://schemas.openxmlformats.org/officeDocument/2006/relationships/tags" Target="../tags/tag187.xml"/><Relationship Id="rId195" Type="http://schemas.openxmlformats.org/officeDocument/2006/relationships/tags" Target="../tags/tag203.xml"/><Relationship Id="rId209" Type="http://schemas.openxmlformats.org/officeDocument/2006/relationships/tags" Target="../tags/tag217.xml"/><Relationship Id="rId190" Type="http://schemas.openxmlformats.org/officeDocument/2006/relationships/tags" Target="../tags/tag198.xml"/><Relationship Id="rId204" Type="http://schemas.openxmlformats.org/officeDocument/2006/relationships/tags" Target="../tags/tag212.xml"/><Relationship Id="rId15" Type="http://schemas.openxmlformats.org/officeDocument/2006/relationships/tags" Target="../tags/tag23.xml"/><Relationship Id="rId36" Type="http://schemas.openxmlformats.org/officeDocument/2006/relationships/tags" Target="../tags/tag44.xml"/><Relationship Id="rId57" Type="http://schemas.openxmlformats.org/officeDocument/2006/relationships/tags" Target="../tags/tag65.xml"/><Relationship Id="rId106" Type="http://schemas.openxmlformats.org/officeDocument/2006/relationships/tags" Target="../tags/tag114.xml"/><Relationship Id="rId127" Type="http://schemas.openxmlformats.org/officeDocument/2006/relationships/tags" Target="../tags/tag135.xml"/><Relationship Id="rId10" Type="http://schemas.openxmlformats.org/officeDocument/2006/relationships/tags" Target="../tags/tag18.xml"/><Relationship Id="rId31" Type="http://schemas.openxmlformats.org/officeDocument/2006/relationships/tags" Target="../tags/tag39.xml"/><Relationship Id="rId52" Type="http://schemas.openxmlformats.org/officeDocument/2006/relationships/tags" Target="../tags/tag60.xml"/><Relationship Id="rId73" Type="http://schemas.openxmlformats.org/officeDocument/2006/relationships/tags" Target="../tags/tag81.xml"/><Relationship Id="rId78" Type="http://schemas.openxmlformats.org/officeDocument/2006/relationships/tags" Target="../tags/tag86.xml"/><Relationship Id="rId94" Type="http://schemas.openxmlformats.org/officeDocument/2006/relationships/tags" Target="../tags/tag102.xml"/><Relationship Id="rId99" Type="http://schemas.openxmlformats.org/officeDocument/2006/relationships/tags" Target="../tags/tag107.xml"/><Relationship Id="rId101" Type="http://schemas.openxmlformats.org/officeDocument/2006/relationships/tags" Target="../tags/tag109.xml"/><Relationship Id="rId122" Type="http://schemas.openxmlformats.org/officeDocument/2006/relationships/tags" Target="../tags/tag130.xml"/><Relationship Id="rId143" Type="http://schemas.openxmlformats.org/officeDocument/2006/relationships/tags" Target="../tags/tag151.xml"/><Relationship Id="rId148" Type="http://schemas.openxmlformats.org/officeDocument/2006/relationships/tags" Target="../tags/tag156.xml"/><Relationship Id="rId164" Type="http://schemas.openxmlformats.org/officeDocument/2006/relationships/tags" Target="../tags/tag172.xml"/><Relationship Id="rId169" Type="http://schemas.openxmlformats.org/officeDocument/2006/relationships/tags" Target="../tags/tag177.xml"/><Relationship Id="rId185" Type="http://schemas.openxmlformats.org/officeDocument/2006/relationships/tags" Target="../tags/tag193.xml"/><Relationship Id="rId4" Type="http://schemas.openxmlformats.org/officeDocument/2006/relationships/tags" Target="../tags/tag12.xml"/><Relationship Id="rId9" Type="http://schemas.openxmlformats.org/officeDocument/2006/relationships/tags" Target="../tags/tag17.xml"/><Relationship Id="rId180" Type="http://schemas.openxmlformats.org/officeDocument/2006/relationships/tags" Target="../tags/tag188.xml"/><Relationship Id="rId210" Type="http://schemas.openxmlformats.org/officeDocument/2006/relationships/tags" Target="../tags/tag218.xml"/><Relationship Id="rId215" Type="http://schemas.openxmlformats.org/officeDocument/2006/relationships/slideLayout" Target="../slideLayouts/slideLayout2.xml"/><Relationship Id="rId26" Type="http://schemas.openxmlformats.org/officeDocument/2006/relationships/tags" Target="../tags/tag34.xml"/><Relationship Id="rId47" Type="http://schemas.openxmlformats.org/officeDocument/2006/relationships/tags" Target="../tags/tag55.xml"/><Relationship Id="rId68" Type="http://schemas.openxmlformats.org/officeDocument/2006/relationships/tags" Target="../tags/tag76.xml"/><Relationship Id="rId89" Type="http://schemas.openxmlformats.org/officeDocument/2006/relationships/tags" Target="../tags/tag97.xml"/><Relationship Id="rId112" Type="http://schemas.openxmlformats.org/officeDocument/2006/relationships/tags" Target="../tags/tag120.xml"/><Relationship Id="rId133" Type="http://schemas.openxmlformats.org/officeDocument/2006/relationships/tags" Target="../tags/tag141.xml"/><Relationship Id="rId154" Type="http://schemas.openxmlformats.org/officeDocument/2006/relationships/tags" Target="../tags/tag162.xml"/><Relationship Id="rId175" Type="http://schemas.openxmlformats.org/officeDocument/2006/relationships/tags" Target="../tags/tag183.xml"/><Relationship Id="rId196" Type="http://schemas.openxmlformats.org/officeDocument/2006/relationships/tags" Target="../tags/tag204.xml"/><Relationship Id="rId200" Type="http://schemas.openxmlformats.org/officeDocument/2006/relationships/tags" Target="../tags/tag208.xml"/><Relationship Id="rId16" Type="http://schemas.openxmlformats.org/officeDocument/2006/relationships/tags" Target="../tags/tag24.xml"/><Relationship Id="rId37" Type="http://schemas.openxmlformats.org/officeDocument/2006/relationships/tags" Target="../tags/tag45.xml"/><Relationship Id="rId58" Type="http://schemas.openxmlformats.org/officeDocument/2006/relationships/tags" Target="../tags/tag66.xml"/><Relationship Id="rId79" Type="http://schemas.openxmlformats.org/officeDocument/2006/relationships/tags" Target="../tags/tag87.xml"/><Relationship Id="rId102" Type="http://schemas.openxmlformats.org/officeDocument/2006/relationships/tags" Target="../tags/tag110.xml"/><Relationship Id="rId123" Type="http://schemas.openxmlformats.org/officeDocument/2006/relationships/tags" Target="../tags/tag131.xml"/><Relationship Id="rId144" Type="http://schemas.openxmlformats.org/officeDocument/2006/relationships/tags" Target="../tags/tag152.xml"/><Relationship Id="rId90" Type="http://schemas.openxmlformats.org/officeDocument/2006/relationships/tags" Target="../tags/tag98.xml"/><Relationship Id="rId165" Type="http://schemas.openxmlformats.org/officeDocument/2006/relationships/tags" Target="../tags/tag173.xml"/><Relationship Id="rId186" Type="http://schemas.openxmlformats.org/officeDocument/2006/relationships/tags" Target="../tags/tag194.xml"/><Relationship Id="rId211" Type="http://schemas.openxmlformats.org/officeDocument/2006/relationships/tags" Target="../tags/tag219.xml"/><Relationship Id="rId27" Type="http://schemas.openxmlformats.org/officeDocument/2006/relationships/tags" Target="../tags/tag35.xml"/><Relationship Id="rId48" Type="http://schemas.openxmlformats.org/officeDocument/2006/relationships/tags" Target="../tags/tag56.xml"/><Relationship Id="rId69" Type="http://schemas.openxmlformats.org/officeDocument/2006/relationships/tags" Target="../tags/tag77.xml"/><Relationship Id="rId113" Type="http://schemas.openxmlformats.org/officeDocument/2006/relationships/tags" Target="../tags/tag121.xml"/><Relationship Id="rId134" Type="http://schemas.openxmlformats.org/officeDocument/2006/relationships/tags" Target="../tags/tag142.xml"/><Relationship Id="rId80" Type="http://schemas.openxmlformats.org/officeDocument/2006/relationships/tags" Target="../tags/tag88.xml"/><Relationship Id="rId155" Type="http://schemas.openxmlformats.org/officeDocument/2006/relationships/tags" Target="../tags/tag163.xml"/><Relationship Id="rId176" Type="http://schemas.openxmlformats.org/officeDocument/2006/relationships/tags" Target="../tags/tag184.xml"/><Relationship Id="rId197" Type="http://schemas.openxmlformats.org/officeDocument/2006/relationships/tags" Target="../tags/tag205.xml"/><Relationship Id="rId201" Type="http://schemas.openxmlformats.org/officeDocument/2006/relationships/tags" Target="../tags/tag209.xml"/><Relationship Id="rId17" Type="http://schemas.openxmlformats.org/officeDocument/2006/relationships/tags" Target="../tags/tag25.xml"/><Relationship Id="rId38" Type="http://schemas.openxmlformats.org/officeDocument/2006/relationships/tags" Target="../tags/tag46.xml"/><Relationship Id="rId59" Type="http://schemas.openxmlformats.org/officeDocument/2006/relationships/tags" Target="../tags/tag67.xml"/><Relationship Id="rId103" Type="http://schemas.openxmlformats.org/officeDocument/2006/relationships/tags" Target="../tags/tag111.xml"/><Relationship Id="rId124" Type="http://schemas.openxmlformats.org/officeDocument/2006/relationships/tags" Target="../tags/tag132.xml"/><Relationship Id="rId70" Type="http://schemas.openxmlformats.org/officeDocument/2006/relationships/tags" Target="../tags/tag78.xml"/><Relationship Id="rId91" Type="http://schemas.openxmlformats.org/officeDocument/2006/relationships/tags" Target="../tags/tag99.xml"/><Relationship Id="rId145" Type="http://schemas.openxmlformats.org/officeDocument/2006/relationships/tags" Target="../tags/tag153.xml"/><Relationship Id="rId166" Type="http://schemas.openxmlformats.org/officeDocument/2006/relationships/tags" Target="../tags/tag174.xml"/><Relationship Id="rId187" Type="http://schemas.openxmlformats.org/officeDocument/2006/relationships/tags" Target="../tags/tag195.xml"/><Relationship Id="rId1" Type="http://schemas.openxmlformats.org/officeDocument/2006/relationships/tags" Target="../tags/tag9.xml"/><Relationship Id="rId212" Type="http://schemas.openxmlformats.org/officeDocument/2006/relationships/tags" Target="../tags/tag220.xml"/><Relationship Id="rId28" Type="http://schemas.openxmlformats.org/officeDocument/2006/relationships/tags" Target="../tags/tag36.xml"/><Relationship Id="rId49" Type="http://schemas.openxmlformats.org/officeDocument/2006/relationships/tags" Target="../tags/tag57.xml"/><Relationship Id="rId114" Type="http://schemas.openxmlformats.org/officeDocument/2006/relationships/tags" Target="../tags/tag122.xml"/><Relationship Id="rId60" Type="http://schemas.openxmlformats.org/officeDocument/2006/relationships/tags" Target="../tags/tag68.xml"/><Relationship Id="rId81" Type="http://schemas.openxmlformats.org/officeDocument/2006/relationships/tags" Target="../tags/tag89.xml"/><Relationship Id="rId135" Type="http://schemas.openxmlformats.org/officeDocument/2006/relationships/tags" Target="../tags/tag143.xml"/><Relationship Id="rId156" Type="http://schemas.openxmlformats.org/officeDocument/2006/relationships/tags" Target="../tags/tag164.xml"/><Relationship Id="rId177" Type="http://schemas.openxmlformats.org/officeDocument/2006/relationships/tags" Target="../tags/tag185.xml"/><Relationship Id="rId198" Type="http://schemas.openxmlformats.org/officeDocument/2006/relationships/tags" Target="../tags/tag206.xml"/><Relationship Id="rId202" Type="http://schemas.openxmlformats.org/officeDocument/2006/relationships/tags" Target="../tags/tag210.xml"/><Relationship Id="rId18" Type="http://schemas.openxmlformats.org/officeDocument/2006/relationships/tags" Target="../tags/tag26.xml"/><Relationship Id="rId39" Type="http://schemas.openxmlformats.org/officeDocument/2006/relationships/tags" Target="../tags/tag47.xml"/><Relationship Id="rId50" Type="http://schemas.openxmlformats.org/officeDocument/2006/relationships/tags" Target="../tags/tag58.xml"/><Relationship Id="rId104" Type="http://schemas.openxmlformats.org/officeDocument/2006/relationships/tags" Target="../tags/tag112.xml"/><Relationship Id="rId125" Type="http://schemas.openxmlformats.org/officeDocument/2006/relationships/tags" Target="../tags/tag133.xml"/><Relationship Id="rId146" Type="http://schemas.openxmlformats.org/officeDocument/2006/relationships/tags" Target="../tags/tag154.xml"/><Relationship Id="rId167" Type="http://schemas.openxmlformats.org/officeDocument/2006/relationships/tags" Target="../tags/tag175.xml"/><Relationship Id="rId188" Type="http://schemas.openxmlformats.org/officeDocument/2006/relationships/tags" Target="../tags/tag196.xml"/><Relationship Id="rId71" Type="http://schemas.openxmlformats.org/officeDocument/2006/relationships/tags" Target="../tags/tag79.xml"/><Relationship Id="rId92" Type="http://schemas.openxmlformats.org/officeDocument/2006/relationships/tags" Target="../tags/tag100.xml"/><Relationship Id="rId213" Type="http://schemas.openxmlformats.org/officeDocument/2006/relationships/tags" Target="../tags/tag221.xml"/><Relationship Id="rId2" Type="http://schemas.openxmlformats.org/officeDocument/2006/relationships/tags" Target="../tags/tag10.xml"/><Relationship Id="rId29" Type="http://schemas.openxmlformats.org/officeDocument/2006/relationships/tags" Target="../tags/tag37.xml"/><Relationship Id="rId40" Type="http://schemas.openxmlformats.org/officeDocument/2006/relationships/tags" Target="../tags/tag48.xml"/><Relationship Id="rId115" Type="http://schemas.openxmlformats.org/officeDocument/2006/relationships/tags" Target="../tags/tag123.xml"/><Relationship Id="rId136" Type="http://schemas.openxmlformats.org/officeDocument/2006/relationships/tags" Target="../tags/tag144.xml"/><Relationship Id="rId157" Type="http://schemas.openxmlformats.org/officeDocument/2006/relationships/tags" Target="../tags/tag165.xml"/><Relationship Id="rId178" Type="http://schemas.openxmlformats.org/officeDocument/2006/relationships/tags" Target="../tags/tag186.xml"/><Relationship Id="rId61" Type="http://schemas.openxmlformats.org/officeDocument/2006/relationships/tags" Target="../tags/tag69.xml"/><Relationship Id="rId82" Type="http://schemas.openxmlformats.org/officeDocument/2006/relationships/tags" Target="../tags/tag90.xml"/><Relationship Id="rId199" Type="http://schemas.openxmlformats.org/officeDocument/2006/relationships/tags" Target="../tags/tag207.xml"/><Relationship Id="rId203" Type="http://schemas.openxmlformats.org/officeDocument/2006/relationships/tags" Target="../tags/tag211.xml"/><Relationship Id="rId19" Type="http://schemas.openxmlformats.org/officeDocument/2006/relationships/tags" Target="../tags/tag27.xml"/></Relationships>
</file>

<file path=ppt/slides/_rels/slide15.xml.rels><?xml version="1.0" encoding="UTF-8" standalone="yes"?>
<Relationships xmlns="http://schemas.openxmlformats.org/package/2006/relationships"><Relationship Id="rId8" Type="http://schemas.openxmlformats.org/officeDocument/2006/relationships/tags" Target="../tags/tag230.xml"/><Relationship Id="rId13" Type="http://schemas.openxmlformats.org/officeDocument/2006/relationships/tags" Target="../tags/tag235.xml"/><Relationship Id="rId18" Type="http://schemas.openxmlformats.org/officeDocument/2006/relationships/tags" Target="../tags/tag240.xml"/><Relationship Id="rId26" Type="http://schemas.openxmlformats.org/officeDocument/2006/relationships/image" Target="../media/image25.emf"/><Relationship Id="rId3" Type="http://schemas.openxmlformats.org/officeDocument/2006/relationships/tags" Target="../tags/tag225.xml"/><Relationship Id="rId21" Type="http://schemas.openxmlformats.org/officeDocument/2006/relationships/tags" Target="../tags/tag243.xml"/><Relationship Id="rId7" Type="http://schemas.openxmlformats.org/officeDocument/2006/relationships/tags" Target="../tags/tag229.xml"/><Relationship Id="rId12" Type="http://schemas.openxmlformats.org/officeDocument/2006/relationships/tags" Target="../tags/tag234.xml"/><Relationship Id="rId17" Type="http://schemas.openxmlformats.org/officeDocument/2006/relationships/tags" Target="../tags/tag239.xml"/><Relationship Id="rId25" Type="http://schemas.openxmlformats.org/officeDocument/2006/relationships/oleObject" Target="../embeddings/oleObject8.bin"/><Relationship Id="rId2" Type="http://schemas.openxmlformats.org/officeDocument/2006/relationships/tags" Target="../tags/tag224.xml"/><Relationship Id="rId16" Type="http://schemas.openxmlformats.org/officeDocument/2006/relationships/tags" Target="../tags/tag238.xml"/><Relationship Id="rId20" Type="http://schemas.openxmlformats.org/officeDocument/2006/relationships/tags" Target="../tags/tag242.xml"/><Relationship Id="rId1" Type="http://schemas.openxmlformats.org/officeDocument/2006/relationships/tags" Target="../tags/tag223.xml"/><Relationship Id="rId6" Type="http://schemas.openxmlformats.org/officeDocument/2006/relationships/tags" Target="../tags/tag228.xml"/><Relationship Id="rId11" Type="http://schemas.openxmlformats.org/officeDocument/2006/relationships/tags" Target="../tags/tag233.xml"/><Relationship Id="rId24" Type="http://schemas.openxmlformats.org/officeDocument/2006/relationships/slideLayout" Target="../slideLayouts/slideLayout2.xml"/><Relationship Id="rId5" Type="http://schemas.openxmlformats.org/officeDocument/2006/relationships/tags" Target="../tags/tag227.xml"/><Relationship Id="rId15" Type="http://schemas.openxmlformats.org/officeDocument/2006/relationships/tags" Target="../tags/tag237.xml"/><Relationship Id="rId23" Type="http://schemas.openxmlformats.org/officeDocument/2006/relationships/tags" Target="../tags/tag245.xml"/><Relationship Id="rId10" Type="http://schemas.openxmlformats.org/officeDocument/2006/relationships/tags" Target="../tags/tag232.xml"/><Relationship Id="rId19" Type="http://schemas.openxmlformats.org/officeDocument/2006/relationships/tags" Target="../tags/tag241.xml"/><Relationship Id="rId4" Type="http://schemas.openxmlformats.org/officeDocument/2006/relationships/tags" Target="../tags/tag226.xml"/><Relationship Id="rId9" Type="http://schemas.openxmlformats.org/officeDocument/2006/relationships/tags" Target="../tags/tag231.xml"/><Relationship Id="rId14" Type="http://schemas.openxmlformats.org/officeDocument/2006/relationships/tags" Target="../tags/tag236.xml"/><Relationship Id="rId22" Type="http://schemas.openxmlformats.org/officeDocument/2006/relationships/tags" Target="../tags/tag244.xml"/><Relationship Id="rId27" Type="http://schemas.openxmlformats.org/officeDocument/2006/relationships/chart" Target="../charts/chart3.xml"/></Relationships>
</file>

<file path=ppt/slides/_rels/slide16.xml.rels><?xml version="1.0" encoding="UTF-8" standalone="yes"?>
<Relationships xmlns="http://schemas.openxmlformats.org/package/2006/relationships"><Relationship Id="rId13" Type="http://schemas.openxmlformats.org/officeDocument/2006/relationships/tags" Target="../tags/tag258.xml"/><Relationship Id="rId18" Type="http://schemas.openxmlformats.org/officeDocument/2006/relationships/tags" Target="../tags/tag263.xml"/><Relationship Id="rId26" Type="http://schemas.openxmlformats.org/officeDocument/2006/relationships/tags" Target="../tags/tag271.xml"/><Relationship Id="rId39" Type="http://schemas.openxmlformats.org/officeDocument/2006/relationships/tags" Target="../tags/tag284.xml"/><Relationship Id="rId21" Type="http://schemas.openxmlformats.org/officeDocument/2006/relationships/tags" Target="../tags/tag266.xml"/><Relationship Id="rId34" Type="http://schemas.openxmlformats.org/officeDocument/2006/relationships/tags" Target="../tags/tag279.xml"/><Relationship Id="rId42" Type="http://schemas.openxmlformats.org/officeDocument/2006/relationships/tags" Target="../tags/tag287.xml"/><Relationship Id="rId47" Type="http://schemas.openxmlformats.org/officeDocument/2006/relationships/tags" Target="../tags/tag292.xml"/><Relationship Id="rId50" Type="http://schemas.openxmlformats.org/officeDocument/2006/relationships/tags" Target="../tags/tag295.xml"/><Relationship Id="rId55" Type="http://schemas.openxmlformats.org/officeDocument/2006/relationships/tags" Target="../tags/tag300.xml"/><Relationship Id="rId63" Type="http://schemas.openxmlformats.org/officeDocument/2006/relationships/chart" Target="../charts/chart5.xml"/><Relationship Id="rId7" Type="http://schemas.openxmlformats.org/officeDocument/2006/relationships/tags" Target="../tags/tag252.xml"/><Relationship Id="rId2" Type="http://schemas.openxmlformats.org/officeDocument/2006/relationships/tags" Target="../tags/tag247.xml"/><Relationship Id="rId16" Type="http://schemas.openxmlformats.org/officeDocument/2006/relationships/tags" Target="../tags/tag261.xml"/><Relationship Id="rId29" Type="http://schemas.openxmlformats.org/officeDocument/2006/relationships/tags" Target="../tags/tag274.xml"/><Relationship Id="rId11" Type="http://schemas.openxmlformats.org/officeDocument/2006/relationships/tags" Target="../tags/tag256.xml"/><Relationship Id="rId24" Type="http://schemas.openxmlformats.org/officeDocument/2006/relationships/tags" Target="../tags/tag269.xml"/><Relationship Id="rId32" Type="http://schemas.openxmlformats.org/officeDocument/2006/relationships/tags" Target="../tags/tag277.xml"/><Relationship Id="rId37" Type="http://schemas.openxmlformats.org/officeDocument/2006/relationships/tags" Target="../tags/tag282.xml"/><Relationship Id="rId40" Type="http://schemas.openxmlformats.org/officeDocument/2006/relationships/tags" Target="../tags/tag285.xml"/><Relationship Id="rId45" Type="http://schemas.openxmlformats.org/officeDocument/2006/relationships/tags" Target="../tags/tag290.xml"/><Relationship Id="rId53" Type="http://schemas.openxmlformats.org/officeDocument/2006/relationships/tags" Target="../tags/tag298.xml"/><Relationship Id="rId58" Type="http://schemas.openxmlformats.org/officeDocument/2006/relationships/tags" Target="../tags/tag303.xml"/><Relationship Id="rId5" Type="http://schemas.openxmlformats.org/officeDocument/2006/relationships/tags" Target="../tags/tag250.xml"/><Relationship Id="rId61" Type="http://schemas.openxmlformats.org/officeDocument/2006/relationships/image" Target="../media/image25.emf"/><Relationship Id="rId19" Type="http://schemas.openxmlformats.org/officeDocument/2006/relationships/tags" Target="../tags/tag264.xml"/><Relationship Id="rId14" Type="http://schemas.openxmlformats.org/officeDocument/2006/relationships/tags" Target="../tags/tag259.xml"/><Relationship Id="rId22" Type="http://schemas.openxmlformats.org/officeDocument/2006/relationships/tags" Target="../tags/tag267.xml"/><Relationship Id="rId27" Type="http://schemas.openxmlformats.org/officeDocument/2006/relationships/tags" Target="../tags/tag272.xml"/><Relationship Id="rId30" Type="http://schemas.openxmlformats.org/officeDocument/2006/relationships/tags" Target="../tags/tag275.xml"/><Relationship Id="rId35" Type="http://schemas.openxmlformats.org/officeDocument/2006/relationships/tags" Target="../tags/tag280.xml"/><Relationship Id="rId43" Type="http://schemas.openxmlformats.org/officeDocument/2006/relationships/tags" Target="../tags/tag288.xml"/><Relationship Id="rId48" Type="http://schemas.openxmlformats.org/officeDocument/2006/relationships/tags" Target="../tags/tag293.xml"/><Relationship Id="rId56" Type="http://schemas.openxmlformats.org/officeDocument/2006/relationships/tags" Target="../tags/tag301.xml"/><Relationship Id="rId8" Type="http://schemas.openxmlformats.org/officeDocument/2006/relationships/tags" Target="../tags/tag253.xml"/><Relationship Id="rId51" Type="http://schemas.openxmlformats.org/officeDocument/2006/relationships/tags" Target="../tags/tag296.xml"/><Relationship Id="rId3" Type="http://schemas.openxmlformats.org/officeDocument/2006/relationships/tags" Target="../tags/tag248.xml"/><Relationship Id="rId12" Type="http://schemas.openxmlformats.org/officeDocument/2006/relationships/tags" Target="../tags/tag257.xml"/><Relationship Id="rId17" Type="http://schemas.openxmlformats.org/officeDocument/2006/relationships/tags" Target="../tags/tag262.xml"/><Relationship Id="rId25" Type="http://schemas.openxmlformats.org/officeDocument/2006/relationships/tags" Target="../tags/tag270.xml"/><Relationship Id="rId33" Type="http://schemas.openxmlformats.org/officeDocument/2006/relationships/tags" Target="../tags/tag278.xml"/><Relationship Id="rId38" Type="http://schemas.openxmlformats.org/officeDocument/2006/relationships/tags" Target="../tags/tag283.xml"/><Relationship Id="rId46" Type="http://schemas.openxmlformats.org/officeDocument/2006/relationships/tags" Target="../tags/tag291.xml"/><Relationship Id="rId59" Type="http://schemas.openxmlformats.org/officeDocument/2006/relationships/slideLayout" Target="../slideLayouts/slideLayout2.xml"/><Relationship Id="rId20" Type="http://schemas.openxmlformats.org/officeDocument/2006/relationships/tags" Target="../tags/tag265.xml"/><Relationship Id="rId41" Type="http://schemas.openxmlformats.org/officeDocument/2006/relationships/tags" Target="../tags/tag286.xml"/><Relationship Id="rId54" Type="http://schemas.openxmlformats.org/officeDocument/2006/relationships/tags" Target="../tags/tag299.xml"/><Relationship Id="rId62" Type="http://schemas.openxmlformats.org/officeDocument/2006/relationships/chart" Target="../charts/chart4.xml"/><Relationship Id="rId1" Type="http://schemas.openxmlformats.org/officeDocument/2006/relationships/tags" Target="../tags/tag246.xml"/><Relationship Id="rId6" Type="http://schemas.openxmlformats.org/officeDocument/2006/relationships/tags" Target="../tags/tag251.xml"/><Relationship Id="rId15" Type="http://schemas.openxmlformats.org/officeDocument/2006/relationships/tags" Target="../tags/tag260.xml"/><Relationship Id="rId23" Type="http://schemas.openxmlformats.org/officeDocument/2006/relationships/tags" Target="../tags/tag268.xml"/><Relationship Id="rId28" Type="http://schemas.openxmlformats.org/officeDocument/2006/relationships/tags" Target="../tags/tag273.xml"/><Relationship Id="rId36" Type="http://schemas.openxmlformats.org/officeDocument/2006/relationships/tags" Target="../tags/tag281.xml"/><Relationship Id="rId49" Type="http://schemas.openxmlformats.org/officeDocument/2006/relationships/tags" Target="../tags/tag294.xml"/><Relationship Id="rId57" Type="http://schemas.openxmlformats.org/officeDocument/2006/relationships/tags" Target="../tags/tag302.xml"/><Relationship Id="rId10" Type="http://schemas.openxmlformats.org/officeDocument/2006/relationships/tags" Target="../tags/tag255.xml"/><Relationship Id="rId31" Type="http://schemas.openxmlformats.org/officeDocument/2006/relationships/tags" Target="../tags/tag276.xml"/><Relationship Id="rId44" Type="http://schemas.openxmlformats.org/officeDocument/2006/relationships/tags" Target="../tags/tag289.xml"/><Relationship Id="rId52" Type="http://schemas.openxmlformats.org/officeDocument/2006/relationships/tags" Target="../tags/tag297.xml"/><Relationship Id="rId60" Type="http://schemas.openxmlformats.org/officeDocument/2006/relationships/oleObject" Target="../embeddings/oleObject9.bin"/><Relationship Id="rId4" Type="http://schemas.openxmlformats.org/officeDocument/2006/relationships/tags" Target="../tags/tag249.xml"/><Relationship Id="rId9" Type="http://schemas.openxmlformats.org/officeDocument/2006/relationships/tags" Target="../tags/tag254.xml"/></Relationships>
</file>

<file path=ppt/slides/_rels/slide17.xml.rels><?xml version="1.0" encoding="UTF-8" standalone="yes"?>
<Relationships xmlns="http://schemas.openxmlformats.org/package/2006/relationships"><Relationship Id="rId26" Type="http://schemas.openxmlformats.org/officeDocument/2006/relationships/tags" Target="../tags/tag329.xml"/><Relationship Id="rId21" Type="http://schemas.openxmlformats.org/officeDocument/2006/relationships/tags" Target="../tags/tag324.xml"/><Relationship Id="rId42" Type="http://schemas.openxmlformats.org/officeDocument/2006/relationships/tags" Target="../tags/tag345.xml"/><Relationship Id="rId47" Type="http://schemas.openxmlformats.org/officeDocument/2006/relationships/tags" Target="../tags/tag350.xml"/><Relationship Id="rId63" Type="http://schemas.openxmlformats.org/officeDocument/2006/relationships/tags" Target="../tags/tag366.xml"/><Relationship Id="rId68" Type="http://schemas.openxmlformats.org/officeDocument/2006/relationships/tags" Target="../tags/tag371.xml"/><Relationship Id="rId16" Type="http://schemas.openxmlformats.org/officeDocument/2006/relationships/tags" Target="../tags/tag319.xml"/><Relationship Id="rId11" Type="http://schemas.openxmlformats.org/officeDocument/2006/relationships/tags" Target="../tags/tag314.xml"/><Relationship Id="rId32" Type="http://schemas.openxmlformats.org/officeDocument/2006/relationships/tags" Target="../tags/tag335.xml"/><Relationship Id="rId37" Type="http://schemas.openxmlformats.org/officeDocument/2006/relationships/tags" Target="../tags/tag340.xml"/><Relationship Id="rId53" Type="http://schemas.openxmlformats.org/officeDocument/2006/relationships/tags" Target="../tags/tag356.xml"/><Relationship Id="rId58" Type="http://schemas.openxmlformats.org/officeDocument/2006/relationships/tags" Target="../tags/tag361.xml"/><Relationship Id="rId74" Type="http://schemas.openxmlformats.org/officeDocument/2006/relationships/tags" Target="../tags/tag377.xml"/><Relationship Id="rId79" Type="http://schemas.openxmlformats.org/officeDocument/2006/relationships/image" Target="../media/image25.emf"/><Relationship Id="rId5" Type="http://schemas.openxmlformats.org/officeDocument/2006/relationships/tags" Target="../tags/tag308.xml"/><Relationship Id="rId61" Type="http://schemas.openxmlformats.org/officeDocument/2006/relationships/tags" Target="../tags/tag364.xml"/><Relationship Id="rId19" Type="http://schemas.openxmlformats.org/officeDocument/2006/relationships/tags" Target="../tags/tag322.xml"/><Relationship Id="rId14" Type="http://schemas.openxmlformats.org/officeDocument/2006/relationships/tags" Target="../tags/tag317.xml"/><Relationship Id="rId22" Type="http://schemas.openxmlformats.org/officeDocument/2006/relationships/tags" Target="../tags/tag325.xml"/><Relationship Id="rId27" Type="http://schemas.openxmlformats.org/officeDocument/2006/relationships/tags" Target="../tags/tag330.xml"/><Relationship Id="rId30" Type="http://schemas.openxmlformats.org/officeDocument/2006/relationships/tags" Target="../tags/tag333.xml"/><Relationship Id="rId35" Type="http://schemas.openxmlformats.org/officeDocument/2006/relationships/tags" Target="../tags/tag338.xml"/><Relationship Id="rId43" Type="http://schemas.openxmlformats.org/officeDocument/2006/relationships/tags" Target="../tags/tag346.xml"/><Relationship Id="rId48" Type="http://schemas.openxmlformats.org/officeDocument/2006/relationships/tags" Target="../tags/tag351.xml"/><Relationship Id="rId56" Type="http://schemas.openxmlformats.org/officeDocument/2006/relationships/tags" Target="../tags/tag359.xml"/><Relationship Id="rId64" Type="http://schemas.openxmlformats.org/officeDocument/2006/relationships/tags" Target="../tags/tag367.xml"/><Relationship Id="rId69" Type="http://schemas.openxmlformats.org/officeDocument/2006/relationships/tags" Target="../tags/tag372.xml"/><Relationship Id="rId77" Type="http://schemas.openxmlformats.org/officeDocument/2006/relationships/slideLayout" Target="../slideLayouts/slideLayout2.xml"/><Relationship Id="rId8" Type="http://schemas.openxmlformats.org/officeDocument/2006/relationships/tags" Target="../tags/tag311.xml"/><Relationship Id="rId51" Type="http://schemas.openxmlformats.org/officeDocument/2006/relationships/tags" Target="../tags/tag354.xml"/><Relationship Id="rId72" Type="http://schemas.openxmlformats.org/officeDocument/2006/relationships/tags" Target="../tags/tag375.xml"/><Relationship Id="rId80" Type="http://schemas.openxmlformats.org/officeDocument/2006/relationships/chart" Target="../charts/chart6.xml"/><Relationship Id="rId3" Type="http://schemas.openxmlformats.org/officeDocument/2006/relationships/tags" Target="../tags/tag306.xml"/><Relationship Id="rId12" Type="http://schemas.openxmlformats.org/officeDocument/2006/relationships/tags" Target="../tags/tag315.xml"/><Relationship Id="rId17" Type="http://schemas.openxmlformats.org/officeDocument/2006/relationships/tags" Target="../tags/tag320.xml"/><Relationship Id="rId25" Type="http://schemas.openxmlformats.org/officeDocument/2006/relationships/tags" Target="../tags/tag328.xml"/><Relationship Id="rId33" Type="http://schemas.openxmlformats.org/officeDocument/2006/relationships/tags" Target="../tags/tag336.xml"/><Relationship Id="rId38" Type="http://schemas.openxmlformats.org/officeDocument/2006/relationships/tags" Target="../tags/tag341.xml"/><Relationship Id="rId46" Type="http://schemas.openxmlformats.org/officeDocument/2006/relationships/tags" Target="../tags/tag349.xml"/><Relationship Id="rId59" Type="http://schemas.openxmlformats.org/officeDocument/2006/relationships/tags" Target="../tags/tag362.xml"/><Relationship Id="rId67" Type="http://schemas.openxmlformats.org/officeDocument/2006/relationships/tags" Target="../tags/tag370.xml"/><Relationship Id="rId20" Type="http://schemas.openxmlformats.org/officeDocument/2006/relationships/tags" Target="../tags/tag323.xml"/><Relationship Id="rId41" Type="http://schemas.openxmlformats.org/officeDocument/2006/relationships/tags" Target="../tags/tag344.xml"/><Relationship Id="rId54" Type="http://schemas.openxmlformats.org/officeDocument/2006/relationships/tags" Target="../tags/tag357.xml"/><Relationship Id="rId62" Type="http://schemas.openxmlformats.org/officeDocument/2006/relationships/tags" Target="../tags/tag365.xml"/><Relationship Id="rId70" Type="http://schemas.openxmlformats.org/officeDocument/2006/relationships/tags" Target="../tags/tag373.xml"/><Relationship Id="rId75" Type="http://schemas.openxmlformats.org/officeDocument/2006/relationships/tags" Target="../tags/tag378.xml"/><Relationship Id="rId1" Type="http://schemas.openxmlformats.org/officeDocument/2006/relationships/tags" Target="../tags/tag304.xml"/><Relationship Id="rId6" Type="http://schemas.openxmlformats.org/officeDocument/2006/relationships/tags" Target="../tags/tag309.xml"/><Relationship Id="rId15" Type="http://schemas.openxmlformats.org/officeDocument/2006/relationships/tags" Target="../tags/tag318.xml"/><Relationship Id="rId23" Type="http://schemas.openxmlformats.org/officeDocument/2006/relationships/tags" Target="../tags/tag326.xml"/><Relationship Id="rId28" Type="http://schemas.openxmlformats.org/officeDocument/2006/relationships/tags" Target="../tags/tag331.xml"/><Relationship Id="rId36" Type="http://schemas.openxmlformats.org/officeDocument/2006/relationships/tags" Target="../tags/tag339.xml"/><Relationship Id="rId49" Type="http://schemas.openxmlformats.org/officeDocument/2006/relationships/tags" Target="../tags/tag352.xml"/><Relationship Id="rId57" Type="http://schemas.openxmlformats.org/officeDocument/2006/relationships/tags" Target="../tags/tag360.xml"/><Relationship Id="rId10" Type="http://schemas.openxmlformats.org/officeDocument/2006/relationships/tags" Target="../tags/tag313.xml"/><Relationship Id="rId31" Type="http://schemas.openxmlformats.org/officeDocument/2006/relationships/tags" Target="../tags/tag334.xml"/><Relationship Id="rId44" Type="http://schemas.openxmlformats.org/officeDocument/2006/relationships/tags" Target="../tags/tag347.xml"/><Relationship Id="rId52" Type="http://schemas.openxmlformats.org/officeDocument/2006/relationships/tags" Target="../tags/tag355.xml"/><Relationship Id="rId60" Type="http://schemas.openxmlformats.org/officeDocument/2006/relationships/tags" Target="../tags/tag363.xml"/><Relationship Id="rId65" Type="http://schemas.openxmlformats.org/officeDocument/2006/relationships/tags" Target="../tags/tag368.xml"/><Relationship Id="rId73" Type="http://schemas.openxmlformats.org/officeDocument/2006/relationships/tags" Target="../tags/tag376.xml"/><Relationship Id="rId78" Type="http://schemas.openxmlformats.org/officeDocument/2006/relationships/oleObject" Target="../embeddings/oleObject10.bin"/><Relationship Id="rId81" Type="http://schemas.openxmlformats.org/officeDocument/2006/relationships/chart" Target="../charts/chart7.xml"/><Relationship Id="rId4" Type="http://schemas.openxmlformats.org/officeDocument/2006/relationships/tags" Target="../tags/tag307.xml"/><Relationship Id="rId9" Type="http://schemas.openxmlformats.org/officeDocument/2006/relationships/tags" Target="../tags/tag312.xml"/><Relationship Id="rId13" Type="http://schemas.openxmlformats.org/officeDocument/2006/relationships/tags" Target="../tags/tag316.xml"/><Relationship Id="rId18" Type="http://schemas.openxmlformats.org/officeDocument/2006/relationships/tags" Target="../tags/tag321.xml"/><Relationship Id="rId39" Type="http://schemas.openxmlformats.org/officeDocument/2006/relationships/tags" Target="../tags/tag342.xml"/><Relationship Id="rId34" Type="http://schemas.openxmlformats.org/officeDocument/2006/relationships/tags" Target="../tags/tag337.xml"/><Relationship Id="rId50" Type="http://schemas.openxmlformats.org/officeDocument/2006/relationships/tags" Target="../tags/tag353.xml"/><Relationship Id="rId55" Type="http://schemas.openxmlformats.org/officeDocument/2006/relationships/tags" Target="../tags/tag358.xml"/><Relationship Id="rId76" Type="http://schemas.openxmlformats.org/officeDocument/2006/relationships/tags" Target="../tags/tag379.xml"/><Relationship Id="rId7" Type="http://schemas.openxmlformats.org/officeDocument/2006/relationships/tags" Target="../tags/tag310.xml"/><Relationship Id="rId71" Type="http://schemas.openxmlformats.org/officeDocument/2006/relationships/tags" Target="../tags/tag374.xml"/><Relationship Id="rId2" Type="http://schemas.openxmlformats.org/officeDocument/2006/relationships/tags" Target="../tags/tag305.xml"/><Relationship Id="rId29" Type="http://schemas.openxmlformats.org/officeDocument/2006/relationships/tags" Target="../tags/tag332.xml"/><Relationship Id="rId24" Type="http://schemas.openxmlformats.org/officeDocument/2006/relationships/tags" Target="../tags/tag327.xml"/><Relationship Id="rId40" Type="http://schemas.openxmlformats.org/officeDocument/2006/relationships/tags" Target="../tags/tag343.xml"/><Relationship Id="rId45" Type="http://schemas.openxmlformats.org/officeDocument/2006/relationships/tags" Target="../tags/tag348.xml"/><Relationship Id="rId66" Type="http://schemas.openxmlformats.org/officeDocument/2006/relationships/tags" Target="../tags/tag36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tags" Target="../tags/tag380.xml"/><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image" Target="../media/image20.emf"/><Relationship Id="rId4" Type="http://schemas.openxmlformats.org/officeDocument/2006/relationships/oleObject" Target="../embeddings/oleObject4.bin"/></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tags" Target="../tags/tag381.xml"/><Relationship Id="rId4" Type="http://schemas.openxmlformats.org/officeDocument/2006/relationships/image" Target="../media/image2.emf"/></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382.xml"/><Relationship Id="rId5" Type="http://schemas.openxmlformats.org/officeDocument/2006/relationships/image" Target="../media/image20.emf"/><Relationship Id="rId4" Type="http://schemas.openxmlformats.org/officeDocument/2006/relationships/oleObject" Target="../embeddings/oleObject13.bin"/></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tags" Target="../tags/tag383.xml"/><Relationship Id="rId4" Type="http://schemas.openxmlformats.org/officeDocument/2006/relationships/image" Target="../media/image2.emf"/></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384.xml"/><Relationship Id="rId5" Type="http://schemas.openxmlformats.org/officeDocument/2006/relationships/image" Target="../media/image20.emf"/><Relationship Id="rId4" Type="http://schemas.openxmlformats.org/officeDocument/2006/relationships/oleObject" Target="../embeddings/oleObject15.bin"/></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tags" Target="../tags/tag385.xml"/><Relationship Id="rId4" Type="http://schemas.openxmlformats.org/officeDocument/2006/relationships/image" Target="../media/image20.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17" Type="http://schemas.openxmlformats.org/officeDocument/2006/relationships/tags" Target="../tags/tag502.xml"/><Relationship Id="rId21" Type="http://schemas.openxmlformats.org/officeDocument/2006/relationships/tags" Target="../tags/tag406.xml"/><Relationship Id="rId42" Type="http://schemas.openxmlformats.org/officeDocument/2006/relationships/tags" Target="../tags/tag427.xml"/><Relationship Id="rId63" Type="http://schemas.openxmlformats.org/officeDocument/2006/relationships/tags" Target="../tags/tag448.xml"/><Relationship Id="rId84" Type="http://schemas.openxmlformats.org/officeDocument/2006/relationships/tags" Target="../tags/tag469.xml"/><Relationship Id="rId138" Type="http://schemas.openxmlformats.org/officeDocument/2006/relationships/tags" Target="../tags/tag523.xml"/><Relationship Id="rId159" Type="http://schemas.openxmlformats.org/officeDocument/2006/relationships/tags" Target="../tags/tag544.xml"/><Relationship Id="rId170" Type="http://schemas.openxmlformats.org/officeDocument/2006/relationships/tags" Target="../tags/tag555.xml"/><Relationship Id="rId107" Type="http://schemas.openxmlformats.org/officeDocument/2006/relationships/tags" Target="../tags/tag492.xml"/><Relationship Id="rId11" Type="http://schemas.openxmlformats.org/officeDocument/2006/relationships/tags" Target="../tags/tag396.xml"/><Relationship Id="rId32" Type="http://schemas.openxmlformats.org/officeDocument/2006/relationships/tags" Target="../tags/tag417.xml"/><Relationship Id="rId53" Type="http://schemas.openxmlformats.org/officeDocument/2006/relationships/tags" Target="../tags/tag438.xml"/><Relationship Id="rId74" Type="http://schemas.openxmlformats.org/officeDocument/2006/relationships/tags" Target="../tags/tag459.xml"/><Relationship Id="rId128" Type="http://schemas.openxmlformats.org/officeDocument/2006/relationships/tags" Target="../tags/tag513.xml"/><Relationship Id="rId149" Type="http://schemas.openxmlformats.org/officeDocument/2006/relationships/tags" Target="../tags/tag534.xml"/><Relationship Id="rId5" Type="http://schemas.openxmlformats.org/officeDocument/2006/relationships/tags" Target="../tags/tag390.xml"/><Relationship Id="rId95" Type="http://schemas.openxmlformats.org/officeDocument/2006/relationships/tags" Target="../tags/tag480.xml"/><Relationship Id="rId160" Type="http://schemas.openxmlformats.org/officeDocument/2006/relationships/tags" Target="../tags/tag545.xml"/><Relationship Id="rId181" Type="http://schemas.openxmlformats.org/officeDocument/2006/relationships/tags" Target="../tags/tag566.xml"/><Relationship Id="rId22" Type="http://schemas.openxmlformats.org/officeDocument/2006/relationships/tags" Target="../tags/tag407.xml"/><Relationship Id="rId43" Type="http://schemas.openxmlformats.org/officeDocument/2006/relationships/tags" Target="../tags/tag428.xml"/><Relationship Id="rId64" Type="http://schemas.openxmlformats.org/officeDocument/2006/relationships/tags" Target="../tags/tag449.xml"/><Relationship Id="rId118" Type="http://schemas.openxmlformats.org/officeDocument/2006/relationships/tags" Target="../tags/tag503.xml"/><Relationship Id="rId139" Type="http://schemas.openxmlformats.org/officeDocument/2006/relationships/tags" Target="../tags/tag524.xml"/><Relationship Id="rId85" Type="http://schemas.openxmlformats.org/officeDocument/2006/relationships/tags" Target="../tags/tag470.xml"/><Relationship Id="rId150" Type="http://schemas.openxmlformats.org/officeDocument/2006/relationships/tags" Target="../tags/tag535.xml"/><Relationship Id="rId171" Type="http://schemas.openxmlformats.org/officeDocument/2006/relationships/tags" Target="../tags/tag556.xml"/><Relationship Id="rId12" Type="http://schemas.openxmlformats.org/officeDocument/2006/relationships/tags" Target="../tags/tag397.xml"/><Relationship Id="rId33" Type="http://schemas.openxmlformats.org/officeDocument/2006/relationships/tags" Target="../tags/tag418.xml"/><Relationship Id="rId108" Type="http://schemas.openxmlformats.org/officeDocument/2006/relationships/tags" Target="../tags/tag493.xml"/><Relationship Id="rId129" Type="http://schemas.openxmlformats.org/officeDocument/2006/relationships/tags" Target="../tags/tag514.xml"/><Relationship Id="rId54" Type="http://schemas.openxmlformats.org/officeDocument/2006/relationships/tags" Target="../tags/tag439.xml"/><Relationship Id="rId75" Type="http://schemas.openxmlformats.org/officeDocument/2006/relationships/tags" Target="../tags/tag460.xml"/><Relationship Id="rId96" Type="http://schemas.openxmlformats.org/officeDocument/2006/relationships/tags" Target="../tags/tag481.xml"/><Relationship Id="rId140" Type="http://schemas.openxmlformats.org/officeDocument/2006/relationships/tags" Target="../tags/tag525.xml"/><Relationship Id="rId161" Type="http://schemas.openxmlformats.org/officeDocument/2006/relationships/tags" Target="../tags/tag546.xml"/><Relationship Id="rId182" Type="http://schemas.openxmlformats.org/officeDocument/2006/relationships/tags" Target="../tags/tag567.xml"/><Relationship Id="rId6" Type="http://schemas.openxmlformats.org/officeDocument/2006/relationships/tags" Target="../tags/tag391.xml"/><Relationship Id="rId23" Type="http://schemas.openxmlformats.org/officeDocument/2006/relationships/tags" Target="../tags/tag408.xml"/><Relationship Id="rId119" Type="http://schemas.openxmlformats.org/officeDocument/2006/relationships/tags" Target="../tags/tag504.xml"/><Relationship Id="rId44" Type="http://schemas.openxmlformats.org/officeDocument/2006/relationships/tags" Target="../tags/tag429.xml"/><Relationship Id="rId65" Type="http://schemas.openxmlformats.org/officeDocument/2006/relationships/tags" Target="../tags/tag450.xml"/><Relationship Id="rId86" Type="http://schemas.openxmlformats.org/officeDocument/2006/relationships/tags" Target="../tags/tag471.xml"/><Relationship Id="rId130" Type="http://schemas.openxmlformats.org/officeDocument/2006/relationships/tags" Target="../tags/tag515.xml"/><Relationship Id="rId151" Type="http://schemas.openxmlformats.org/officeDocument/2006/relationships/tags" Target="../tags/tag536.xml"/><Relationship Id="rId172" Type="http://schemas.openxmlformats.org/officeDocument/2006/relationships/tags" Target="../tags/tag557.xml"/><Relationship Id="rId13" Type="http://schemas.openxmlformats.org/officeDocument/2006/relationships/tags" Target="../tags/tag398.xml"/><Relationship Id="rId18" Type="http://schemas.openxmlformats.org/officeDocument/2006/relationships/tags" Target="../tags/tag403.xml"/><Relationship Id="rId39" Type="http://schemas.openxmlformats.org/officeDocument/2006/relationships/tags" Target="../tags/tag424.xml"/><Relationship Id="rId109" Type="http://schemas.openxmlformats.org/officeDocument/2006/relationships/tags" Target="../tags/tag494.xml"/><Relationship Id="rId34" Type="http://schemas.openxmlformats.org/officeDocument/2006/relationships/tags" Target="../tags/tag419.xml"/><Relationship Id="rId50" Type="http://schemas.openxmlformats.org/officeDocument/2006/relationships/tags" Target="../tags/tag435.xml"/><Relationship Id="rId55" Type="http://schemas.openxmlformats.org/officeDocument/2006/relationships/tags" Target="../tags/tag440.xml"/><Relationship Id="rId76" Type="http://schemas.openxmlformats.org/officeDocument/2006/relationships/tags" Target="../tags/tag461.xml"/><Relationship Id="rId97" Type="http://schemas.openxmlformats.org/officeDocument/2006/relationships/tags" Target="../tags/tag482.xml"/><Relationship Id="rId104" Type="http://schemas.openxmlformats.org/officeDocument/2006/relationships/tags" Target="../tags/tag489.xml"/><Relationship Id="rId120" Type="http://schemas.openxmlformats.org/officeDocument/2006/relationships/tags" Target="../tags/tag505.xml"/><Relationship Id="rId125" Type="http://schemas.openxmlformats.org/officeDocument/2006/relationships/tags" Target="../tags/tag510.xml"/><Relationship Id="rId141" Type="http://schemas.openxmlformats.org/officeDocument/2006/relationships/tags" Target="../tags/tag526.xml"/><Relationship Id="rId146" Type="http://schemas.openxmlformats.org/officeDocument/2006/relationships/tags" Target="../tags/tag531.xml"/><Relationship Id="rId167" Type="http://schemas.openxmlformats.org/officeDocument/2006/relationships/tags" Target="../tags/tag552.xml"/><Relationship Id="rId188" Type="http://schemas.openxmlformats.org/officeDocument/2006/relationships/chart" Target="../charts/chart9.xml"/><Relationship Id="rId7" Type="http://schemas.openxmlformats.org/officeDocument/2006/relationships/tags" Target="../tags/tag392.xml"/><Relationship Id="rId71" Type="http://schemas.openxmlformats.org/officeDocument/2006/relationships/tags" Target="../tags/tag456.xml"/><Relationship Id="rId92" Type="http://schemas.openxmlformats.org/officeDocument/2006/relationships/tags" Target="../tags/tag477.xml"/><Relationship Id="rId162" Type="http://schemas.openxmlformats.org/officeDocument/2006/relationships/tags" Target="../tags/tag547.xml"/><Relationship Id="rId183" Type="http://schemas.openxmlformats.org/officeDocument/2006/relationships/slideLayout" Target="../slideLayouts/slideLayout2.xml"/><Relationship Id="rId2" Type="http://schemas.openxmlformats.org/officeDocument/2006/relationships/tags" Target="../tags/tag387.xml"/><Relationship Id="rId29" Type="http://schemas.openxmlformats.org/officeDocument/2006/relationships/tags" Target="../tags/tag414.xml"/><Relationship Id="rId24" Type="http://schemas.openxmlformats.org/officeDocument/2006/relationships/tags" Target="../tags/tag409.xml"/><Relationship Id="rId40" Type="http://schemas.openxmlformats.org/officeDocument/2006/relationships/tags" Target="../tags/tag425.xml"/><Relationship Id="rId45" Type="http://schemas.openxmlformats.org/officeDocument/2006/relationships/tags" Target="../tags/tag430.xml"/><Relationship Id="rId66" Type="http://schemas.openxmlformats.org/officeDocument/2006/relationships/tags" Target="../tags/tag451.xml"/><Relationship Id="rId87" Type="http://schemas.openxmlformats.org/officeDocument/2006/relationships/tags" Target="../tags/tag472.xml"/><Relationship Id="rId110" Type="http://schemas.openxmlformats.org/officeDocument/2006/relationships/tags" Target="../tags/tag495.xml"/><Relationship Id="rId115" Type="http://schemas.openxmlformats.org/officeDocument/2006/relationships/tags" Target="../tags/tag500.xml"/><Relationship Id="rId131" Type="http://schemas.openxmlformats.org/officeDocument/2006/relationships/tags" Target="../tags/tag516.xml"/><Relationship Id="rId136" Type="http://schemas.openxmlformats.org/officeDocument/2006/relationships/tags" Target="../tags/tag521.xml"/><Relationship Id="rId157" Type="http://schemas.openxmlformats.org/officeDocument/2006/relationships/tags" Target="../tags/tag542.xml"/><Relationship Id="rId178" Type="http://schemas.openxmlformats.org/officeDocument/2006/relationships/tags" Target="../tags/tag563.xml"/><Relationship Id="rId61" Type="http://schemas.openxmlformats.org/officeDocument/2006/relationships/tags" Target="../tags/tag446.xml"/><Relationship Id="rId82" Type="http://schemas.openxmlformats.org/officeDocument/2006/relationships/tags" Target="../tags/tag467.xml"/><Relationship Id="rId152" Type="http://schemas.openxmlformats.org/officeDocument/2006/relationships/tags" Target="../tags/tag537.xml"/><Relationship Id="rId173" Type="http://schemas.openxmlformats.org/officeDocument/2006/relationships/tags" Target="../tags/tag558.xml"/><Relationship Id="rId19" Type="http://schemas.openxmlformats.org/officeDocument/2006/relationships/tags" Target="../tags/tag404.xml"/><Relationship Id="rId14" Type="http://schemas.openxmlformats.org/officeDocument/2006/relationships/tags" Target="../tags/tag399.xml"/><Relationship Id="rId30" Type="http://schemas.openxmlformats.org/officeDocument/2006/relationships/tags" Target="../tags/tag415.xml"/><Relationship Id="rId35" Type="http://schemas.openxmlformats.org/officeDocument/2006/relationships/tags" Target="../tags/tag420.xml"/><Relationship Id="rId56" Type="http://schemas.openxmlformats.org/officeDocument/2006/relationships/tags" Target="../tags/tag441.xml"/><Relationship Id="rId77" Type="http://schemas.openxmlformats.org/officeDocument/2006/relationships/tags" Target="../tags/tag462.xml"/><Relationship Id="rId100" Type="http://schemas.openxmlformats.org/officeDocument/2006/relationships/tags" Target="../tags/tag485.xml"/><Relationship Id="rId105" Type="http://schemas.openxmlformats.org/officeDocument/2006/relationships/tags" Target="../tags/tag490.xml"/><Relationship Id="rId126" Type="http://schemas.openxmlformats.org/officeDocument/2006/relationships/tags" Target="../tags/tag511.xml"/><Relationship Id="rId147" Type="http://schemas.openxmlformats.org/officeDocument/2006/relationships/tags" Target="../tags/tag532.xml"/><Relationship Id="rId168" Type="http://schemas.openxmlformats.org/officeDocument/2006/relationships/tags" Target="../tags/tag553.xml"/><Relationship Id="rId8" Type="http://schemas.openxmlformats.org/officeDocument/2006/relationships/tags" Target="../tags/tag393.xml"/><Relationship Id="rId51" Type="http://schemas.openxmlformats.org/officeDocument/2006/relationships/tags" Target="../tags/tag436.xml"/><Relationship Id="rId72" Type="http://schemas.openxmlformats.org/officeDocument/2006/relationships/tags" Target="../tags/tag457.xml"/><Relationship Id="rId93" Type="http://schemas.openxmlformats.org/officeDocument/2006/relationships/tags" Target="../tags/tag478.xml"/><Relationship Id="rId98" Type="http://schemas.openxmlformats.org/officeDocument/2006/relationships/tags" Target="../tags/tag483.xml"/><Relationship Id="rId121" Type="http://schemas.openxmlformats.org/officeDocument/2006/relationships/tags" Target="../tags/tag506.xml"/><Relationship Id="rId142" Type="http://schemas.openxmlformats.org/officeDocument/2006/relationships/tags" Target="../tags/tag527.xml"/><Relationship Id="rId163" Type="http://schemas.openxmlformats.org/officeDocument/2006/relationships/tags" Target="../tags/tag548.xml"/><Relationship Id="rId184" Type="http://schemas.openxmlformats.org/officeDocument/2006/relationships/notesSlide" Target="../notesSlides/notesSlide6.xml"/><Relationship Id="rId189" Type="http://schemas.openxmlformats.org/officeDocument/2006/relationships/chart" Target="../charts/chart10.xml"/><Relationship Id="rId3" Type="http://schemas.openxmlformats.org/officeDocument/2006/relationships/tags" Target="../tags/tag388.xml"/><Relationship Id="rId25" Type="http://schemas.openxmlformats.org/officeDocument/2006/relationships/tags" Target="../tags/tag410.xml"/><Relationship Id="rId46" Type="http://schemas.openxmlformats.org/officeDocument/2006/relationships/tags" Target="../tags/tag431.xml"/><Relationship Id="rId67" Type="http://schemas.openxmlformats.org/officeDocument/2006/relationships/tags" Target="../tags/tag452.xml"/><Relationship Id="rId116" Type="http://schemas.openxmlformats.org/officeDocument/2006/relationships/tags" Target="../tags/tag501.xml"/><Relationship Id="rId137" Type="http://schemas.openxmlformats.org/officeDocument/2006/relationships/tags" Target="../tags/tag522.xml"/><Relationship Id="rId158" Type="http://schemas.openxmlformats.org/officeDocument/2006/relationships/tags" Target="../tags/tag543.xml"/><Relationship Id="rId20" Type="http://schemas.openxmlformats.org/officeDocument/2006/relationships/tags" Target="../tags/tag405.xml"/><Relationship Id="rId41" Type="http://schemas.openxmlformats.org/officeDocument/2006/relationships/tags" Target="../tags/tag426.xml"/><Relationship Id="rId62" Type="http://schemas.openxmlformats.org/officeDocument/2006/relationships/tags" Target="../tags/tag447.xml"/><Relationship Id="rId83" Type="http://schemas.openxmlformats.org/officeDocument/2006/relationships/tags" Target="../tags/tag468.xml"/><Relationship Id="rId88" Type="http://schemas.openxmlformats.org/officeDocument/2006/relationships/tags" Target="../tags/tag473.xml"/><Relationship Id="rId111" Type="http://schemas.openxmlformats.org/officeDocument/2006/relationships/tags" Target="../tags/tag496.xml"/><Relationship Id="rId132" Type="http://schemas.openxmlformats.org/officeDocument/2006/relationships/tags" Target="../tags/tag517.xml"/><Relationship Id="rId153" Type="http://schemas.openxmlformats.org/officeDocument/2006/relationships/tags" Target="../tags/tag538.xml"/><Relationship Id="rId174" Type="http://schemas.openxmlformats.org/officeDocument/2006/relationships/tags" Target="../tags/tag559.xml"/><Relationship Id="rId179" Type="http://schemas.openxmlformats.org/officeDocument/2006/relationships/tags" Target="../tags/tag564.xml"/><Relationship Id="rId15" Type="http://schemas.openxmlformats.org/officeDocument/2006/relationships/tags" Target="../tags/tag400.xml"/><Relationship Id="rId36" Type="http://schemas.openxmlformats.org/officeDocument/2006/relationships/tags" Target="../tags/tag421.xml"/><Relationship Id="rId57" Type="http://schemas.openxmlformats.org/officeDocument/2006/relationships/tags" Target="../tags/tag442.xml"/><Relationship Id="rId106" Type="http://schemas.openxmlformats.org/officeDocument/2006/relationships/tags" Target="../tags/tag491.xml"/><Relationship Id="rId127" Type="http://schemas.openxmlformats.org/officeDocument/2006/relationships/tags" Target="../tags/tag512.xml"/><Relationship Id="rId10" Type="http://schemas.openxmlformats.org/officeDocument/2006/relationships/tags" Target="../tags/tag395.xml"/><Relationship Id="rId31" Type="http://schemas.openxmlformats.org/officeDocument/2006/relationships/tags" Target="../tags/tag416.xml"/><Relationship Id="rId52" Type="http://schemas.openxmlformats.org/officeDocument/2006/relationships/tags" Target="../tags/tag437.xml"/><Relationship Id="rId73" Type="http://schemas.openxmlformats.org/officeDocument/2006/relationships/tags" Target="../tags/tag458.xml"/><Relationship Id="rId78" Type="http://schemas.openxmlformats.org/officeDocument/2006/relationships/tags" Target="../tags/tag463.xml"/><Relationship Id="rId94" Type="http://schemas.openxmlformats.org/officeDocument/2006/relationships/tags" Target="../tags/tag479.xml"/><Relationship Id="rId99" Type="http://schemas.openxmlformats.org/officeDocument/2006/relationships/tags" Target="../tags/tag484.xml"/><Relationship Id="rId101" Type="http://schemas.openxmlformats.org/officeDocument/2006/relationships/tags" Target="../tags/tag486.xml"/><Relationship Id="rId122" Type="http://schemas.openxmlformats.org/officeDocument/2006/relationships/tags" Target="../tags/tag507.xml"/><Relationship Id="rId143" Type="http://schemas.openxmlformats.org/officeDocument/2006/relationships/tags" Target="../tags/tag528.xml"/><Relationship Id="rId148" Type="http://schemas.openxmlformats.org/officeDocument/2006/relationships/tags" Target="../tags/tag533.xml"/><Relationship Id="rId164" Type="http://schemas.openxmlformats.org/officeDocument/2006/relationships/tags" Target="../tags/tag549.xml"/><Relationship Id="rId169" Type="http://schemas.openxmlformats.org/officeDocument/2006/relationships/tags" Target="../tags/tag554.xml"/><Relationship Id="rId185" Type="http://schemas.openxmlformats.org/officeDocument/2006/relationships/oleObject" Target="../embeddings/oleObject17.bin"/><Relationship Id="rId4" Type="http://schemas.openxmlformats.org/officeDocument/2006/relationships/tags" Target="../tags/tag389.xml"/><Relationship Id="rId9" Type="http://schemas.openxmlformats.org/officeDocument/2006/relationships/tags" Target="../tags/tag394.xml"/><Relationship Id="rId180" Type="http://schemas.openxmlformats.org/officeDocument/2006/relationships/tags" Target="../tags/tag565.xml"/><Relationship Id="rId26" Type="http://schemas.openxmlformats.org/officeDocument/2006/relationships/tags" Target="../tags/tag411.xml"/><Relationship Id="rId47" Type="http://schemas.openxmlformats.org/officeDocument/2006/relationships/tags" Target="../tags/tag432.xml"/><Relationship Id="rId68" Type="http://schemas.openxmlformats.org/officeDocument/2006/relationships/tags" Target="../tags/tag453.xml"/><Relationship Id="rId89" Type="http://schemas.openxmlformats.org/officeDocument/2006/relationships/tags" Target="../tags/tag474.xml"/><Relationship Id="rId112" Type="http://schemas.openxmlformats.org/officeDocument/2006/relationships/tags" Target="../tags/tag497.xml"/><Relationship Id="rId133" Type="http://schemas.openxmlformats.org/officeDocument/2006/relationships/tags" Target="../tags/tag518.xml"/><Relationship Id="rId154" Type="http://schemas.openxmlformats.org/officeDocument/2006/relationships/tags" Target="../tags/tag539.xml"/><Relationship Id="rId175" Type="http://schemas.openxmlformats.org/officeDocument/2006/relationships/tags" Target="../tags/tag560.xml"/><Relationship Id="rId16" Type="http://schemas.openxmlformats.org/officeDocument/2006/relationships/tags" Target="../tags/tag401.xml"/><Relationship Id="rId37" Type="http://schemas.openxmlformats.org/officeDocument/2006/relationships/tags" Target="../tags/tag422.xml"/><Relationship Id="rId58" Type="http://schemas.openxmlformats.org/officeDocument/2006/relationships/tags" Target="../tags/tag443.xml"/><Relationship Id="rId79" Type="http://schemas.openxmlformats.org/officeDocument/2006/relationships/tags" Target="../tags/tag464.xml"/><Relationship Id="rId102" Type="http://schemas.openxmlformats.org/officeDocument/2006/relationships/tags" Target="../tags/tag487.xml"/><Relationship Id="rId123" Type="http://schemas.openxmlformats.org/officeDocument/2006/relationships/tags" Target="../tags/tag508.xml"/><Relationship Id="rId144" Type="http://schemas.openxmlformats.org/officeDocument/2006/relationships/tags" Target="../tags/tag529.xml"/><Relationship Id="rId90" Type="http://schemas.openxmlformats.org/officeDocument/2006/relationships/tags" Target="../tags/tag475.xml"/><Relationship Id="rId165" Type="http://schemas.openxmlformats.org/officeDocument/2006/relationships/tags" Target="../tags/tag550.xml"/><Relationship Id="rId186" Type="http://schemas.openxmlformats.org/officeDocument/2006/relationships/image" Target="../media/image1.emf"/><Relationship Id="rId27" Type="http://schemas.openxmlformats.org/officeDocument/2006/relationships/tags" Target="../tags/tag412.xml"/><Relationship Id="rId48" Type="http://schemas.openxmlformats.org/officeDocument/2006/relationships/tags" Target="../tags/tag433.xml"/><Relationship Id="rId69" Type="http://schemas.openxmlformats.org/officeDocument/2006/relationships/tags" Target="../tags/tag454.xml"/><Relationship Id="rId113" Type="http://schemas.openxmlformats.org/officeDocument/2006/relationships/tags" Target="../tags/tag498.xml"/><Relationship Id="rId134" Type="http://schemas.openxmlformats.org/officeDocument/2006/relationships/tags" Target="../tags/tag519.xml"/><Relationship Id="rId80" Type="http://schemas.openxmlformats.org/officeDocument/2006/relationships/tags" Target="../tags/tag465.xml"/><Relationship Id="rId155" Type="http://schemas.openxmlformats.org/officeDocument/2006/relationships/tags" Target="../tags/tag540.xml"/><Relationship Id="rId176" Type="http://schemas.openxmlformats.org/officeDocument/2006/relationships/tags" Target="../tags/tag561.xml"/><Relationship Id="rId17" Type="http://schemas.openxmlformats.org/officeDocument/2006/relationships/tags" Target="../tags/tag402.xml"/><Relationship Id="rId38" Type="http://schemas.openxmlformats.org/officeDocument/2006/relationships/tags" Target="../tags/tag423.xml"/><Relationship Id="rId59" Type="http://schemas.openxmlformats.org/officeDocument/2006/relationships/tags" Target="../tags/tag444.xml"/><Relationship Id="rId103" Type="http://schemas.openxmlformats.org/officeDocument/2006/relationships/tags" Target="../tags/tag488.xml"/><Relationship Id="rId124" Type="http://schemas.openxmlformats.org/officeDocument/2006/relationships/tags" Target="../tags/tag509.xml"/><Relationship Id="rId70" Type="http://schemas.openxmlformats.org/officeDocument/2006/relationships/tags" Target="../tags/tag455.xml"/><Relationship Id="rId91" Type="http://schemas.openxmlformats.org/officeDocument/2006/relationships/tags" Target="../tags/tag476.xml"/><Relationship Id="rId145" Type="http://schemas.openxmlformats.org/officeDocument/2006/relationships/tags" Target="../tags/tag530.xml"/><Relationship Id="rId166" Type="http://schemas.openxmlformats.org/officeDocument/2006/relationships/tags" Target="../tags/tag551.xml"/><Relationship Id="rId187" Type="http://schemas.openxmlformats.org/officeDocument/2006/relationships/chart" Target="../charts/chart8.xml"/><Relationship Id="rId1" Type="http://schemas.openxmlformats.org/officeDocument/2006/relationships/tags" Target="../tags/tag386.xml"/><Relationship Id="rId28" Type="http://schemas.openxmlformats.org/officeDocument/2006/relationships/tags" Target="../tags/tag413.xml"/><Relationship Id="rId49" Type="http://schemas.openxmlformats.org/officeDocument/2006/relationships/tags" Target="../tags/tag434.xml"/><Relationship Id="rId114" Type="http://schemas.openxmlformats.org/officeDocument/2006/relationships/tags" Target="../tags/tag499.xml"/><Relationship Id="rId60" Type="http://schemas.openxmlformats.org/officeDocument/2006/relationships/tags" Target="../tags/tag445.xml"/><Relationship Id="rId81" Type="http://schemas.openxmlformats.org/officeDocument/2006/relationships/tags" Target="../tags/tag466.xml"/><Relationship Id="rId135" Type="http://schemas.openxmlformats.org/officeDocument/2006/relationships/tags" Target="../tags/tag520.xml"/><Relationship Id="rId156" Type="http://schemas.openxmlformats.org/officeDocument/2006/relationships/tags" Target="../tags/tag541.xml"/><Relationship Id="rId177" Type="http://schemas.openxmlformats.org/officeDocument/2006/relationships/tags" Target="../tags/tag562.xml"/></Relationships>
</file>

<file path=ppt/slides/_rels/slide28.xml.rels><?xml version="1.0" encoding="UTF-8" standalone="yes"?>
<Relationships xmlns="http://schemas.openxmlformats.org/package/2006/relationships"><Relationship Id="rId8" Type="http://schemas.openxmlformats.org/officeDocument/2006/relationships/tags" Target="../tags/tag575.xml"/><Relationship Id="rId13" Type="http://schemas.openxmlformats.org/officeDocument/2006/relationships/tags" Target="../tags/tag580.xml"/><Relationship Id="rId18" Type="http://schemas.openxmlformats.org/officeDocument/2006/relationships/slideLayout" Target="../slideLayouts/slideLayout2.xml"/><Relationship Id="rId3" Type="http://schemas.openxmlformats.org/officeDocument/2006/relationships/tags" Target="../tags/tag570.xml"/><Relationship Id="rId21" Type="http://schemas.openxmlformats.org/officeDocument/2006/relationships/chart" Target="../charts/chart11.xml"/><Relationship Id="rId7" Type="http://schemas.openxmlformats.org/officeDocument/2006/relationships/tags" Target="../tags/tag574.xml"/><Relationship Id="rId12" Type="http://schemas.openxmlformats.org/officeDocument/2006/relationships/tags" Target="../tags/tag579.xml"/><Relationship Id="rId17" Type="http://schemas.openxmlformats.org/officeDocument/2006/relationships/tags" Target="../tags/tag584.xml"/><Relationship Id="rId2" Type="http://schemas.openxmlformats.org/officeDocument/2006/relationships/tags" Target="../tags/tag569.xml"/><Relationship Id="rId16" Type="http://schemas.openxmlformats.org/officeDocument/2006/relationships/tags" Target="../tags/tag583.xml"/><Relationship Id="rId20" Type="http://schemas.openxmlformats.org/officeDocument/2006/relationships/image" Target="../media/image25.emf"/><Relationship Id="rId1" Type="http://schemas.openxmlformats.org/officeDocument/2006/relationships/tags" Target="../tags/tag568.xml"/><Relationship Id="rId6" Type="http://schemas.openxmlformats.org/officeDocument/2006/relationships/tags" Target="../tags/tag573.xml"/><Relationship Id="rId11" Type="http://schemas.openxmlformats.org/officeDocument/2006/relationships/tags" Target="../tags/tag578.xml"/><Relationship Id="rId5" Type="http://schemas.openxmlformats.org/officeDocument/2006/relationships/tags" Target="../tags/tag572.xml"/><Relationship Id="rId15" Type="http://schemas.openxmlformats.org/officeDocument/2006/relationships/tags" Target="../tags/tag582.xml"/><Relationship Id="rId10" Type="http://schemas.openxmlformats.org/officeDocument/2006/relationships/tags" Target="../tags/tag577.xml"/><Relationship Id="rId19" Type="http://schemas.openxmlformats.org/officeDocument/2006/relationships/oleObject" Target="../embeddings/oleObject18.bin"/><Relationship Id="rId4" Type="http://schemas.openxmlformats.org/officeDocument/2006/relationships/tags" Target="../tags/tag571.xml"/><Relationship Id="rId9" Type="http://schemas.openxmlformats.org/officeDocument/2006/relationships/tags" Target="../tags/tag576.xml"/><Relationship Id="rId14" Type="http://schemas.openxmlformats.org/officeDocument/2006/relationships/tags" Target="../tags/tag581.xml"/><Relationship Id="rId22" Type="http://schemas.openxmlformats.org/officeDocument/2006/relationships/chart" Target="../charts/chart12.xml"/></Relationships>
</file>

<file path=ppt/slides/_rels/slide29.xml.rels><?xml version="1.0" encoding="UTF-8" standalone="yes"?>
<Relationships xmlns="http://schemas.openxmlformats.org/package/2006/relationships"><Relationship Id="rId8" Type="http://schemas.openxmlformats.org/officeDocument/2006/relationships/chart" Target="../charts/chart13.xml"/><Relationship Id="rId3" Type="http://schemas.openxmlformats.org/officeDocument/2006/relationships/tags" Target="../tags/tag587.xml"/><Relationship Id="rId7" Type="http://schemas.openxmlformats.org/officeDocument/2006/relationships/image" Target="../media/image25.emf"/><Relationship Id="rId2" Type="http://schemas.openxmlformats.org/officeDocument/2006/relationships/tags" Target="../tags/tag586.xml"/><Relationship Id="rId1" Type="http://schemas.openxmlformats.org/officeDocument/2006/relationships/tags" Target="../tags/tag585.xml"/><Relationship Id="rId6" Type="http://schemas.openxmlformats.org/officeDocument/2006/relationships/oleObject" Target="../embeddings/oleObject19.bin"/><Relationship Id="rId5" Type="http://schemas.openxmlformats.org/officeDocument/2006/relationships/slideLayout" Target="../slideLayouts/slideLayout2.xml"/><Relationship Id="rId4" Type="http://schemas.openxmlformats.org/officeDocument/2006/relationships/tags" Target="../tags/tag588.xml"/><Relationship Id="rId9" Type="http://schemas.openxmlformats.org/officeDocument/2006/relationships/chart" Target="../charts/chart14.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7.xml"/><Relationship Id="rId5" Type="http://schemas.openxmlformats.org/officeDocument/2006/relationships/image" Target="../media/image20.emf"/><Relationship Id="rId4" Type="http://schemas.openxmlformats.org/officeDocument/2006/relationships/oleObject" Target="../embeddings/oleObject5.bin"/></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589.xml"/><Relationship Id="rId5" Type="http://schemas.openxmlformats.org/officeDocument/2006/relationships/image" Target="../media/image2.emf"/><Relationship Id="rId4" Type="http://schemas.openxmlformats.org/officeDocument/2006/relationships/oleObject" Target="../embeddings/oleObject20.bin"/></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590.xml"/><Relationship Id="rId5" Type="http://schemas.openxmlformats.org/officeDocument/2006/relationships/image" Target="../media/image2.emf"/><Relationship Id="rId4" Type="http://schemas.openxmlformats.org/officeDocument/2006/relationships/oleObject" Target="../embeddings/oleObject21.bin"/></Relationships>
</file>

<file path=ppt/slides/_rels/slide33.xml.rels><?xml version="1.0" encoding="UTF-8" standalone="yes"?>
<Relationships xmlns="http://schemas.openxmlformats.org/package/2006/relationships"><Relationship Id="rId8" Type="http://schemas.openxmlformats.org/officeDocument/2006/relationships/tags" Target="../tags/tag598.xml"/><Relationship Id="rId13" Type="http://schemas.openxmlformats.org/officeDocument/2006/relationships/chart" Target="../charts/chart15.xml"/><Relationship Id="rId3" Type="http://schemas.openxmlformats.org/officeDocument/2006/relationships/tags" Target="../tags/tag593.xml"/><Relationship Id="rId7" Type="http://schemas.openxmlformats.org/officeDocument/2006/relationships/tags" Target="../tags/tag597.xml"/><Relationship Id="rId12" Type="http://schemas.openxmlformats.org/officeDocument/2006/relationships/image" Target="../media/image2.emf"/><Relationship Id="rId2" Type="http://schemas.openxmlformats.org/officeDocument/2006/relationships/tags" Target="../tags/tag592.xml"/><Relationship Id="rId1" Type="http://schemas.openxmlformats.org/officeDocument/2006/relationships/tags" Target="../tags/tag591.xml"/><Relationship Id="rId6" Type="http://schemas.openxmlformats.org/officeDocument/2006/relationships/tags" Target="../tags/tag596.xml"/><Relationship Id="rId11" Type="http://schemas.openxmlformats.org/officeDocument/2006/relationships/oleObject" Target="../embeddings/oleObject22.bin"/><Relationship Id="rId5" Type="http://schemas.openxmlformats.org/officeDocument/2006/relationships/tags" Target="../tags/tag595.xml"/><Relationship Id="rId10" Type="http://schemas.openxmlformats.org/officeDocument/2006/relationships/notesSlide" Target="../notesSlides/notesSlide9.xml"/><Relationship Id="rId4" Type="http://schemas.openxmlformats.org/officeDocument/2006/relationships/tags" Target="../tags/tag594.xml"/><Relationship Id="rId9"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3" Type="http://schemas.openxmlformats.org/officeDocument/2006/relationships/tags" Target="../tags/tag611.xml"/><Relationship Id="rId18" Type="http://schemas.openxmlformats.org/officeDocument/2006/relationships/tags" Target="../tags/tag616.xml"/><Relationship Id="rId26" Type="http://schemas.openxmlformats.org/officeDocument/2006/relationships/tags" Target="../tags/tag624.xml"/><Relationship Id="rId39" Type="http://schemas.openxmlformats.org/officeDocument/2006/relationships/chart" Target="../charts/chart17.xml"/><Relationship Id="rId21" Type="http://schemas.openxmlformats.org/officeDocument/2006/relationships/tags" Target="../tags/tag619.xml"/><Relationship Id="rId34" Type="http://schemas.openxmlformats.org/officeDocument/2006/relationships/tags" Target="../tags/tag632.xml"/><Relationship Id="rId7" Type="http://schemas.openxmlformats.org/officeDocument/2006/relationships/tags" Target="../tags/tag605.xml"/><Relationship Id="rId12" Type="http://schemas.openxmlformats.org/officeDocument/2006/relationships/tags" Target="../tags/tag610.xml"/><Relationship Id="rId17" Type="http://schemas.openxmlformats.org/officeDocument/2006/relationships/tags" Target="../tags/tag615.xml"/><Relationship Id="rId25" Type="http://schemas.openxmlformats.org/officeDocument/2006/relationships/tags" Target="../tags/tag623.xml"/><Relationship Id="rId33" Type="http://schemas.openxmlformats.org/officeDocument/2006/relationships/tags" Target="../tags/tag631.xml"/><Relationship Id="rId38" Type="http://schemas.openxmlformats.org/officeDocument/2006/relationships/chart" Target="../charts/chart16.xml"/><Relationship Id="rId2" Type="http://schemas.openxmlformats.org/officeDocument/2006/relationships/tags" Target="../tags/tag600.xml"/><Relationship Id="rId16" Type="http://schemas.openxmlformats.org/officeDocument/2006/relationships/tags" Target="../tags/tag614.xml"/><Relationship Id="rId20" Type="http://schemas.openxmlformats.org/officeDocument/2006/relationships/tags" Target="../tags/tag618.xml"/><Relationship Id="rId29" Type="http://schemas.openxmlformats.org/officeDocument/2006/relationships/tags" Target="../tags/tag627.xml"/><Relationship Id="rId1" Type="http://schemas.openxmlformats.org/officeDocument/2006/relationships/tags" Target="../tags/tag599.xml"/><Relationship Id="rId6" Type="http://schemas.openxmlformats.org/officeDocument/2006/relationships/tags" Target="../tags/tag604.xml"/><Relationship Id="rId11" Type="http://schemas.openxmlformats.org/officeDocument/2006/relationships/tags" Target="../tags/tag609.xml"/><Relationship Id="rId24" Type="http://schemas.openxmlformats.org/officeDocument/2006/relationships/tags" Target="../tags/tag622.xml"/><Relationship Id="rId32" Type="http://schemas.openxmlformats.org/officeDocument/2006/relationships/tags" Target="../tags/tag630.xml"/><Relationship Id="rId37" Type="http://schemas.openxmlformats.org/officeDocument/2006/relationships/image" Target="../media/image1.emf"/><Relationship Id="rId5" Type="http://schemas.openxmlformats.org/officeDocument/2006/relationships/tags" Target="../tags/tag603.xml"/><Relationship Id="rId15" Type="http://schemas.openxmlformats.org/officeDocument/2006/relationships/tags" Target="../tags/tag613.xml"/><Relationship Id="rId23" Type="http://schemas.openxmlformats.org/officeDocument/2006/relationships/tags" Target="../tags/tag621.xml"/><Relationship Id="rId28" Type="http://schemas.openxmlformats.org/officeDocument/2006/relationships/tags" Target="../tags/tag626.xml"/><Relationship Id="rId36" Type="http://schemas.openxmlformats.org/officeDocument/2006/relationships/oleObject" Target="../embeddings/oleObject23.bin"/><Relationship Id="rId10" Type="http://schemas.openxmlformats.org/officeDocument/2006/relationships/tags" Target="../tags/tag608.xml"/><Relationship Id="rId19" Type="http://schemas.openxmlformats.org/officeDocument/2006/relationships/tags" Target="../tags/tag617.xml"/><Relationship Id="rId31" Type="http://schemas.openxmlformats.org/officeDocument/2006/relationships/tags" Target="../tags/tag629.xml"/><Relationship Id="rId4" Type="http://schemas.openxmlformats.org/officeDocument/2006/relationships/tags" Target="../tags/tag602.xml"/><Relationship Id="rId9" Type="http://schemas.openxmlformats.org/officeDocument/2006/relationships/tags" Target="../tags/tag607.xml"/><Relationship Id="rId14" Type="http://schemas.openxmlformats.org/officeDocument/2006/relationships/tags" Target="../tags/tag612.xml"/><Relationship Id="rId22" Type="http://schemas.openxmlformats.org/officeDocument/2006/relationships/tags" Target="../tags/tag620.xml"/><Relationship Id="rId27" Type="http://schemas.openxmlformats.org/officeDocument/2006/relationships/tags" Target="../tags/tag625.xml"/><Relationship Id="rId30" Type="http://schemas.openxmlformats.org/officeDocument/2006/relationships/tags" Target="../tags/tag628.xml"/><Relationship Id="rId35" Type="http://schemas.openxmlformats.org/officeDocument/2006/relationships/slideLayout" Target="../slideLayouts/slideLayout2.xml"/><Relationship Id="rId8" Type="http://schemas.openxmlformats.org/officeDocument/2006/relationships/tags" Target="../tags/tag606.xml"/><Relationship Id="rId3" Type="http://schemas.openxmlformats.org/officeDocument/2006/relationships/tags" Target="../tags/tag601.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2.xml"/><Relationship Id="rId1" Type="http://schemas.openxmlformats.org/officeDocument/2006/relationships/tags" Target="../tags/tag633.xml"/><Relationship Id="rId4" Type="http://schemas.openxmlformats.org/officeDocument/2006/relationships/image" Target="../media/image2.emf"/></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2.xml"/><Relationship Id="rId1" Type="http://schemas.openxmlformats.org/officeDocument/2006/relationships/tags" Target="../tags/tag634.xml"/><Relationship Id="rId4" Type="http://schemas.openxmlformats.org/officeDocument/2006/relationships/image" Target="../media/image26.emf"/></Relationships>
</file>

<file path=ppt/slides/_rels/slide37.xml.rels><?xml version="1.0" encoding="UTF-8" standalone="yes"?>
<Relationships xmlns="http://schemas.openxmlformats.org/package/2006/relationships"><Relationship Id="rId13" Type="http://schemas.openxmlformats.org/officeDocument/2006/relationships/tags" Target="../tags/tag647.xml"/><Relationship Id="rId18" Type="http://schemas.openxmlformats.org/officeDocument/2006/relationships/tags" Target="../tags/tag652.xml"/><Relationship Id="rId26" Type="http://schemas.openxmlformats.org/officeDocument/2006/relationships/tags" Target="../tags/tag660.xml"/><Relationship Id="rId39" Type="http://schemas.openxmlformats.org/officeDocument/2006/relationships/tags" Target="../tags/tag673.xml"/><Relationship Id="rId21" Type="http://schemas.openxmlformats.org/officeDocument/2006/relationships/tags" Target="../tags/tag655.xml"/><Relationship Id="rId34" Type="http://schemas.openxmlformats.org/officeDocument/2006/relationships/tags" Target="../tags/tag668.xml"/><Relationship Id="rId42" Type="http://schemas.openxmlformats.org/officeDocument/2006/relationships/tags" Target="../tags/tag676.xml"/><Relationship Id="rId47" Type="http://schemas.openxmlformats.org/officeDocument/2006/relationships/tags" Target="../tags/tag681.xml"/><Relationship Id="rId50" Type="http://schemas.openxmlformats.org/officeDocument/2006/relationships/tags" Target="../tags/tag684.xml"/><Relationship Id="rId55" Type="http://schemas.openxmlformats.org/officeDocument/2006/relationships/tags" Target="../tags/tag689.xml"/><Relationship Id="rId7" Type="http://schemas.openxmlformats.org/officeDocument/2006/relationships/tags" Target="../tags/tag641.xml"/><Relationship Id="rId2" Type="http://schemas.openxmlformats.org/officeDocument/2006/relationships/tags" Target="../tags/tag636.xml"/><Relationship Id="rId16" Type="http://schemas.openxmlformats.org/officeDocument/2006/relationships/tags" Target="../tags/tag650.xml"/><Relationship Id="rId29" Type="http://schemas.openxmlformats.org/officeDocument/2006/relationships/tags" Target="../tags/tag663.xml"/><Relationship Id="rId11" Type="http://schemas.openxmlformats.org/officeDocument/2006/relationships/tags" Target="../tags/tag645.xml"/><Relationship Id="rId24" Type="http://schemas.openxmlformats.org/officeDocument/2006/relationships/tags" Target="../tags/tag658.xml"/><Relationship Id="rId32" Type="http://schemas.openxmlformats.org/officeDocument/2006/relationships/tags" Target="../tags/tag666.xml"/><Relationship Id="rId37" Type="http://schemas.openxmlformats.org/officeDocument/2006/relationships/tags" Target="../tags/tag671.xml"/><Relationship Id="rId40" Type="http://schemas.openxmlformats.org/officeDocument/2006/relationships/tags" Target="../tags/tag674.xml"/><Relationship Id="rId45" Type="http://schemas.openxmlformats.org/officeDocument/2006/relationships/tags" Target="../tags/tag679.xml"/><Relationship Id="rId53" Type="http://schemas.openxmlformats.org/officeDocument/2006/relationships/tags" Target="../tags/tag687.xml"/><Relationship Id="rId58" Type="http://schemas.openxmlformats.org/officeDocument/2006/relationships/image" Target="../media/image25.emf"/><Relationship Id="rId5" Type="http://schemas.openxmlformats.org/officeDocument/2006/relationships/tags" Target="../tags/tag639.xml"/><Relationship Id="rId19" Type="http://schemas.openxmlformats.org/officeDocument/2006/relationships/tags" Target="../tags/tag653.xml"/><Relationship Id="rId4" Type="http://schemas.openxmlformats.org/officeDocument/2006/relationships/tags" Target="../tags/tag638.xml"/><Relationship Id="rId9" Type="http://schemas.openxmlformats.org/officeDocument/2006/relationships/tags" Target="../tags/tag643.xml"/><Relationship Id="rId14" Type="http://schemas.openxmlformats.org/officeDocument/2006/relationships/tags" Target="../tags/tag648.xml"/><Relationship Id="rId22" Type="http://schemas.openxmlformats.org/officeDocument/2006/relationships/tags" Target="../tags/tag656.xml"/><Relationship Id="rId27" Type="http://schemas.openxmlformats.org/officeDocument/2006/relationships/tags" Target="../tags/tag661.xml"/><Relationship Id="rId30" Type="http://schemas.openxmlformats.org/officeDocument/2006/relationships/tags" Target="../tags/tag664.xml"/><Relationship Id="rId35" Type="http://schemas.openxmlformats.org/officeDocument/2006/relationships/tags" Target="../tags/tag669.xml"/><Relationship Id="rId43" Type="http://schemas.openxmlformats.org/officeDocument/2006/relationships/tags" Target="../tags/tag677.xml"/><Relationship Id="rId48" Type="http://schemas.openxmlformats.org/officeDocument/2006/relationships/tags" Target="../tags/tag682.xml"/><Relationship Id="rId56" Type="http://schemas.openxmlformats.org/officeDocument/2006/relationships/slideLayout" Target="../slideLayouts/slideLayout2.xml"/><Relationship Id="rId8" Type="http://schemas.openxmlformats.org/officeDocument/2006/relationships/tags" Target="../tags/tag642.xml"/><Relationship Id="rId51" Type="http://schemas.openxmlformats.org/officeDocument/2006/relationships/tags" Target="../tags/tag685.xml"/><Relationship Id="rId3" Type="http://schemas.openxmlformats.org/officeDocument/2006/relationships/tags" Target="../tags/tag637.xml"/><Relationship Id="rId12" Type="http://schemas.openxmlformats.org/officeDocument/2006/relationships/tags" Target="../tags/tag646.xml"/><Relationship Id="rId17" Type="http://schemas.openxmlformats.org/officeDocument/2006/relationships/tags" Target="../tags/tag651.xml"/><Relationship Id="rId25" Type="http://schemas.openxmlformats.org/officeDocument/2006/relationships/tags" Target="../tags/tag659.xml"/><Relationship Id="rId33" Type="http://schemas.openxmlformats.org/officeDocument/2006/relationships/tags" Target="../tags/tag667.xml"/><Relationship Id="rId38" Type="http://schemas.openxmlformats.org/officeDocument/2006/relationships/tags" Target="../tags/tag672.xml"/><Relationship Id="rId46" Type="http://schemas.openxmlformats.org/officeDocument/2006/relationships/tags" Target="../tags/tag680.xml"/><Relationship Id="rId59" Type="http://schemas.openxmlformats.org/officeDocument/2006/relationships/chart" Target="../charts/chart18.xml"/><Relationship Id="rId20" Type="http://schemas.openxmlformats.org/officeDocument/2006/relationships/tags" Target="../tags/tag654.xml"/><Relationship Id="rId41" Type="http://schemas.openxmlformats.org/officeDocument/2006/relationships/tags" Target="../tags/tag675.xml"/><Relationship Id="rId54" Type="http://schemas.openxmlformats.org/officeDocument/2006/relationships/tags" Target="../tags/tag688.xml"/><Relationship Id="rId1" Type="http://schemas.openxmlformats.org/officeDocument/2006/relationships/tags" Target="../tags/tag635.xml"/><Relationship Id="rId6" Type="http://schemas.openxmlformats.org/officeDocument/2006/relationships/tags" Target="../tags/tag640.xml"/><Relationship Id="rId15" Type="http://schemas.openxmlformats.org/officeDocument/2006/relationships/tags" Target="../tags/tag649.xml"/><Relationship Id="rId23" Type="http://schemas.openxmlformats.org/officeDocument/2006/relationships/tags" Target="../tags/tag657.xml"/><Relationship Id="rId28" Type="http://schemas.openxmlformats.org/officeDocument/2006/relationships/tags" Target="../tags/tag662.xml"/><Relationship Id="rId36" Type="http://schemas.openxmlformats.org/officeDocument/2006/relationships/tags" Target="../tags/tag670.xml"/><Relationship Id="rId49" Type="http://schemas.openxmlformats.org/officeDocument/2006/relationships/tags" Target="../tags/tag683.xml"/><Relationship Id="rId57" Type="http://schemas.openxmlformats.org/officeDocument/2006/relationships/oleObject" Target="../embeddings/oleObject26.bin"/><Relationship Id="rId10" Type="http://schemas.openxmlformats.org/officeDocument/2006/relationships/tags" Target="../tags/tag644.xml"/><Relationship Id="rId31" Type="http://schemas.openxmlformats.org/officeDocument/2006/relationships/tags" Target="../tags/tag665.xml"/><Relationship Id="rId44" Type="http://schemas.openxmlformats.org/officeDocument/2006/relationships/tags" Target="../tags/tag678.xml"/><Relationship Id="rId52" Type="http://schemas.openxmlformats.org/officeDocument/2006/relationships/tags" Target="../tags/tag686.xml"/><Relationship Id="rId60" Type="http://schemas.openxmlformats.org/officeDocument/2006/relationships/chart" Target="../charts/chart19.xml"/></Relationships>
</file>

<file path=ppt/slides/_rels/slide38.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chart" Target="../charts/chart20.xml"/><Relationship Id="rId1" Type="http://schemas.openxmlformats.org/officeDocument/2006/relationships/slideLayout" Target="../slideLayouts/slideLayout2.xml"/><Relationship Id="rId4" Type="http://schemas.openxmlformats.org/officeDocument/2006/relationships/chart" Target="../charts/chart22.x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2.xml"/><Relationship Id="rId1" Type="http://schemas.openxmlformats.org/officeDocument/2006/relationships/tags" Target="../tags/tag690.xml"/><Relationship Id="rId4" Type="http://schemas.openxmlformats.org/officeDocument/2006/relationships/image" Target="../media/image27.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2.xml"/><Relationship Id="rId1" Type="http://schemas.openxmlformats.org/officeDocument/2006/relationships/tags" Target="../tags/tag691.xml"/><Relationship Id="rId4" Type="http://schemas.openxmlformats.org/officeDocument/2006/relationships/image" Target="../media/image20.emf"/></Relationships>
</file>

<file path=ppt/slides/_rels/slide41.xml.rels><?xml version="1.0" encoding="UTF-8" standalone="yes"?>
<Relationships xmlns="http://schemas.openxmlformats.org/package/2006/relationships"><Relationship Id="rId8" Type="http://schemas.openxmlformats.org/officeDocument/2006/relationships/tags" Target="../tags/tag699.xml"/><Relationship Id="rId13" Type="http://schemas.openxmlformats.org/officeDocument/2006/relationships/tags" Target="../tags/tag704.xml"/><Relationship Id="rId18" Type="http://schemas.openxmlformats.org/officeDocument/2006/relationships/chart" Target="../charts/chart23.xml"/><Relationship Id="rId3" Type="http://schemas.openxmlformats.org/officeDocument/2006/relationships/tags" Target="../tags/tag694.xml"/><Relationship Id="rId21" Type="http://schemas.openxmlformats.org/officeDocument/2006/relationships/image" Target="../media/image25.emf"/><Relationship Id="rId7" Type="http://schemas.openxmlformats.org/officeDocument/2006/relationships/tags" Target="../tags/tag698.xml"/><Relationship Id="rId12" Type="http://schemas.openxmlformats.org/officeDocument/2006/relationships/tags" Target="../tags/tag703.xml"/><Relationship Id="rId17" Type="http://schemas.openxmlformats.org/officeDocument/2006/relationships/notesSlide" Target="../notesSlides/notesSlide10.xml"/><Relationship Id="rId2" Type="http://schemas.openxmlformats.org/officeDocument/2006/relationships/tags" Target="../tags/tag693.xml"/><Relationship Id="rId16" Type="http://schemas.openxmlformats.org/officeDocument/2006/relationships/slideLayout" Target="../slideLayouts/slideLayout2.xml"/><Relationship Id="rId20" Type="http://schemas.openxmlformats.org/officeDocument/2006/relationships/oleObject" Target="../embeddings/oleObject29.bin"/><Relationship Id="rId1" Type="http://schemas.openxmlformats.org/officeDocument/2006/relationships/tags" Target="../tags/tag692.xml"/><Relationship Id="rId6" Type="http://schemas.openxmlformats.org/officeDocument/2006/relationships/tags" Target="../tags/tag697.xml"/><Relationship Id="rId11" Type="http://schemas.openxmlformats.org/officeDocument/2006/relationships/tags" Target="../tags/tag702.xml"/><Relationship Id="rId5" Type="http://schemas.openxmlformats.org/officeDocument/2006/relationships/tags" Target="../tags/tag696.xml"/><Relationship Id="rId15" Type="http://schemas.openxmlformats.org/officeDocument/2006/relationships/tags" Target="../tags/tag706.xml"/><Relationship Id="rId10" Type="http://schemas.openxmlformats.org/officeDocument/2006/relationships/tags" Target="../tags/tag701.xml"/><Relationship Id="rId19" Type="http://schemas.openxmlformats.org/officeDocument/2006/relationships/chart" Target="../charts/chart24.xml"/><Relationship Id="rId4" Type="http://schemas.openxmlformats.org/officeDocument/2006/relationships/tags" Target="../tags/tag695.xml"/><Relationship Id="rId9" Type="http://schemas.openxmlformats.org/officeDocument/2006/relationships/tags" Target="../tags/tag700.xml"/><Relationship Id="rId14" Type="http://schemas.openxmlformats.org/officeDocument/2006/relationships/tags" Target="../tags/tag705.xml"/></Relationships>
</file>

<file path=ppt/slides/_rels/slide42.xml.rels><?xml version="1.0" encoding="UTF-8" standalone="yes"?>
<Relationships xmlns="http://schemas.openxmlformats.org/package/2006/relationships"><Relationship Id="rId8" Type="http://schemas.openxmlformats.org/officeDocument/2006/relationships/tags" Target="../tags/tag714.xml"/><Relationship Id="rId13" Type="http://schemas.openxmlformats.org/officeDocument/2006/relationships/tags" Target="../tags/tag719.xml"/><Relationship Id="rId18" Type="http://schemas.openxmlformats.org/officeDocument/2006/relationships/tags" Target="../tags/tag724.xml"/><Relationship Id="rId26" Type="http://schemas.openxmlformats.org/officeDocument/2006/relationships/tags" Target="../tags/tag732.xml"/><Relationship Id="rId3" Type="http://schemas.openxmlformats.org/officeDocument/2006/relationships/tags" Target="../tags/tag709.xml"/><Relationship Id="rId21" Type="http://schemas.openxmlformats.org/officeDocument/2006/relationships/tags" Target="../tags/tag727.xml"/><Relationship Id="rId7" Type="http://schemas.openxmlformats.org/officeDocument/2006/relationships/tags" Target="../tags/tag713.xml"/><Relationship Id="rId12" Type="http://schemas.openxmlformats.org/officeDocument/2006/relationships/tags" Target="../tags/tag718.xml"/><Relationship Id="rId17" Type="http://schemas.openxmlformats.org/officeDocument/2006/relationships/tags" Target="../tags/tag723.xml"/><Relationship Id="rId25" Type="http://schemas.openxmlformats.org/officeDocument/2006/relationships/tags" Target="../tags/tag731.xml"/><Relationship Id="rId2" Type="http://schemas.openxmlformats.org/officeDocument/2006/relationships/tags" Target="../tags/tag708.xml"/><Relationship Id="rId16" Type="http://schemas.openxmlformats.org/officeDocument/2006/relationships/tags" Target="../tags/tag722.xml"/><Relationship Id="rId20" Type="http://schemas.openxmlformats.org/officeDocument/2006/relationships/tags" Target="../tags/tag726.xml"/><Relationship Id="rId29" Type="http://schemas.openxmlformats.org/officeDocument/2006/relationships/image" Target="../media/image27.emf"/><Relationship Id="rId1" Type="http://schemas.openxmlformats.org/officeDocument/2006/relationships/tags" Target="../tags/tag707.xml"/><Relationship Id="rId6" Type="http://schemas.openxmlformats.org/officeDocument/2006/relationships/tags" Target="../tags/tag712.xml"/><Relationship Id="rId11" Type="http://schemas.openxmlformats.org/officeDocument/2006/relationships/tags" Target="../tags/tag717.xml"/><Relationship Id="rId24" Type="http://schemas.openxmlformats.org/officeDocument/2006/relationships/tags" Target="../tags/tag730.xml"/><Relationship Id="rId5" Type="http://schemas.openxmlformats.org/officeDocument/2006/relationships/tags" Target="../tags/tag711.xml"/><Relationship Id="rId15" Type="http://schemas.openxmlformats.org/officeDocument/2006/relationships/tags" Target="../tags/tag721.xml"/><Relationship Id="rId23" Type="http://schemas.openxmlformats.org/officeDocument/2006/relationships/tags" Target="../tags/tag729.xml"/><Relationship Id="rId28" Type="http://schemas.openxmlformats.org/officeDocument/2006/relationships/oleObject" Target="../embeddings/oleObject30.bin"/><Relationship Id="rId10" Type="http://schemas.openxmlformats.org/officeDocument/2006/relationships/tags" Target="../tags/tag716.xml"/><Relationship Id="rId19" Type="http://schemas.openxmlformats.org/officeDocument/2006/relationships/tags" Target="../tags/tag725.xml"/><Relationship Id="rId4" Type="http://schemas.openxmlformats.org/officeDocument/2006/relationships/tags" Target="../tags/tag710.xml"/><Relationship Id="rId9" Type="http://schemas.openxmlformats.org/officeDocument/2006/relationships/tags" Target="../tags/tag715.xml"/><Relationship Id="rId14" Type="http://schemas.openxmlformats.org/officeDocument/2006/relationships/tags" Target="../tags/tag720.xml"/><Relationship Id="rId22" Type="http://schemas.openxmlformats.org/officeDocument/2006/relationships/tags" Target="../tags/tag728.xml"/><Relationship Id="rId27" Type="http://schemas.openxmlformats.org/officeDocument/2006/relationships/slideLayout" Target="../slideLayouts/slideLayout2.xml"/><Relationship Id="rId30" Type="http://schemas.openxmlformats.org/officeDocument/2006/relationships/chart" Target="../charts/chart25.xm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Layout" Target="../slideLayouts/slideLayout2.xml"/><Relationship Id="rId1" Type="http://schemas.openxmlformats.org/officeDocument/2006/relationships/tags" Target="../tags/tag733.xml"/><Relationship Id="rId4" Type="http://schemas.openxmlformats.org/officeDocument/2006/relationships/image" Target="../media/image20.emf"/></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2.xml"/><Relationship Id="rId1" Type="http://schemas.openxmlformats.org/officeDocument/2006/relationships/tags" Target="../tags/tag734.xml"/><Relationship Id="rId4" Type="http://schemas.openxmlformats.org/officeDocument/2006/relationships/image" Target="../media/image20.emf"/></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Layout" Target="../slideLayouts/slideLayout2.xml"/><Relationship Id="rId1" Type="http://schemas.openxmlformats.org/officeDocument/2006/relationships/tags" Target="../tags/tag735.xml"/><Relationship Id="rId4" Type="http://schemas.openxmlformats.org/officeDocument/2006/relationships/image" Target="../media/image2.emf"/></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Layout" Target="../slideLayouts/slideLayout2.xml"/><Relationship Id="rId1" Type="http://schemas.openxmlformats.org/officeDocument/2006/relationships/tags" Target="../tags/tag736.xml"/><Relationship Id="rId4" Type="http://schemas.openxmlformats.org/officeDocument/2006/relationships/image" Target="../media/image20.emf"/></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Layout" Target="../slideLayouts/slideLayout2.xml"/><Relationship Id="rId1" Type="http://schemas.openxmlformats.org/officeDocument/2006/relationships/tags" Target="../tags/tag737.xml"/><Relationship Id="rId4" Type="http://schemas.openxmlformats.org/officeDocument/2006/relationships/image" Target="../media/image20.emf"/></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Layout" Target="../slideLayouts/slideLayout2.xml"/><Relationship Id="rId1" Type="http://schemas.openxmlformats.org/officeDocument/2006/relationships/tags" Target="../tags/tag738.xml"/><Relationship Id="rId4" Type="http://schemas.openxmlformats.org/officeDocument/2006/relationships/image" Target="../media/image2.emf"/></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Layout" Target="../slideLayouts/slideLayout2.xml"/><Relationship Id="rId1" Type="http://schemas.openxmlformats.org/officeDocument/2006/relationships/tags" Target="../tags/tag739.xml"/><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Layout" Target="../slideLayouts/slideLayout2.xml"/><Relationship Id="rId1" Type="http://schemas.openxmlformats.org/officeDocument/2006/relationships/tags" Target="../tags/tag740.xml"/><Relationship Id="rId4" Type="http://schemas.openxmlformats.org/officeDocument/2006/relationships/image" Target="../media/image2.emf"/></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8" Type="http://schemas.openxmlformats.org/officeDocument/2006/relationships/tags" Target="../tags/tag748.xml"/><Relationship Id="rId13" Type="http://schemas.openxmlformats.org/officeDocument/2006/relationships/tags" Target="../tags/tag753.xml"/><Relationship Id="rId18" Type="http://schemas.openxmlformats.org/officeDocument/2006/relationships/tags" Target="../tags/tag758.xml"/><Relationship Id="rId3" Type="http://schemas.openxmlformats.org/officeDocument/2006/relationships/tags" Target="../tags/tag743.xml"/><Relationship Id="rId21" Type="http://schemas.openxmlformats.org/officeDocument/2006/relationships/oleObject" Target="../embeddings/oleObject39.bin"/><Relationship Id="rId7" Type="http://schemas.openxmlformats.org/officeDocument/2006/relationships/tags" Target="../tags/tag747.xml"/><Relationship Id="rId12" Type="http://schemas.openxmlformats.org/officeDocument/2006/relationships/tags" Target="../tags/tag752.xml"/><Relationship Id="rId17" Type="http://schemas.openxmlformats.org/officeDocument/2006/relationships/tags" Target="../tags/tag757.xml"/><Relationship Id="rId2" Type="http://schemas.openxmlformats.org/officeDocument/2006/relationships/tags" Target="../tags/tag742.xml"/><Relationship Id="rId16" Type="http://schemas.openxmlformats.org/officeDocument/2006/relationships/tags" Target="../tags/tag756.xml"/><Relationship Id="rId20" Type="http://schemas.openxmlformats.org/officeDocument/2006/relationships/slideLayout" Target="../slideLayouts/slideLayout2.xml"/><Relationship Id="rId1" Type="http://schemas.openxmlformats.org/officeDocument/2006/relationships/tags" Target="../tags/tag741.xml"/><Relationship Id="rId6" Type="http://schemas.openxmlformats.org/officeDocument/2006/relationships/tags" Target="../tags/tag746.xml"/><Relationship Id="rId11" Type="http://schemas.openxmlformats.org/officeDocument/2006/relationships/tags" Target="../tags/tag751.xml"/><Relationship Id="rId24" Type="http://schemas.openxmlformats.org/officeDocument/2006/relationships/image" Target="../media/image28.emf"/><Relationship Id="rId5" Type="http://schemas.openxmlformats.org/officeDocument/2006/relationships/tags" Target="../tags/tag745.xml"/><Relationship Id="rId15" Type="http://schemas.openxmlformats.org/officeDocument/2006/relationships/tags" Target="../tags/tag755.xml"/><Relationship Id="rId23" Type="http://schemas.openxmlformats.org/officeDocument/2006/relationships/oleObject" Target="../embeddings/oleObject40.bin"/><Relationship Id="rId10" Type="http://schemas.openxmlformats.org/officeDocument/2006/relationships/tags" Target="../tags/tag750.xml"/><Relationship Id="rId19" Type="http://schemas.openxmlformats.org/officeDocument/2006/relationships/tags" Target="../tags/tag759.xml"/><Relationship Id="rId4" Type="http://schemas.openxmlformats.org/officeDocument/2006/relationships/tags" Target="../tags/tag744.xml"/><Relationship Id="rId9" Type="http://schemas.openxmlformats.org/officeDocument/2006/relationships/tags" Target="../tags/tag749.xml"/><Relationship Id="rId14" Type="http://schemas.openxmlformats.org/officeDocument/2006/relationships/tags" Target="../tags/tag754.xml"/><Relationship Id="rId22" Type="http://schemas.openxmlformats.org/officeDocument/2006/relationships/image" Target="../media/image2.emf"/></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Layout" Target="../slideLayouts/slideLayout2.xml"/><Relationship Id="rId1" Type="http://schemas.openxmlformats.org/officeDocument/2006/relationships/tags" Target="../tags/tag760.xml"/><Relationship Id="rId4" Type="http://schemas.openxmlformats.org/officeDocument/2006/relationships/image" Target="../media/image27.emf"/></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Layout" Target="../slideLayouts/slideLayout2.xml"/><Relationship Id="rId1" Type="http://schemas.openxmlformats.org/officeDocument/2006/relationships/tags" Target="../tags/tag761.xml"/><Relationship Id="rId4" Type="http://schemas.openxmlformats.org/officeDocument/2006/relationships/image" Target="../media/image27.emf"/></Relationships>
</file>

<file path=ppt/slides/_rels/slide57.xml.rels><?xml version="1.0" encoding="UTF-8" standalone="yes"?>
<Relationships xmlns="http://schemas.openxmlformats.org/package/2006/relationships"><Relationship Id="rId8" Type="http://schemas.openxmlformats.org/officeDocument/2006/relationships/tags" Target="../tags/tag769.xml"/><Relationship Id="rId13" Type="http://schemas.openxmlformats.org/officeDocument/2006/relationships/tags" Target="../tags/tag774.xml"/><Relationship Id="rId18" Type="http://schemas.openxmlformats.org/officeDocument/2006/relationships/tags" Target="../tags/tag779.xml"/><Relationship Id="rId26" Type="http://schemas.openxmlformats.org/officeDocument/2006/relationships/chart" Target="../charts/chart26.xml"/><Relationship Id="rId3" Type="http://schemas.openxmlformats.org/officeDocument/2006/relationships/tags" Target="../tags/tag764.xml"/><Relationship Id="rId21" Type="http://schemas.openxmlformats.org/officeDocument/2006/relationships/tags" Target="../tags/tag782.xml"/><Relationship Id="rId7" Type="http://schemas.openxmlformats.org/officeDocument/2006/relationships/tags" Target="../tags/tag768.xml"/><Relationship Id="rId12" Type="http://schemas.openxmlformats.org/officeDocument/2006/relationships/tags" Target="../tags/tag773.xml"/><Relationship Id="rId17" Type="http://schemas.openxmlformats.org/officeDocument/2006/relationships/tags" Target="../tags/tag778.xml"/><Relationship Id="rId25" Type="http://schemas.openxmlformats.org/officeDocument/2006/relationships/image" Target="../media/image25.emf"/><Relationship Id="rId2" Type="http://schemas.openxmlformats.org/officeDocument/2006/relationships/tags" Target="../tags/tag763.xml"/><Relationship Id="rId16" Type="http://schemas.openxmlformats.org/officeDocument/2006/relationships/tags" Target="../tags/tag777.xml"/><Relationship Id="rId20" Type="http://schemas.openxmlformats.org/officeDocument/2006/relationships/tags" Target="../tags/tag781.xml"/><Relationship Id="rId1" Type="http://schemas.openxmlformats.org/officeDocument/2006/relationships/tags" Target="../tags/tag762.xml"/><Relationship Id="rId6" Type="http://schemas.openxmlformats.org/officeDocument/2006/relationships/tags" Target="../tags/tag767.xml"/><Relationship Id="rId11" Type="http://schemas.openxmlformats.org/officeDocument/2006/relationships/tags" Target="../tags/tag772.xml"/><Relationship Id="rId24" Type="http://schemas.openxmlformats.org/officeDocument/2006/relationships/oleObject" Target="../embeddings/oleObject43.bin"/><Relationship Id="rId5" Type="http://schemas.openxmlformats.org/officeDocument/2006/relationships/tags" Target="../tags/tag766.xml"/><Relationship Id="rId15" Type="http://schemas.openxmlformats.org/officeDocument/2006/relationships/tags" Target="../tags/tag776.xml"/><Relationship Id="rId23" Type="http://schemas.openxmlformats.org/officeDocument/2006/relationships/slideLayout" Target="../slideLayouts/slideLayout2.xml"/><Relationship Id="rId10" Type="http://schemas.openxmlformats.org/officeDocument/2006/relationships/tags" Target="../tags/tag771.xml"/><Relationship Id="rId19" Type="http://schemas.openxmlformats.org/officeDocument/2006/relationships/tags" Target="../tags/tag780.xml"/><Relationship Id="rId4" Type="http://schemas.openxmlformats.org/officeDocument/2006/relationships/tags" Target="../tags/tag765.xml"/><Relationship Id="rId9" Type="http://schemas.openxmlformats.org/officeDocument/2006/relationships/tags" Target="../tags/tag770.xml"/><Relationship Id="rId14" Type="http://schemas.openxmlformats.org/officeDocument/2006/relationships/tags" Target="../tags/tag775.xml"/><Relationship Id="rId22" Type="http://schemas.openxmlformats.org/officeDocument/2006/relationships/tags" Target="../tags/tag78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3" Type="http://schemas.openxmlformats.org/officeDocument/2006/relationships/tags" Target="../tags/tag796.xml"/><Relationship Id="rId18" Type="http://schemas.openxmlformats.org/officeDocument/2006/relationships/tags" Target="../tags/tag801.xml"/><Relationship Id="rId26" Type="http://schemas.openxmlformats.org/officeDocument/2006/relationships/tags" Target="../tags/tag809.xml"/><Relationship Id="rId39" Type="http://schemas.openxmlformats.org/officeDocument/2006/relationships/image" Target="../media/image25.emf"/><Relationship Id="rId21" Type="http://schemas.openxmlformats.org/officeDocument/2006/relationships/tags" Target="../tags/tag804.xml"/><Relationship Id="rId34" Type="http://schemas.openxmlformats.org/officeDocument/2006/relationships/tags" Target="../tags/tag817.xml"/><Relationship Id="rId7" Type="http://schemas.openxmlformats.org/officeDocument/2006/relationships/tags" Target="../tags/tag790.xml"/><Relationship Id="rId2" Type="http://schemas.openxmlformats.org/officeDocument/2006/relationships/tags" Target="../tags/tag785.xml"/><Relationship Id="rId16" Type="http://schemas.openxmlformats.org/officeDocument/2006/relationships/tags" Target="../tags/tag799.xml"/><Relationship Id="rId20" Type="http://schemas.openxmlformats.org/officeDocument/2006/relationships/tags" Target="../tags/tag803.xml"/><Relationship Id="rId29" Type="http://schemas.openxmlformats.org/officeDocument/2006/relationships/tags" Target="../tags/tag812.xml"/><Relationship Id="rId41" Type="http://schemas.openxmlformats.org/officeDocument/2006/relationships/chart" Target="../charts/chart29.xml"/><Relationship Id="rId1" Type="http://schemas.openxmlformats.org/officeDocument/2006/relationships/tags" Target="../tags/tag784.xml"/><Relationship Id="rId6" Type="http://schemas.openxmlformats.org/officeDocument/2006/relationships/tags" Target="../tags/tag789.xml"/><Relationship Id="rId11" Type="http://schemas.openxmlformats.org/officeDocument/2006/relationships/tags" Target="../tags/tag794.xml"/><Relationship Id="rId24" Type="http://schemas.openxmlformats.org/officeDocument/2006/relationships/tags" Target="../tags/tag807.xml"/><Relationship Id="rId32" Type="http://schemas.openxmlformats.org/officeDocument/2006/relationships/tags" Target="../tags/tag815.xml"/><Relationship Id="rId37" Type="http://schemas.openxmlformats.org/officeDocument/2006/relationships/chart" Target="../charts/chart27.xml"/><Relationship Id="rId40" Type="http://schemas.openxmlformats.org/officeDocument/2006/relationships/chart" Target="../charts/chart28.xml"/><Relationship Id="rId5" Type="http://schemas.openxmlformats.org/officeDocument/2006/relationships/tags" Target="../tags/tag788.xml"/><Relationship Id="rId15" Type="http://schemas.openxmlformats.org/officeDocument/2006/relationships/tags" Target="../tags/tag798.xml"/><Relationship Id="rId23" Type="http://schemas.openxmlformats.org/officeDocument/2006/relationships/tags" Target="../tags/tag806.xml"/><Relationship Id="rId28" Type="http://schemas.openxmlformats.org/officeDocument/2006/relationships/tags" Target="../tags/tag811.xml"/><Relationship Id="rId36" Type="http://schemas.openxmlformats.org/officeDocument/2006/relationships/slideLayout" Target="../slideLayouts/slideLayout2.xml"/><Relationship Id="rId10" Type="http://schemas.openxmlformats.org/officeDocument/2006/relationships/tags" Target="../tags/tag793.xml"/><Relationship Id="rId19" Type="http://schemas.openxmlformats.org/officeDocument/2006/relationships/tags" Target="../tags/tag802.xml"/><Relationship Id="rId31" Type="http://schemas.openxmlformats.org/officeDocument/2006/relationships/tags" Target="../tags/tag814.xml"/><Relationship Id="rId4" Type="http://schemas.openxmlformats.org/officeDocument/2006/relationships/tags" Target="../tags/tag787.xml"/><Relationship Id="rId9" Type="http://schemas.openxmlformats.org/officeDocument/2006/relationships/tags" Target="../tags/tag792.xml"/><Relationship Id="rId14" Type="http://schemas.openxmlformats.org/officeDocument/2006/relationships/tags" Target="../tags/tag797.xml"/><Relationship Id="rId22" Type="http://schemas.openxmlformats.org/officeDocument/2006/relationships/tags" Target="../tags/tag805.xml"/><Relationship Id="rId27" Type="http://schemas.openxmlformats.org/officeDocument/2006/relationships/tags" Target="../tags/tag810.xml"/><Relationship Id="rId30" Type="http://schemas.openxmlformats.org/officeDocument/2006/relationships/tags" Target="../tags/tag813.xml"/><Relationship Id="rId35" Type="http://schemas.openxmlformats.org/officeDocument/2006/relationships/tags" Target="../tags/tag818.xml"/><Relationship Id="rId8" Type="http://schemas.openxmlformats.org/officeDocument/2006/relationships/tags" Target="../tags/tag791.xml"/><Relationship Id="rId3" Type="http://schemas.openxmlformats.org/officeDocument/2006/relationships/tags" Target="../tags/tag786.xml"/><Relationship Id="rId12" Type="http://schemas.openxmlformats.org/officeDocument/2006/relationships/tags" Target="../tags/tag795.xml"/><Relationship Id="rId17" Type="http://schemas.openxmlformats.org/officeDocument/2006/relationships/tags" Target="../tags/tag800.xml"/><Relationship Id="rId25" Type="http://schemas.openxmlformats.org/officeDocument/2006/relationships/tags" Target="../tags/tag808.xml"/><Relationship Id="rId33" Type="http://schemas.openxmlformats.org/officeDocument/2006/relationships/tags" Target="../tags/tag816.xml"/><Relationship Id="rId38" Type="http://schemas.openxmlformats.org/officeDocument/2006/relationships/oleObject" Target="../embeddings/oleObject44.bin"/></Relationships>
</file>

<file path=ppt/slides/_rels/slide6.xml.rels><?xml version="1.0" encoding="UTF-8" standalone="yes"?>
<Relationships xmlns="http://schemas.openxmlformats.org/package/2006/relationships"><Relationship Id="rId8" Type="http://schemas.openxmlformats.org/officeDocument/2006/relationships/hyperlink" Target="https://ja.wikipedia.org/wiki/%E3%83%95%E3%82%A1%E3%82%A4%E3%83%AB:Flag_of_Germany.svg" TargetMode="External"/><Relationship Id="rId13" Type="http://schemas.openxmlformats.org/officeDocument/2006/relationships/hyperlink" Target="https://ja.wikipedia.org/wiki/%E3%83%95%E3%82%A1%E3%82%A4%E3%83%AB:Flag_of_Turkey.svg" TargetMode="External"/><Relationship Id="rId3" Type="http://schemas.openxmlformats.org/officeDocument/2006/relationships/image" Target="../media/image21.png"/><Relationship Id="rId7" Type="http://schemas.openxmlformats.org/officeDocument/2006/relationships/hyperlink" Target="https://ja.wikipedia.org/wiki/%E3%83%95%E3%82%A1%E3%82%A4%E3%83%AB:Flag_of_France.svg" TargetMode="External"/><Relationship Id="rId12" Type="http://schemas.openxmlformats.org/officeDocument/2006/relationships/hyperlink" Target="https://ja.wikipedia.org/wiki/%E3%83%95%E3%82%A1%E3%82%A4%E3%83%AB:Flag_of_Russia.svg" TargetMode="External"/><Relationship Id="rId17" Type="http://schemas.openxmlformats.org/officeDocument/2006/relationships/image" Target="../media/image24.png"/><Relationship Id="rId2" Type="http://schemas.openxmlformats.org/officeDocument/2006/relationships/hyperlink" Target="https://ja.wikipedia.org/wiki/%E3%83%95%E3%82%A1%E3%82%A4%E3%83%AB:Flag_of_South_Africa.svg" TargetMode="External"/><Relationship Id="rId16" Type="http://schemas.openxmlformats.org/officeDocument/2006/relationships/hyperlink" Target="https://ja.wikipedia.org/wiki/%E3%83%95%E3%82%A1%E3%82%A4%E3%83%AB:Flag_of_Mexico.svg" TargetMode="External"/><Relationship Id="rId1" Type="http://schemas.openxmlformats.org/officeDocument/2006/relationships/slideLayout" Target="../slideLayouts/slideLayout2.xml"/><Relationship Id="rId6" Type="http://schemas.openxmlformats.org/officeDocument/2006/relationships/hyperlink" Target="https://ja.wikipedia.org/wiki/%E3%83%95%E3%82%A1%E3%82%A4%E3%83%AB:Flag_of_Europe.svg" TargetMode="External"/><Relationship Id="rId11" Type="http://schemas.openxmlformats.org/officeDocument/2006/relationships/hyperlink" Target="https://ja.wikipedia.org/wiki/%E3%83%95%E3%82%A1%E3%82%A4%E3%83%AB:Flag_of_the_United_Kingdom.svg" TargetMode="External"/><Relationship Id="rId5" Type="http://schemas.openxmlformats.org/officeDocument/2006/relationships/image" Target="../media/image22.png"/><Relationship Id="rId15" Type="http://schemas.openxmlformats.org/officeDocument/2006/relationships/hyperlink" Target="https://ja.wikipedia.org/wiki/%E3%83%95%E3%82%A1%E3%82%A4%E3%83%AB:Flag_of_Canada.svg" TargetMode="External"/><Relationship Id="rId10" Type="http://schemas.openxmlformats.org/officeDocument/2006/relationships/hyperlink" Target="https://ja.wikipedia.org/wiki/%E3%83%95%E3%82%A1%E3%82%A4%E3%83%AB:Flag_of_Italy.svg" TargetMode="External"/><Relationship Id="rId4" Type="http://schemas.openxmlformats.org/officeDocument/2006/relationships/hyperlink" Target="https://ja.wikipedia.org/wiki/%E3%83%95%E3%82%A1%E3%82%A4%E3%83%AB:Flag_of_Australia.svg" TargetMode="External"/><Relationship Id="rId9" Type="http://schemas.openxmlformats.org/officeDocument/2006/relationships/image" Target="../media/image23.png"/><Relationship Id="rId14" Type="http://schemas.openxmlformats.org/officeDocument/2006/relationships/hyperlink" Target="https://ja.wikipedia.org/wiki/%E3%83%95%E3%82%A1%E3%82%A4%E3%83%AB:Flag_of_Saudi_Arabia.svg" TargetMode="Externa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3" Type="http://schemas.openxmlformats.org/officeDocument/2006/relationships/tags" Target="../tags/tag831.xml"/><Relationship Id="rId18" Type="http://schemas.openxmlformats.org/officeDocument/2006/relationships/tags" Target="../tags/tag836.xml"/><Relationship Id="rId26" Type="http://schemas.openxmlformats.org/officeDocument/2006/relationships/tags" Target="../tags/tag844.xml"/><Relationship Id="rId39" Type="http://schemas.openxmlformats.org/officeDocument/2006/relationships/tags" Target="../tags/tag857.xml"/><Relationship Id="rId21" Type="http://schemas.openxmlformats.org/officeDocument/2006/relationships/tags" Target="../tags/tag839.xml"/><Relationship Id="rId34" Type="http://schemas.openxmlformats.org/officeDocument/2006/relationships/tags" Target="../tags/tag852.xml"/><Relationship Id="rId42" Type="http://schemas.openxmlformats.org/officeDocument/2006/relationships/tags" Target="../tags/tag860.xml"/><Relationship Id="rId47" Type="http://schemas.openxmlformats.org/officeDocument/2006/relationships/chart" Target="../charts/chart30.xml"/><Relationship Id="rId50" Type="http://schemas.openxmlformats.org/officeDocument/2006/relationships/chart" Target="../charts/chart31.xml"/><Relationship Id="rId7" Type="http://schemas.openxmlformats.org/officeDocument/2006/relationships/tags" Target="../tags/tag825.xml"/><Relationship Id="rId2" Type="http://schemas.openxmlformats.org/officeDocument/2006/relationships/tags" Target="../tags/tag820.xml"/><Relationship Id="rId16" Type="http://schemas.openxmlformats.org/officeDocument/2006/relationships/tags" Target="../tags/tag834.xml"/><Relationship Id="rId29" Type="http://schemas.openxmlformats.org/officeDocument/2006/relationships/tags" Target="../tags/tag847.xml"/><Relationship Id="rId11" Type="http://schemas.openxmlformats.org/officeDocument/2006/relationships/tags" Target="../tags/tag829.xml"/><Relationship Id="rId24" Type="http://schemas.openxmlformats.org/officeDocument/2006/relationships/tags" Target="../tags/tag842.xml"/><Relationship Id="rId32" Type="http://schemas.openxmlformats.org/officeDocument/2006/relationships/tags" Target="../tags/tag850.xml"/><Relationship Id="rId37" Type="http://schemas.openxmlformats.org/officeDocument/2006/relationships/tags" Target="../tags/tag855.xml"/><Relationship Id="rId40" Type="http://schemas.openxmlformats.org/officeDocument/2006/relationships/tags" Target="../tags/tag858.xml"/><Relationship Id="rId45" Type="http://schemas.openxmlformats.org/officeDocument/2006/relationships/tags" Target="../tags/tag863.xml"/><Relationship Id="rId5" Type="http://schemas.openxmlformats.org/officeDocument/2006/relationships/tags" Target="../tags/tag823.xml"/><Relationship Id="rId15" Type="http://schemas.openxmlformats.org/officeDocument/2006/relationships/tags" Target="../tags/tag833.xml"/><Relationship Id="rId23" Type="http://schemas.openxmlformats.org/officeDocument/2006/relationships/tags" Target="../tags/tag841.xml"/><Relationship Id="rId28" Type="http://schemas.openxmlformats.org/officeDocument/2006/relationships/tags" Target="../tags/tag846.xml"/><Relationship Id="rId36" Type="http://schemas.openxmlformats.org/officeDocument/2006/relationships/tags" Target="../tags/tag854.xml"/><Relationship Id="rId49" Type="http://schemas.openxmlformats.org/officeDocument/2006/relationships/image" Target="../media/image25.emf"/><Relationship Id="rId10" Type="http://schemas.openxmlformats.org/officeDocument/2006/relationships/tags" Target="../tags/tag828.xml"/><Relationship Id="rId19" Type="http://schemas.openxmlformats.org/officeDocument/2006/relationships/tags" Target="../tags/tag837.xml"/><Relationship Id="rId31" Type="http://schemas.openxmlformats.org/officeDocument/2006/relationships/tags" Target="../tags/tag849.xml"/><Relationship Id="rId44" Type="http://schemas.openxmlformats.org/officeDocument/2006/relationships/tags" Target="../tags/tag862.xml"/><Relationship Id="rId4" Type="http://schemas.openxmlformats.org/officeDocument/2006/relationships/tags" Target="../tags/tag822.xml"/><Relationship Id="rId9" Type="http://schemas.openxmlformats.org/officeDocument/2006/relationships/tags" Target="../tags/tag827.xml"/><Relationship Id="rId14" Type="http://schemas.openxmlformats.org/officeDocument/2006/relationships/tags" Target="../tags/tag832.xml"/><Relationship Id="rId22" Type="http://schemas.openxmlformats.org/officeDocument/2006/relationships/tags" Target="../tags/tag840.xml"/><Relationship Id="rId27" Type="http://schemas.openxmlformats.org/officeDocument/2006/relationships/tags" Target="../tags/tag845.xml"/><Relationship Id="rId30" Type="http://schemas.openxmlformats.org/officeDocument/2006/relationships/tags" Target="../tags/tag848.xml"/><Relationship Id="rId35" Type="http://schemas.openxmlformats.org/officeDocument/2006/relationships/tags" Target="../tags/tag853.xml"/><Relationship Id="rId43" Type="http://schemas.openxmlformats.org/officeDocument/2006/relationships/tags" Target="../tags/tag861.xml"/><Relationship Id="rId48" Type="http://schemas.openxmlformats.org/officeDocument/2006/relationships/oleObject" Target="../embeddings/oleObject45.bin"/><Relationship Id="rId8" Type="http://schemas.openxmlformats.org/officeDocument/2006/relationships/tags" Target="../tags/tag826.xml"/><Relationship Id="rId3" Type="http://schemas.openxmlformats.org/officeDocument/2006/relationships/tags" Target="../tags/tag821.xml"/><Relationship Id="rId12" Type="http://schemas.openxmlformats.org/officeDocument/2006/relationships/tags" Target="../tags/tag830.xml"/><Relationship Id="rId17" Type="http://schemas.openxmlformats.org/officeDocument/2006/relationships/tags" Target="../tags/tag835.xml"/><Relationship Id="rId25" Type="http://schemas.openxmlformats.org/officeDocument/2006/relationships/tags" Target="../tags/tag843.xml"/><Relationship Id="rId33" Type="http://schemas.openxmlformats.org/officeDocument/2006/relationships/tags" Target="../tags/tag851.xml"/><Relationship Id="rId38" Type="http://schemas.openxmlformats.org/officeDocument/2006/relationships/tags" Target="../tags/tag856.xml"/><Relationship Id="rId46" Type="http://schemas.openxmlformats.org/officeDocument/2006/relationships/slideLayout" Target="../slideLayouts/slideLayout2.xml"/><Relationship Id="rId20" Type="http://schemas.openxmlformats.org/officeDocument/2006/relationships/tags" Target="../tags/tag838.xml"/><Relationship Id="rId41" Type="http://schemas.openxmlformats.org/officeDocument/2006/relationships/tags" Target="../tags/tag859.xml"/><Relationship Id="rId1" Type="http://schemas.openxmlformats.org/officeDocument/2006/relationships/tags" Target="../tags/tag819.xml"/><Relationship Id="rId6" Type="http://schemas.openxmlformats.org/officeDocument/2006/relationships/tags" Target="../tags/tag82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65.xml"/><Relationship Id="rId1" Type="http://schemas.openxmlformats.org/officeDocument/2006/relationships/tags" Target="../tags/tag864.xml"/><Relationship Id="rId5" Type="http://schemas.openxmlformats.org/officeDocument/2006/relationships/image" Target="../media/image29.emf"/><Relationship Id="rId4" Type="http://schemas.openxmlformats.org/officeDocument/2006/relationships/oleObject" Target="../embeddings/oleObject46.bin"/></Relationships>
</file>

<file path=ppt/slides/_rels/slide68.xml.rels><?xml version="1.0" encoding="UTF-8" standalone="yes"?>
<Relationships xmlns="http://schemas.openxmlformats.org/package/2006/relationships"><Relationship Id="rId3" Type="http://schemas.openxmlformats.org/officeDocument/2006/relationships/oleObject" Target="../embeddings/oleObject47.bin"/><Relationship Id="rId2" Type="http://schemas.openxmlformats.org/officeDocument/2006/relationships/slideLayout" Target="../slideLayouts/slideLayout2.xml"/><Relationship Id="rId1" Type="http://schemas.openxmlformats.org/officeDocument/2006/relationships/tags" Target="../tags/tag866.xml"/><Relationship Id="rId4" Type="http://schemas.openxmlformats.org/officeDocument/2006/relationships/image" Target="../media/image29.emf"/></Relationships>
</file>

<file path=ppt/slides/_rels/slide6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68.xml"/><Relationship Id="rId1" Type="http://schemas.openxmlformats.org/officeDocument/2006/relationships/tags" Target="../tags/tag867.xml"/><Relationship Id="rId5" Type="http://schemas.openxmlformats.org/officeDocument/2006/relationships/image" Target="../media/image1.emf"/><Relationship Id="rId4" Type="http://schemas.openxmlformats.org/officeDocument/2006/relationships/oleObject" Target="../embeddings/oleObject48.bin"/></Relationships>
</file>

<file path=ppt/slides/_rels/slide7.xml.rels><?xml version="1.0" encoding="UTF-8" standalone="yes"?>
<Relationships xmlns="http://schemas.openxmlformats.org/package/2006/relationships"><Relationship Id="rId8" Type="http://schemas.openxmlformats.org/officeDocument/2006/relationships/hyperlink" Target="https://ja.wikipedia.org/wiki/%E3%83%95%E3%82%A1%E3%82%A4%E3%83%AB:Flag_of_Germany.svg" TargetMode="External"/><Relationship Id="rId13" Type="http://schemas.openxmlformats.org/officeDocument/2006/relationships/hyperlink" Target="https://ja.wikipedia.org/wiki/%E3%83%95%E3%82%A1%E3%82%A4%E3%83%AB:Flag_of_Turkey.svg" TargetMode="External"/><Relationship Id="rId3" Type="http://schemas.openxmlformats.org/officeDocument/2006/relationships/image" Target="../media/image21.png"/><Relationship Id="rId7" Type="http://schemas.openxmlformats.org/officeDocument/2006/relationships/hyperlink" Target="https://ja.wikipedia.org/wiki/%E3%83%95%E3%82%A1%E3%82%A4%E3%83%AB:Flag_of_France.svg" TargetMode="External"/><Relationship Id="rId12" Type="http://schemas.openxmlformats.org/officeDocument/2006/relationships/hyperlink" Target="https://ja.wikipedia.org/wiki/%E3%83%95%E3%82%A1%E3%82%A4%E3%83%AB:Flag_of_Russia.svg" TargetMode="External"/><Relationship Id="rId17" Type="http://schemas.openxmlformats.org/officeDocument/2006/relationships/image" Target="../media/image24.png"/><Relationship Id="rId2" Type="http://schemas.openxmlformats.org/officeDocument/2006/relationships/hyperlink" Target="https://ja.wikipedia.org/wiki/%E3%83%95%E3%82%A1%E3%82%A4%E3%83%AB:Flag_of_South_Africa.svg" TargetMode="External"/><Relationship Id="rId16" Type="http://schemas.openxmlformats.org/officeDocument/2006/relationships/hyperlink" Target="https://ja.wikipedia.org/wiki/%E3%83%95%E3%82%A1%E3%82%A4%E3%83%AB:Flag_of_Mexico.svg" TargetMode="External"/><Relationship Id="rId1" Type="http://schemas.openxmlformats.org/officeDocument/2006/relationships/slideLayout" Target="../slideLayouts/slideLayout2.xml"/><Relationship Id="rId6" Type="http://schemas.openxmlformats.org/officeDocument/2006/relationships/hyperlink" Target="https://ja.wikipedia.org/wiki/%E3%83%95%E3%82%A1%E3%82%A4%E3%83%AB:Flag_of_Europe.svg" TargetMode="External"/><Relationship Id="rId11" Type="http://schemas.openxmlformats.org/officeDocument/2006/relationships/hyperlink" Target="https://ja.wikipedia.org/wiki/%E3%83%95%E3%82%A1%E3%82%A4%E3%83%AB:Flag_of_the_United_Kingdom.svg" TargetMode="External"/><Relationship Id="rId5" Type="http://schemas.openxmlformats.org/officeDocument/2006/relationships/image" Target="../media/image22.png"/><Relationship Id="rId15" Type="http://schemas.openxmlformats.org/officeDocument/2006/relationships/hyperlink" Target="https://ja.wikipedia.org/wiki/%E3%83%95%E3%82%A1%E3%82%A4%E3%83%AB:Flag_of_Canada.svg" TargetMode="External"/><Relationship Id="rId10" Type="http://schemas.openxmlformats.org/officeDocument/2006/relationships/hyperlink" Target="https://ja.wikipedia.org/wiki/%E3%83%95%E3%82%A1%E3%82%A4%E3%83%AB:Flag_of_Italy.svg" TargetMode="External"/><Relationship Id="rId4" Type="http://schemas.openxmlformats.org/officeDocument/2006/relationships/hyperlink" Target="https://ja.wikipedia.org/wiki/%E3%83%95%E3%82%A1%E3%82%A4%E3%83%AB:Flag_of_Australia.svg" TargetMode="External"/><Relationship Id="rId9" Type="http://schemas.openxmlformats.org/officeDocument/2006/relationships/image" Target="../media/image23.png"/><Relationship Id="rId14" Type="http://schemas.openxmlformats.org/officeDocument/2006/relationships/hyperlink" Target="https://ja.wikipedia.org/wiki/%E3%83%95%E3%82%A1%E3%82%A4%E3%83%AB:Flag_of_Saudi_Arabia.svg" TargetMode="External"/></Relationships>
</file>

<file path=ppt/slides/_rels/slide70.xml.rels><?xml version="1.0" encoding="UTF-8" standalone="yes"?>
<Relationships xmlns="http://schemas.openxmlformats.org/package/2006/relationships"><Relationship Id="rId3" Type="http://schemas.openxmlformats.org/officeDocument/2006/relationships/oleObject" Target="../embeddings/oleObject49.bin"/><Relationship Id="rId2" Type="http://schemas.openxmlformats.org/officeDocument/2006/relationships/slideLayout" Target="../slideLayouts/slideLayout2.xml"/><Relationship Id="rId1" Type="http://schemas.openxmlformats.org/officeDocument/2006/relationships/tags" Target="../tags/tag869.xml"/><Relationship Id="rId4" Type="http://schemas.openxmlformats.org/officeDocument/2006/relationships/image" Target="../media/image27.emf"/></Relationships>
</file>

<file path=ppt/slides/_rels/slide71.xml.rels><?xml version="1.0" encoding="UTF-8" standalone="yes"?>
<Relationships xmlns="http://schemas.openxmlformats.org/package/2006/relationships"><Relationship Id="rId3" Type="http://schemas.openxmlformats.org/officeDocument/2006/relationships/oleObject" Target="../embeddings/oleObject50.bin"/><Relationship Id="rId2" Type="http://schemas.openxmlformats.org/officeDocument/2006/relationships/slideLayout" Target="../slideLayouts/slideLayout2.xml"/><Relationship Id="rId1" Type="http://schemas.openxmlformats.org/officeDocument/2006/relationships/tags" Target="../tags/tag870.xml"/><Relationship Id="rId4" Type="http://schemas.openxmlformats.org/officeDocument/2006/relationships/image" Target="../media/image27.emf"/></Relationships>
</file>

<file path=ppt/slides/_rels/slide7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oleObject" Target="../embeddings/oleObject51.bin"/><Relationship Id="rId2" Type="http://schemas.openxmlformats.org/officeDocument/2006/relationships/slideLayout" Target="../slideLayouts/slideLayout2.xml"/><Relationship Id="rId1" Type="http://schemas.openxmlformats.org/officeDocument/2006/relationships/tags" Target="../tags/tag871.xml"/><Relationship Id="rId5" Type="http://schemas.openxmlformats.org/officeDocument/2006/relationships/chart" Target="../charts/chart32.xml"/><Relationship Id="rId4" Type="http://schemas.openxmlformats.org/officeDocument/2006/relationships/image" Target="../media/image2.emf"/></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oleObject" Target="../embeddings/oleObject52.bin"/><Relationship Id="rId2" Type="http://schemas.openxmlformats.org/officeDocument/2006/relationships/slideLayout" Target="../slideLayouts/slideLayout2.xml"/><Relationship Id="rId1" Type="http://schemas.openxmlformats.org/officeDocument/2006/relationships/tags" Target="../tags/tag872.xml"/><Relationship Id="rId4" Type="http://schemas.openxmlformats.org/officeDocument/2006/relationships/image" Target="../media/image20.emf"/></Relationships>
</file>

<file path=ppt/slides/_rels/slide79.xml.rels><?xml version="1.0" encoding="UTF-8" standalone="yes"?>
<Relationships xmlns="http://schemas.openxmlformats.org/package/2006/relationships"><Relationship Id="rId8" Type="http://schemas.openxmlformats.org/officeDocument/2006/relationships/tags" Target="../tags/tag880.xml"/><Relationship Id="rId13" Type="http://schemas.openxmlformats.org/officeDocument/2006/relationships/image" Target="../media/image32.png"/><Relationship Id="rId3" Type="http://schemas.openxmlformats.org/officeDocument/2006/relationships/tags" Target="../tags/tag875.xml"/><Relationship Id="rId7" Type="http://schemas.openxmlformats.org/officeDocument/2006/relationships/tags" Target="../tags/tag879.xml"/><Relationship Id="rId12" Type="http://schemas.openxmlformats.org/officeDocument/2006/relationships/image" Target="../media/image27.emf"/><Relationship Id="rId2" Type="http://schemas.openxmlformats.org/officeDocument/2006/relationships/tags" Target="../tags/tag874.xml"/><Relationship Id="rId1" Type="http://schemas.openxmlformats.org/officeDocument/2006/relationships/tags" Target="../tags/tag873.xml"/><Relationship Id="rId6" Type="http://schemas.openxmlformats.org/officeDocument/2006/relationships/tags" Target="../tags/tag878.xml"/><Relationship Id="rId11" Type="http://schemas.openxmlformats.org/officeDocument/2006/relationships/oleObject" Target="../embeddings/oleObject53.bin"/><Relationship Id="rId5" Type="http://schemas.openxmlformats.org/officeDocument/2006/relationships/tags" Target="../tags/tag877.xml"/><Relationship Id="rId10" Type="http://schemas.openxmlformats.org/officeDocument/2006/relationships/slideLayout" Target="../slideLayouts/slideLayout2.xml"/><Relationship Id="rId4" Type="http://schemas.openxmlformats.org/officeDocument/2006/relationships/tags" Target="../tags/tag876.xml"/><Relationship Id="rId9" Type="http://schemas.openxmlformats.org/officeDocument/2006/relationships/tags" Target="../tags/tag88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3" Type="http://schemas.openxmlformats.org/officeDocument/2006/relationships/tags" Target="../tags/tag894.xml"/><Relationship Id="rId18" Type="http://schemas.openxmlformats.org/officeDocument/2006/relationships/tags" Target="../tags/tag899.xml"/><Relationship Id="rId26" Type="http://schemas.openxmlformats.org/officeDocument/2006/relationships/image" Target="../media/image27.emf"/><Relationship Id="rId39" Type="http://schemas.openxmlformats.org/officeDocument/2006/relationships/image" Target="../media/image45.png"/><Relationship Id="rId21" Type="http://schemas.openxmlformats.org/officeDocument/2006/relationships/tags" Target="../tags/tag902.xml"/><Relationship Id="rId34" Type="http://schemas.openxmlformats.org/officeDocument/2006/relationships/image" Target="../media/image40.svg"/><Relationship Id="rId42" Type="http://schemas.openxmlformats.org/officeDocument/2006/relationships/image" Target="../media/image48.svg"/><Relationship Id="rId7" Type="http://schemas.openxmlformats.org/officeDocument/2006/relationships/tags" Target="../tags/tag888.xml"/><Relationship Id="rId2" Type="http://schemas.openxmlformats.org/officeDocument/2006/relationships/tags" Target="../tags/tag883.xml"/><Relationship Id="rId16" Type="http://schemas.openxmlformats.org/officeDocument/2006/relationships/tags" Target="../tags/tag897.xml"/><Relationship Id="rId29" Type="http://schemas.openxmlformats.org/officeDocument/2006/relationships/image" Target="../media/image35.png"/><Relationship Id="rId1" Type="http://schemas.openxmlformats.org/officeDocument/2006/relationships/tags" Target="../tags/tag882.xml"/><Relationship Id="rId6" Type="http://schemas.openxmlformats.org/officeDocument/2006/relationships/tags" Target="../tags/tag887.xml"/><Relationship Id="rId11" Type="http://schemas.openxmlformats.org/officeDocument/2006/relationships/tags" Target="../tags/tag892.xml"/><Relationship Id="rId24" Type="http://schemas.openxmlformats.org/officeDocument/2006/relationships/notesSlide" Target="../notesSlides/notesSlide11.xml"/><Relationship Id="rId32" Type="http://schemas.openxmlformats.org/officeDocument/2006/relationships/image" Target="../media/image38.svg"/><Relationship Id="rId37" Type="http://schemas.openxmlformats.org/officeDocument/2006/relationships/image" Target="../media/image43.png"/><Relationship Id="rId40" Type="http://schemas.openxmlformats.org/officeDocument/2006/relationships/image" Target="../media/image46.svg"/><Relationship Id="rId45" Type="http://schemas.openxmlformats.org/officeDocument/2006/relationships/image" Target="../media/image51.png"/><Relationship Id="rId5" Type="http://schemas.openxmlformats.org/officeDocument/2006/relationships/tags" Target="../tags/tag886.xml"/><Relationship Id="rId15" Type="http://schemas.openxmlformats.org/officeDocument/2006/relationships/tags" Target="../tags/tag896.xml"/><Relationship Id="rId23" Type="http://schemas.openxmlformats.org/officeDocument/2006/relationships/slideLayout" Target="../slideLayouts/slideLayout2.xml"/><Relationship Id="rId28" Type="http://schemas.openxmlformats.org/officeDocument/2006/relationships/image" Target="../media/image34.svg"/><Relationship Id="rId36" Type="http://schemas.openxmlformats.org/officeDocument/2006/relationships/image" Target="../media/image42.svg"/><Relationship Id="rId10" Type="http://schemas.openxmlformats.org/officeDocument/2006/relationships/tags" Target="../tags/tag891.xml"/><Relationship Id="rId19" Type="http://schemas.openxmlformats.org/officeDocument/2006/relationships/tags" Target="../tags/tag900.xml"/><Relationship Id="rId31" Type="http://schemas.openxmlformats.org/officeDocument/2006/relationships/image" Target="../media/image37.png"/><Relationship Id="rId44" Type="http://schemas.openxmlformats.org/officeDocument/2006/relationships/image" Target="../media/image50.svg"/><Relationship Id="rId4" Type="http://schemas.openxmlformats.org/officeDocument/2006/relationships/tags" Target="../tags/tag885.xml"/><Relationship Id="rId9" Type="http://schemas.openxmlformats.org/officeDocument/2006/relationships/tags" Target="../tags/tag890.xml"/><Relationship Id="rId14" Type="http://schemas.openxmlformats.org/officeDocument/2006/relationships/tags" Target="../tags/tag895.xml"/><Relationship Id="rId22" Type="http://schemas.openxmlformats.org/officeDocument/2006/relationships/tags" Target="../tags/tag903.xml"/><Relationship Id="rId27" Type="http://schemas.openxmlformats.org/officeDocument/2006/relationships/image" Target="../media/image33.png"/><Relationship Id="rId30" Type="http://schemas.openxmlformats.org/officeDocument/2006/relationships/image" Target="../media/image36.svg"/><Relationship Id="rId35" Type="http://schemas.openxmlformats.org/officeDocument/2006/relationships/image" Target="../media/image41.png"/><Relationship Id="rId43" Type="http://schemas.openxmlformats.org/officeDocument/2006/relationships/image" Target="../media/image49.png"/><Relationship Id="rId8" Type="http://schemas.openxmlformats.org/officeDocument/2006/relationships/tags" Target="../tags/tag889.xml"/><Relationship Id="rId3" Type="http://schemas.openxmlformats.org/officeDocument/2006/relationships/tags" Target="../tags/tag884.xml"/><Relationship Id="rId12" Type="http://schemas.openxmlformats.org/officeDocument/2006/relationships/tags" Target="../tags/tag893.xml"/><Relationship Id="rId17" Type="http://schemas.openxmlformats.org/officeDocument/2006/relationships/tags" Target="../tags/tag898.xml"/><Relationship Id="rId25" Type="http://schemas.openxmlformats.org/officeDocument/2006/relationships/oleObject" Target="../embeddings/oleObject54.bin"/><Relationship Id="rId33" Type="http://schemas.openxmlformats.org/officeDocument/2006/relationships/image" Target="../media/image39.png"/><Relationship Id="rId38" Type="http://schemas.openxmlformats.org/officeDocument/2006/relationships/image" Target="../media/image44.svg"/><Relationship Id="rId46" Type="http://schemas.openxmlformats.org/officeDocument/2006/relationships/image" Target="../media/image52.svg"/><Relationship Id="rId20" Type="http://schemas.openxmlformats.org/officeDocument/2006/relationships/tags" Target="../tags/tag901.xml"/><Relationship Id="rId41" Type="http://schemas.openxmlformats.org/officeDocument/2006/relationships/image" Target="../media/image47.png"/></Relationships>
</file>

<file path=ppt/slides/_rels/slide81.xml.rels><?xml version="1.0" encoding="UTF-8" standalone="yes"?>
<Relationships xmlns="http://schemas.openxmlformats.org/package/2006/relationships"><Relationship Id="rId26" Type="http://schemas.openxmlformats.org/officeDocument/2006/relationships/tags" Target="../tags/tag929.xml"/><Relationship Id="rId21" Type="http://schemas.openxmlformats.org/officeDocument/2006/relationships/tags" Target="../tags/tag924.xml"/><Relationship Id="rId42" Type="http://schemas.openxmlformats.org/officeDocument/2006/relationships/tags" Target="../tags/tag945.xml"/><Relationship Id="rId47" Type="http://schemas.openxmlformats.org/officeDocument/2006/relationships/tags" Target="../tags/tag950.xml"/><Relationship Id="rId63" Type="http://schemas.openxmlformats.org/officeDocument/2006/relationships/image" Target="../media/image60.svg"/><Relationship Id="rId68" Type="http://schemas.openxmlformats.org/officeDocument/2006/relationships/image" Target="../media/image65.png"/><Relationship Id="rId84" Type="http://schemas.openxmlformats.org/officeDocument/2006/relationships/image" Target="../media/image81.png"/><Relationship Id="rId89" Type="http://schemas.openxmlformats.org/officeDocument/2006/relationships/image" Target="../media/image86.svg"/><Relationship Id="rId16" Type="http://schemas.openxmlformats.org/officeDocument/2006/relationships/tags" Target="../tags/tag919.xml"/><Relationship Id="rId11" Type="http://schemas.openxmlformats.org/officeDocument/2006/relationships/tags" Target="../tags/tag914.xml"/><Relationship Id="rId32" Type="http://schemas.openxmlformats.org/officeDocument/2006/relationships/tags" Target="../tags/tag935.xml"/><Relationship Id="rId37" Type="http://schemas.openxmlformats.org/officeDocument/2006/relationships/tags" Target="../tags/tag940.xml"/><Relationship Id="rId53" Type="http://schemas.openxmlformats.org/officeDocument/2006/relationships/notesSlide" Target="../notesSlides/notesSlide12.xml"/><Relationship Id="rId58" Type="http://schemas.openxmlformats.org/officeDocument/2006/relationships/image" Target="../media/image55.png"/><Relationship Id="rId74" Type="http://schemas.openxmlformats.org/officeDocument/2006/relationships/image" Target="../media/image71.png"/><Relationship Id="rId79" Type="http://schemas.openxmlformats.org/officeDocument/2006/relationships/image" Target="../media/image76.svg"/><Relationship Id="rId5" Type="http://schemas.openxmlformats.org/officeDocument/2006/relationships/tags" Target="../tags/tag908.xml"/><Relationship Id="rId90" Type="http://schemas.openxmlformats.org/officeDocument/2006/relationships/image" Target="../media/image87.png"/><Relationship Id="rId95" Type="http://schemas.openxmlformats.org/officeDocument/2006/relationships/image" Target="../media/image92.png"/><Relationship Id="rId22" Type="http://schemas.openxmlformats.org/officeDocument/2006/relationships/tags" Target="../tags/tag925.xml"/><Relationship Id="rId27" Type="http://schemas.openxmlformats.org/officeDocument/2006/relationships/tags" Target="../tags/tag930.xml"/><Relationship Id="rId43" Type="http://schemas.openxmlformats.org/officeDocument/2006/relationships/tags" Target="../tags/tag946.xml"/><Relationship Id="rId48" Type="http://schemas.openxmlformats.org/officeDocument/2006/relationships/tags" Target="../tags/tag951.xml"/><Relationship Id="rId64" Type="http://schemas.openxmlformats.org/officeDocument/2006/relationships/image" Target="../media/image61.png"/><Relationship Id="rId69" Type="http://schemas.openxmlformats.org/officeDocument/2006/relationships/image" Target="../media/image66.svg"/><Relationship Id="rId80" Type="http://schemas.openxmlformats.org/officeDocument/2006/relationships/image" Target="../media/image77.png"/><Relationship Id="rId85" Type="http://schemas.openxmlformats.org/officeDocument/2006/relationships/image" Target="../media/image82.svg"/><Relationship Id="rId3" Type="http://schemas.openxmlformats.org/officeDocument/2006/relationships/tags" Target="../tags/tag906.xml"/><Relationship Id="rId12" Type="http://schemas.openxmlformats.org/officeDocument/2006/relationships/tags" Target="../tags/tag915.xml"/><Relationship Id="rId17" Type="http://schemas.openxmlformats.org/officeDocument/2006/relationships/tags" Target="../tags/tag920.xml"/><Relationship Id="rId25" Type="http://schemas.openxmlformats.org/officeDocument/2006/relationships/tags" Target="../tags/tag928.xml"/><Relationship Id="rId33" Type="http://schemas.openxmlformats.org/officeDocument/2006/relationships/tags" Target="../tags/tag936.xml"/><Relationship Id="rId38" Type="http://schemas.openxmlformats.org/officeDocument/2006/relationships/tags" Target="../tags/tag941.xml"/><Relationship Id="rId46" Type="http://schemas.openxmlformats.org/officeDocument/2006/relationships/tags" Target="../tags/tag949.xml"/><Relationship Id="rId59" Type="http://schemas.openxmlformats.org/officeDocument/2006/relationships/image" Target="../media/image56.svg"/><Relationship Id="rId67" Type="http://schemas.openxmlformats.org/officeDocument/2006/relationships/image" Target="../media/image64.svg"/><Relationship Id="rId20" Type="http://schemas.openxmlformats.org/officeDocument/2006/relationships/tags" Target="../tags/tag923.xml"/><Relationship Id="rId41" Type="http://schemas.openxmlformats.org/officeDocument/2006/relationships/tags" Target="../tags/tag944.xml"/><Relationship Id="rId54" Type="http://schemas.openxmlformats.org/officeDocument/2006/relationships/oleObject" Target="../embeddings/oleObject55.bin"/><Relationship Id="rId62" Type="http://schemas.openxmlformats.org/officeDocument/2006/relationships/image" Target="../media/image59.png"/><Relationship Id="rId70" Type="http://schemas.openxmlformats.org/officeDocument/2006/relationships/image" Target="../media/image67.png"/><Relationship Id="rId75" Type="http://schemas.openxmlformats.org/officeDocument/2006/relationships/image" Target="../media/image72.svg"/><Relationship Id="rId83" Type="http://schemas.openxmlformats.org/officeDocument/2006/relationships/image" Target="../media/image80.svg"/><Relationship Id="rId88" Type="http://schemas.openxmlformats.org/officeDocument/2006/relationships/image" Target="../media/image85.png"/><Relationship Id="rId91" Type="http://schemas.openxmlformats.org/officeDocument/2006/relationships/image" Target="../media/image88.svg"/><Relationship Id="rId96" Type="http://schemas.openxmlformats.org/officeDocument/2006/relationships/image" Target="../media/image93.png"/><Relationship Id="rId1" Type="http://schemas.openxmlformats.org/officeDocument/2006/relationships/tags" Target="../tags/tag904.xml"/><Relationship Id="rId6" Type="http://schemas.openxmlformats.org/officeDocument/2006/relationships/tags" Target="../tags/tag909.xml"/><Relationship Id="rId15" Type="http://schemas.openxmlformats.org/officeDocument/2006/relationships/tags" Target="../tags/tag918.xml"/><Relationship Id="rId23" Type="http://schemas.openxmlformats.org/officeDocument/2006/relationships/tags" Target="../tags/tag926.xml"/><Relationship Id="rId28" Type="http://schemas.openxmlformats.org/officeDocument/2006/relationships/tags" Target="../tags/tag931.xml"/><Relationship Id="rId36" Type="http://schemas.openxmlformats.org/officeDocument/2006/relationships/tags" Target="../tags/tag939.xml"/><Relationship Id="rId49" Type="http://schemas.openxmlformats.org/officeDocument/2006/relationships/tags" Target="../tags/tag952.xml"/><Relationship Id="rId57" Type="http://schemas.openxmlformats.org/officeDocument/2006/relationships/image" Target="../media/image54.svg"/><Relationship Id="rId10" Type="http://schemas.openxmlformats.org/officeDocument/2006/relationships/tags" Target="../tags/tag913.xml"/><Relationship Id="rId31" Type="http://schemas.openxmlformats.org/officeDocument/2006/relationships/tags" Target="../tags/tag934.xml"/><Relationship Id="rId44" Type="http://schemas.openxmlformats.org/officeDocument/2006/relationships/tags" Target="../tags/tag947.xml"/><Relationship Id="rId52" Type="http://schemas.openxmlformats.org/officeDocument/2006/relationships/slideLayout" Target="../slideLayouts/slideLayout2.xml"/><Relationship Id="rId60" Type="http://schemas.openxmlformats.org/officeDocument/2006/relationships/image" Target="../media/image57.png"/><Relationship Id="rId65" Type="http://schemas.openxmlformats.org/officeDocument/2006/relationships/image" Target="../media/image62.svg"/><Relationship Id="rId73" Type="http://schemas.openxmlformats.org/officeDocument/2006/relationships/image" Target="../media/image70.svg"/><Relationship Id="rId78" Type="http://schemas.openxmlformats.org/officeDocument/2006/relationships/image" Target="../media/image75.png"/><Relationship Id="rId81" Type="http://schemas.openxmlformats.org/officeDocument/2006/relationships/image" Target="../media/image78.svg"/><Relationship Id="rId86" Type="http://schemas.openxmlformats.org/officeDocument/2006/relationships/image" Target="../media/image83.png"/><Relationship Id="rId94" Type="http://schemas.openxmlformats.org/officeDocument/2006/relationships/image" Target="../media/image91.png"/><Relationship Id="rId4" Type="http://schemas.openxmlformats.org/officeDocument/2006/relationships/tags" Target="../tags/tag907.xml"/><Relationship Id="rId9" Type="http://schemas.openxmlformats.org/officeDocument/2006/relationships/tags" Target="../tags/tag912.xml"/><Relationship Id="rId13" Type="http://schemas.openxmlformats.org/officeDocument/2006/relationships/tags" Target="../tags/tag916.xml"/><Relationship Id="rId18" Type="http://schemas.openxmlformats.org/officeDocument/2006/relationships/tags" Target="../tags/tag921.xml"/><Relationship Id="rId39" Type="http://schemas.openxmlformats.org/officeDocument/2006/relationships/tags" Target="../tags/tag942.xml"/><Relationship Id="rId34" Type="http://schemas.openxmlformats.org/officeDocument/2006/relationships/tags" Target="../tags/tag937.xml"/><Relationship Id="rId50" Type="http://schemas.openxmlformats.org/officeDocument/2006/relationships/tags" Target="../tags/tag953.xml"/><Relationship Id="rId55" Type="http://schemas.openxmlformats.org/officeDocument/2006/relationships/image" Target="../media/image20.emf"/><Relationship Id="rId76" Type="http://schemas.openxmlformats.org/officeDocument/2006/relationships/image" Target="../media/image73.png"/><Relationship Id="rId97" Type="http://schemas.openxmlformats.org/officeDocument/2006/relationships/image" Target="../media/image94.png"/><Relationship Id="rId7" Type="http://schemas.openxmlformats.org/officeDocument/2006/relationships/tags" Target="../tags/tag910.xml"/><Relationship Id="rId71" Type="http://schemas.openxmlformats.org/officeDocument/2006/relationships/image" Target="../media/image68.svg"/><Relationship Id="rId92" Type="http://schemas.openxmlformats.org/officeDocument/2006/relationships/image" Target="../media/image89.png"/><Relationship Id="rId2" Type="http://schemas.openxmlformats.org/officeDocument/2006/relationships/tags" Target="../tags/tag905.xml"/><Relationship Id="rId29" Type="http://schemas.openxmlformats.org/officeDocument/2006/relationships/tags" Target="../tags/tag932.xml"/><Relationship Id="rId24" Type="http://schemas.openxmlformats.org/officeDocument/2006/relationships/tags" Target="../tags/tag927.xml"/><Relationship Id="rId40" Type="http://schemas.openxmlformats.org/officeDocument/2006/relationships/tags" Target="../tags/tag943.xml"/><Relationship Id="rId45" Type="http://schemas.openxmlformats.org/officeDocument/2006/relationships/tags" Target="../tags/tag948.xml"/><Relationship Id="rId66" Type="http://schemas.openxmlformats.org/officeDocument/2006/relationships/image" Target="../media/image63.png"/><Relationship Id="rId87" Type="http://schemas.openxmlformats.org/officeDocument/2006/relationships/image" Target="../media/image84.svg"/><Relationship Id="rId61" Type="http://schemas.openxmlformats.org/officeDocument/2006/relationships/image" Target="../media/image58.svg"/><Relationship Id="rId82" Type="http://schemas.openxmlformats.org/officeDocument/2006/relationships/image" Target="../media/image79.png"/><Relationship Id="rId19" Type="http://schemas.openxmlformats.org/officeDocument/2006/relationships/tags" Target="../tags/tag922.xml"/><Relationship Id="rId14" Type="http://schemas.openxmlformats.org/officeDocument/2006/relationships/tags" Target="../tags/tag917.xml"/><Relationship Id="rId30" Type="http://schemas.openxmlformats.org/officeDocument/2006/relationships/tags" Target="../tags/tag933.xml"/><Relationship Id="rId35" Type="http://schemas.openxmlformats.org/officeDocument/2006/relationships/tags" Target="../tags/tag938.xml"/><Relationship Id="rId56" Type="http://schemas.openxmlformats.org/officeDocument/2006/relationships/image" Target="../media/image53.png"/><Relationship Id="rId77" Type="http://schemas.openxmlformats.org/officeDocument/2006/relationships/image" Target="../media/image74.svg"/><Relationship Id="rId8" Type="http://schemas.openxmlformats.org/officeDocument/2006/relationships/tags" Target="../tags/tag911.xml"/><Relationship Id="rId51" Type="http://schemas.openxmlformats.org/officeDocument/2006/relationships/tags" Target="../tags/tag954.xml"/><Relationship Id="rId72" Type="http://schemas.openxmlformats.org/officeDocument/2006/relationships/image" Target="../media/image69.png"/><Relationship Id="rId93" Type="http://schemas.openxmlformats.org/officeDocument/2006/relationships/image" Target="../media/image90.svg"/><Relationship Id="rId98" Type="http://schemas.openxmlformats.org/officeDocument/2006/relationships/image" Target="../media/image95.png"/></Relationships>
</file>

<file path=ppt/slides/_rels/slide82.xml.rels><?xml version="1.0" encoding="UTF-8" standalone="yes"?>
<Relationships xmlns="http://schemas.openxmlformats.org/package/2006/relationships"><Relationship Id="rId13" Type="http://schemas.openxmlformats.org/officeDocument/2006/relationships/oleObject" Target="../embeddings/oleObject56.bin"/><Relationship Id="rId18" Type="http://schemas.openxmlformats.org/officeDocument/2006/relationships/image" Target="../media/image99.png"/><Relationship Id="rId26" Type="http://schemas.openxmlformats.org/officeDocument/2006/relationships/image" Target="../media/image107.png"/><Relationship Id="rId39" Type="http://schemas.openxmlformats.org/officeDocument/2006/relationships/image" Target="../media/image120.png"/><Relationship Id="rId21" Type="http://schemas.openxmlformats.org/officeDocument/2006/relationships/image" Target="../media/image102.png"/><Relationship Id="rId34" Type="http://schemas.openxmlformats.org/officeDocument/2006/relationships/image" Target="../media/image115.png"/><Relationship Id="rId42" Type="http://schemas.openxmlformats.org/officeDocument/2006/relationships/image" Target="../media/image123.svg"/><Relationship Id="rId7" Type="http://schemas.openxmlformats.org/officeDocument/2006/relationships/tags" Target="../tags/tag961.xml"/><Relationship Id="rId2" Type="http://schemas.openxmlformats.org/officeDocument/2006/relationships/tags" Target="../tags/tag956.xml"/><Relationship Id="rId16" Type="http://schemas.openxmlformats.org/officeDocument/2006/relationships/image" Target="../media/image97.png"/><Relationship Id="rId20" Type="http://schemas.openxmlformats.org/officeDocument/2006/relationships/image" Target="../media/image101.png"/><Relationship Id="rId29" Type="http://schemas.openxmlformats.org/officeDocument/2006/relationships/image" Target="../media/image110.png"/><Relationship Id="rId41" Type="http://schemas.openxmlformats.org/officeDocument/2006/relationships/image" Target="../media/image122.png"/><Relationship Id="rId1" Type="http://schemas.openxmlformats.org/officeDocument/2006/relationships/tags" Target="../tags/tag955.xml"/><Relationship Id="rId6" Type="http://schemas.openxmlformats.org/officeDocument/2006/relationships/tags" Target="../tags/tag960.xml"/><Relationship Id="rId11" Type="http://schemas.openxmlformats.org/officeDocument/2006/relationships/tags" Target="../tags/tag965.xml"/><Relationship Id="rId24" Type="http://schemas.openxmlformats.org/officeDocument/2006/relationships/image" Target="../media/image105.png"/><Relationship Id="rId32" Type="http://schemas.openxmlformats.org/officeDocument/2006/relationships/image" Target="../media/image113.png"/><Relationship Id="rId37" Type="http://schemas.openxmlformats.org/officeDocument/2006/relationships/image" Target="../media/image118.png"/><Relationship Id="rId40" Type="http://schemas.openxmlformats.org/officeDocument/2006/relationships/image" Target="../media/image121.svg"/><Relationship Id="rId5" Type="http://schemas.openxmlformats.org/officeDocument/2006/relationships/tags" Target="../tags/tag959.xml"/><Relationship Id="rId15" Type="http://schemas.openxmlformats.org/officeDocument/2006/relationships/image" Target="../media/image96.png"/><Relationship Id="rId23" Type="http://schemas.openxmlformats.org/officeDocument/2006/relationships/image" Target="../media/image104.png"/><Relationship Id="rId28" Type="http://schemas.openxmlformats.org/officeDocument/2006/relationships/image" Target="../media/image109.png"/><Relationship Id="rId36" Type="http://schemas.openxmlformats.org/officeDocument/2006/relationships/image" Target="../media/image117.svg"/><Relationship Id="rId10" Type="http://schemas.openxmlformats.org/officeDocument/2006/relationships/tags" Target="../tags/tag964.xml"/><Relationship Id="rId19" Type="http://schemas.openxmlformats.org/officeDocument/2006/relationships/image" Target="../media/image100.png"/><Relationship Id="rId31" Type="http://schemas.openxmlformats.org/officeDocument/2006/relationships/image" Target="../media/image112.png"/><Relationship Id="rId4" Type="http://schemas.openxmlformats.org/officeDocument/2006/relationships/tags" Target="../tags/tag958.xml"/><Relationship Id="rId9" Type="http://schemas.openxmlformats.org/officeDocument/2006/relationships/tags" Target="../tags/tag963.xml"/><Relationship Id="rId14" Type="http://schemas.openxmlformats.org/officeDocument/2006/relationships/image" Target="../media/image20.emf"/><Relationship Id="rId22" Type="http://schemas.openxmlformats.org/officeDocument/2006/relationships/image" Target="../media/image103.png"/><Relationship Id="rId27" Type="http://schemas.openxmlformats.org/officeDocument/2006/relationships/image" Target="../media/image108.png"/><Relationship Id="rId30" Type="http://schemas.openxmlformats.org/officeDocument/2006/relationships/image" Target="../media/image111.png"/><Relationship Id="rId35" Type="http://schemas.openxmlformats.org/officeDocument/2006/relationships/image" Target="../media/image116.png"/><Relationship Id="rId8" Type="http://schemas.openxmlformats.org/officeDocument/2006/relationships/tags" Target="../tags/tag962.xml"/><Relationship Id="rId3" Type="http://schemas.openxmlformats.org/officeDocument/2006/relationships/tags" Target="../tags/tag957.xml"/><Relationship Id="rId12" Type="http://schemas.openxmlformats.org/officeDocument/2006/relationships/slideLayout" Target="../slideLayouts/slideLayout2.xml"/><Relationship Id="rId17" Type="http://schemas.openxmlformats.org/officeDocument/2006/relationships/image" Target="../media/image98.png"/><Relationship Id="rId25" Type="http://schemas.openxmlformats.org/officeDocument/2006/relationships/image" Target="../media/image106.png"/><Relationship Id="rId33" Type="http://schemas.openxmlformats.org/officeDocument/2006/relationships/image" Target="../media/image114.png"/><Relationship Id="rId38" Type="http://schemas.openxmlformats.org/officeDocument/2006/relationships/image" Target="../media/image119.svg"/></Relationships>
</file>

<file path=ppt/slides/_rels/slide83.xml.rels><?xml version="1.0" encoding="UTF-8" standalone="yes"?>
<Relationships xmlns="http://schemas.openxmlformats.org/package/2006/relationships"><Relationship Id="rId26" Type="http://schemas.openxmlformats.org/officeDocument/2006/relationships/tags" Target="../tags/tag991.xml"/><Relationship Id="rId21" Type="http://schemas.openxmlformats.org/officeDocument/2006/relationships/tags" Target="../tags/tag986.xml"/><Relationship Id="rId34" Type="http://schemas.openxmlformats.org/officeDocument/2006/relationships/tags" Target="../tags/tag999.xml"/><Relationship Id="rId42" Type="http://schemas.openxmlformats.org/officeDocument/2006/relationships/tags" Target="../tags/tag1007.xml"/><Relationship Id="rId47" Type="http://schemas.openxmlformats.org/officeDocument/2006/relationships/tags" Target="../tags/tag1012.xml"/><Relationship Id="rId50" Type="http://schemas.openxmlformats.org/officeDocument/2006/relationships/tags" Target="../tags/tag1015.xml"/><Relationship Id="rId55" Type="http://schemas.openxmlformats.org/officeDocument/2006/relationships/tags" Target="../tags/tag1020.xml"/><Relationship Id="rId63" Type="http://schemas.openxmlformats.org/officeDocument/2006/relationships/oleObject" Target="../embeddings/oleObject57.bin"/><Relationship Id="rId7" Type="http://schemas.openxmlformats.org/officeDocument/2006/relationships/tags" Target="../tags/tag972.xml"/><Relationship Id="rId2" Type="http://schemas.openxmlformats.org/officeDocument/2006/relationships/tags" Target="../tags/tag967.xml"/><Relationship Id="rId16" Type="http://schemas.openxmlformats.org/officeDocument/2006/relationships/tags" Target="../tags/tag981.xml"/><Relationship Id="rId29" Type="http://schemas.openxmlformats.org/officeDocument/2006/relationships/tags" Target="../tags/tag994.xml"/><Relationship Id="rId11" Type="http://schemas.openxmlformats.org/officeDocument/2006/relationships/tags" Target="../tags/tag976.xml"/><Relationship Id="rId24" Type="http://schemas.openxmlformats.org/officeDocument/2006/relationships/tags" Target="../tags/tag989.xml"/><Relationship Id="rId32" Type="http://schemas.openxmlformats.org/officeDocument/2006/relationships/tags" Target="../tags/tag997.xml"/><Relationship Id="rId37" Type="http://schemas.openxmlformats.org/officeDocument/2006/relationships/tags" Target="../tags/tag1002.xml"/><Relationship Id="rId40" Type="http://schemas.openxmlformats.org/officeDocument/2006/relationships/tags" Target="../tags/tag1005.xml"/><Relationship Id="rId45" Type="http://schemas.openxmlformats.org/officeDocument/2006/relationships/tags" Target="../tags/tag1010.xml"/><Relationship Id="rId53" Type="http://schemas.openxmlformats.org/officeDocument/2006/relationships/tags" Target="../tags/tag1018.xml"/><Relationship Id="rId58" Type="http://schemas.openxmlformats.org/officeDocument/2006/relationships/tags" Target="../tags/tag1023.xml"/><Relationship Id="rId66" Type="http://schemas.openxmlformats.org/officeDocument/2006/relationships/chart" Target="../charts/chart34.xml"/><Relationship Id="rId5" Type="http://schemas.openxmlformats.org/officeDocument/2006/relationships/tags" Target="../tags/tag970.xml"/><Relationship Id="rId61" Type="http://schemas.openxmlformats.org/officeDocument/2006/relationships/tags" Target="../tags/tag1026.xml"/><Relationship Id="rId19" Type="http://schemas.openxmlformats.org/officeDocument/2006/relationships/tags" Target="../tags/tag984.xml"/><Relationship Id="rId14" Type="http://schemas.openxmlformats.org/officeDocument/2006/relationships/tags" Target="../tags/tag979.xml"/><Relationship Id="rId22" Type="http://schemas.openxmlformats.org/officeDocument/2006/relationships/tags" Target="../tags/tag987.xml"/><Relationship Id="rId27" Type="http://schemas.openxmlformats.org/officeDocument/2006/relationships/tags" Target="../tags/tag992.xml"/><Relationship Id="rId30" Type="http://schemas.openxmlformats.org/officeDocument/2006/relationships/tags" Target="../tags/tag995.xml"/><Relationship Id="rId35" Type="http://schemas.openxmlformats.org/officeDocument/2006/relationships/tags" Target="../tags/tag1000.xml"/><Relationship Id="rId43" Type="http://schemas.openxmlformats.org/officeDocument/2006/relationships/tags" Target="../tags/tag1008.xml"/><Relationship Id="rId48" Type="http://schemas.openxmlformats.org/officeDocument/2006/relationships/tags" Target="../tags/tag1013.xml"/><Relationship Id="rId56" Type="http://schemas.openxmlformats.org/officeDocument/2006/relationships/tags" Target="../tags/tag1021.xml"/><Relationship Id="rId64" Type="http://schemas.openxmlformats.org/officeDocument/2006/relationships/image" Target="../media/image25.emf"/><Relationship Id="rId8" Type="http://schemas.openxmlformats.org/officeDocument/2006/relationships/tags" Target="../tags/tag973.xml"/><Relationship Id="rId51" Type="http://schemas.openxmlformats.org/officeDocument/2006/relationships/tags" Target="../tags/tag1016.xml"/><Relationship Id="rId3" Type="http://schemas.openxmlformats.org/officeDocument/2006/relationships/tags" Target="../tags/tag968.xml"/><Relationship Id="rId12" Type="http://schemas.openxmlformats.org/officeDocument/2006/relationships/tags" Target="../tags/tag977.xml"/><Relationship Id="rId17" Type="http://schemas.openxmlformats.org/officeDocument/2006/relationships/tags" Target="../tags/tag982.xml"/><Relationship Id="rId25" Type="http://schemas.openxmlformats.org/officeDocument/2006/relationships/tags" Target="../tags/tag990.xml"/><Relationship Id="rId33" Type="http://schemas.openxmlformats.org/officeDocument/2006/relationships/tags" Target="../tags/tag998.xml"/><Relationship Id="rId38" Type="http://schemas.openxmlformats.org/officeDocument/2006/relationships/tags" Target="../tags/tag1003.xml"/><Relationship Id="rId46" Type="http://schemas.openxmlformats.org/officeDocument/2006/relationships/tags" Target="../tags/tag1011.xml"/><Relationship Id="rId59" Type="http://schemas.openxmlformats.org/officeDocument/2006/relationships/tags" Target="../tags/tag1024.xml"/><Relationship Id="rId20" Type="http://schemas.openxmlformats.org/officeDocument/2006/relationships/tags" Target="../tags/tag985.xml"/><Relationship Id="rId41" Type="http://schemas.openxmlformats.org/officeDocument/2006/relationships/tags" Target="../tags/tag1006.xml"/><Relationship Id="rId54" Type="http://schemas.openxmlformats.org/officeDocument/2006/relationships/tags" Target="../tags/tag1019.xml"/><Relationship Id="rId62" Type="http://schemas.openxmlformats.org/officeDocument/2006/relationships/slideLayout" Target="../slideLayouts/slideLayout2.xml"/><Relationship Id="rId1" Type="http://schemas.openxmlformats.org/officeDocument/2006/relationships/tags" Target="../tags/tag966.xml"/><Relationship Id="rId6" Type="http://schemas.openxmlformats.org/officeDocument/2006/relationships/tags" Target="../tags/tag971.xml"/><Relationship Id="rId15" Type="http://schemas.openxmlformats.org/officeDocument/2006/relationships/tags" Target="../tags/tag980.xml"/><Relationship Id="rId23" Type="http://schemas.openxmlformats.org/officeDocument/2006/relationships/tags" Target="../tags/tag988.xml"/><Relationship Id="rId28" Type="http://schemas.openxmlformats.org/officeDocument/2006/relationships/tags" Target="../tags/tag993.xml"/><Relationship Id="rId36" Type="http://schemas.openxmlformats.org/officeDocument/2006/relationships/tags" Target="../tags/tag1001.xml"/><Relationship Id="rId49" Type="http://schemas.openxmlformats.org/officeDocument/2006/relationships/tags" Target="../tags/tag1014.xml"/><Relationship Id="rId57" Type="http://schemas.openxmlformats.org/officeDocument/2006/relationships/tags" Target="../tags/tag1022.xml"/><Relationship Id="rId10" Type="http://schemas.openxmlformats.org/officeDocument/2006/relationships/tags" Target="../tags/tag975.xml"/><Relationship Id="rId31" Type="http://schemas.openxmlformats.org/officeDocument/2006/relationships/tags" Target="../tags/tag996.xml"/><Relationship Id="rId44" Type="http://schemas.openxmlformats.org/officeDocument/2006/relationships/tags" Target="../tags/tag1009.xml"/><Relationship Id="rId52" Type="http://schemas.openxmlformats.org/officeDocument/2006/relationships/tags" Target="../tags/tag1017.xml"/><Relationship Id="rId60" Type="http://schemas.openxmlformats.org/officeDocument/2006/relationships/tags" Target="../tags/tag1025.xml"/><Relationship Id="rId65" Type="http://schemas.openxmlformats.org/officeDocument/2006/relationships/chart" Target="../charts/chart33.xml"/><Relationship Id="rId4" Type="http://schemas.openxmlformats.org/officeDocument/2006/relationships/tags" Target="../tags/tag969.xml"/><Relationship Id="rId9" Type="http://schemas.openxmlformats.org/officeDocument/2006/relationships/tags" Target="../tags/tag974.xml"/><Relationship Id="rId13" Type="http://schemas.openxmlformats.org/officeDocument/2006/relationships/tags" Target="../tags/tag978.xml"/><Relationship Id="rId18" Type="http://schemas.openxmlformats.org/officeDocument/2006/relationships/tags" Target="../tags/tag983.xml"/><Relationship Id="rId39" Type="http://schemas.openxmlformats.org/officeDocument/2006/relationships/tags" Target="../tags/tag1004.xml"/></Relationships>
</file>

<file path=ppt/slides/_rels/slide84.xml.rels><?xml version="1.0" encoding="UTF-8" standalone="yes"?>
<Relationships xmlns="http://schemas.openxmlformats.org/package/2006/relationships"><Relationship Id="rId3" Type="http://schemas.openxmlformats.org/officeDocument/2006/relationships/oleObject" Target="../embeddings/oleObject58.bin"/><Relationship Id="rId2" Type="http://schemas.openxmlformats.org/officeDocument/2006/relationships/slideLayout" Target="../slideLayouts/slideLayout2.xml"/><Relationship Id="rId1" Type="http://schemas.openxmlformats.org/officeDocument/2006/relationships/tags" Target="../tags/tag1027.xml"/><Relationship Id="rId4" Type="http://schemas.openxmlformats.org/officeDocument/2006/relationships/image" Target="../media/image20.emf"/></Relationships>
</file>

<file path=ppt/slides/_rels/slide85.xml.rels><?xml version="1.0" encoding="UTF-8" standalone="yes"?>
<Relationships xmlns="http://schemas.openxmlformats.org/package/2006/relationships"><Relationship Id="rId3" Type="http://schemas.openxmlformats.org/officeDocument/2006/relationships/oleObject" Target="../embeddings/oleObject59.bin"/><Relationship Id="rId2" Type="http://schemas.openxmlformats.org/officeDocument/2006/relationships/slideLayout" Target="../slideLayouts/slideLayout2.xml"/><Relationship Id="rId1" Type="http://schemas.openxmlformats.org/officeDocument/2006/relationships/tags" Target="../tags/tag1028.xml"/><Relationship Id="rId4" Type="http://schemas.openxmlformats.org/officeDocument/2006/relationships/image" Target="../media/image20.emf"/></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oleObject" Target="../embeddings/oleObject60.bin"/><Relationship Id="rId2" Type="http://schemas.openxmlformats.org/officeDocument/2006/relationships/slideLayout" Target="../slideLayouts/slideLayout2.xml"/><Relationship Id="rId1" Type="http://schemas.openxmlformats.org/officeDocument/2006/relationships/tags" Target="../tags/tag1029.xml"/><Relationship Id="rId4" Type="http://schemas.openxmlformats.org/officeDocument/2006/relationships/image" Target="../media/image12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1"/>
          </p:nvPr>
        </p:nvSpPr>
        <p:spPr/>
        <p:txBody>
          <a:bodyPr/>
          <a:lstStyle/>
          <a:p>
            <a:r>
              <a:rPr lang="en-US" altLang="ja-JP"/>
              <a:t>2024</a:t>
            </a:r>
            <a:r>
              <a:rPr lang="ja-JP" altLang="en-US"/>
              <a:t>年</a:t>
            </a:r>
            <a:r>
              <a:rPr lang="en-US" altLang="ja-JP" dirty="0"/>
              <a:t>3</a:t>
            </a:r>
            <a:r>
              <a:rPr lang="ja-JP" altLang="en-US" dirty="0"/>
              <a:t>月</a:t>
            </a:r>
            <a:endParaRPr lang="en-US" altLang="ja-JP" dirty="0"/>
          </a:p>
        </p:txBody>
      </p:sp>
      <p:sp>
        <p:nvSpPr>
          <p:cNvPr id="7" name="テキスト プレースホルダー 6"/>
          <p:cNvSpPr>
            <a:spLocks noGrp="1"/>
          </p:cNvSpPr>
          <p:nvPr>
            <p:ph type="body" sz="quarter" idx="12"/>
          </p:nvPr>
        </p:nvSpPr>
        <p:spPr/>
        <p:txBody>
          <a:bodyPr/>
          <a:lstStyle/>
          <a:p>
            <a:r>
              <a:rPr lang="ja-JP" altLang="en-US"/>
              <a:t>経済産業省</a:t>
            </a:r>
            <a:endParaRPr lang="ja-JP" altLang="en-US" dirty="0"/>
          </a:p>
        </p:txBody>
      </p:sp>
      <p:sp>
        <p:nvSpPr>
          <p:cNvPr id="9" name="タイトル 2"/>
          <p:cNvSpPr txBox="1">
            <a:spLocks/>
          </p:cNvSpPr>
          <p:nvPr/>
        </p:nvSpPr>
        <p:spPr bwMode="gray">
          <a:xfrm>
            <a:off x="0" y="1700808"/>
            <a:ext cx="9906000" cy="1800200"/>
          </a:xfrm>
          <a:prstGeom prst="rect">
            <a:avLst/>
          </a:prstGeom>
        </p:spPr>
        <p:txBody>
          <a:bodyPr vert="horz" lIns="91440" tIns="43193" rIns="91440" bIns="43193" rtlCol="0" anchor="ctr" anchorCtr="0">
            <a:normAutofit/>
          </a:bodyPr>
          <a:lstStyle>
            <a:lvl1pPr marL="0" marR="0" indent="0" algn="ctr" defTabSz="914400" rtl="0" eaLnBrk="1" fontAlgn="ctr" latinLnBrk="0" hangingPunct="1">
              <a:lnSpc>
                <a:spcPct val="125000"/>
              </a:lnSpc>
              <a:spcBef>
                <a:spcPct val="50000"/>
              </a:spcBef>
              <a:spcAft>
                <a:spcPts val="0"/>
              </a:spcAft>
              <a:buClrTx/>
              <a:buSzTx/>
              <a:buFontTx/>
              <a:buNone/>
              <a:tabLst/>
              <a:defRPr kumimoji="1" sz="2600" kern="1200">
                <a:solidFill>
                  <a:schemeClr val="bg1"/>
                </a:solidFill>
                <a:latin typeface="HGP創英角ｺﾞｼｯｸUB" pitchFamily="50" charset="-128"/>
                <a:ea typeface="HGP創英角ｺﾞｼｯｸUB" pitchFamily="50" charset="-128"/>
                <a:cs typeface="+mj-cs"/>
              </a:defRPr>
            </a:lvl1pPr>
          </a:lstStyle>
          <a:p>
            <a:pPr>
              <a:spcBef>
                <a:spcPts val="2400"/>
              </a:spcBef>
            </a:pPr>
            <a:r>
              <a:rPr lang="ja-JP" altLang="en-US" sz="2400" dirty="0"/>
              <a:t>医療国際展開カントリーレポート</a:t>
            </a:r>
            <a:br>
              <a:rPr lang="en-US" altLang="ja-JP" sz="3600" dirty="0"/>
            </a:br>
            <a:r>
              <a:rPr lang="ja-JP" altLang="en-US" sz="1600" b="1" spc="40" dirty="0">
                <a:latin typeface="ＭＳ Ｐゴシック" panose="020B0600070205080204" pitchFamily="50" charset="-128"/>
                <a:ea typeface="ＭＳ Ｐゴシック" panose="020B0600070205080204" pitchFamily="50" charset="-128"/>
              </a:rPr>
              <a:t>新興国等のヘルスケア市場環境に関する基本情報</a:t>
            </a:r>
            <a:br>
              <a:rPr lang="en-US" altLang="ja-JP" sz="1600" b="1" spc="40" dirty="0">
                <a:latin typeface="ＭＳ Ｐゴシック" panose="020B0600070205080204" pitchFamily="50" charset="-128"/>
                <a:ea typeface="ＭＳ Ｐゴシック" panose="020B0600070205080204" pitchFamily="50" charset="-128"/>
              </a:rPr>
            </a:br>
            <a:r>
              <a:rPr lang="ja-JP" altLang="en-US" sz="3600" spc="-200" dirty="0">
                <a:cs typeface="Arial" panose="020B0604020202020204" pitchFamily="34" charset="0"/>
              </a:rPr>
              <a:t>サウジアラビア</a:t>
            </a:r>
            <a:r>
              <a:rPr lang="ja-JP" altLang="en-US" sz="3400" dirty="0">
                <a:solidFill>
                  <a:srgbClr val="FFFFFF"/>
                </a:solidFill>
              </a:rPr>
              <a:t>編</a:t>
            </a:r>
          </a:p>
        </p:txBody>
      </p:sp>
      <p:sp>
        <p:nvSpPr>
          <p:cNvPr id="2" name="サブタイトル 1"/>
          <p:cNvSpPr>
            <a:spLocks noGrp="1"/>
          </p:cNvSpPr>
          <p:nvPr>
            <p:ph type="subTitle" sz="quarter" idx="1"/>
          </p:nvPr>
        </p:nvSpPr>
        <p:spPr/>
        <p:txBody>
          <a:bodyPr/>
          <a:lstStyle/>
          <a:p>
            <a:endParaRPr kumimoji="1" lang="ja-JP" altLang="en-US"/>
          </a:p>
        </p:txBody>
      </p:sp>
    </p:spTree>
    <p:extLst>
      <p:ext uri="{BB962C8B-B14F-4D97-AF65-F5344CB8AC3E}">
        <p14:creationId xmlns:p14="http://schemas.microsoft.com/office/powerpoint/2010/main" val="21270372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サウジアラビア／</a:t>
            </a:r>
            <a:r>
              <a:rPr lang="en-US" altLang="ja-JP" dirty="0"/>
              <a:t>G20</a:t>
            </a:r>
            <a:r>
              <a:rPr lang="ja-JP" altLang="en-US" dirty="0" err="1"/>
              <a:t>での</a:t>
            </a:r>
            <a:r>
              <a:rPr lang="ja-JP" altLang="en-US" dirty="0"/>
              <a:t>定量データ比較</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医療機関数、病床数</a:t>
            </a:r>
          </a:p>
        </p:txBody>
      </p:sp>
      <p:graphicFrame>
        <p:nvGraphicFramePr>
          <p:cNvPr id="5" name="表 4"/>
          <p:cNvGraphicFramePr>
            <a:graphicFrameLocks noGrp="1"/>
          </p:cNvGraphicFramePr>
          <p:nvPr>
            <p:extLst>
              <p:ext uri="{D42A27DB-BD31-4B8C-83A1-F6EECF244321}">
                <p14:modId xmlns:p14="http://schemas.microsoft.com/office/powerpoint/2010/main" val="4178687158"/>
              </p:ext>
            </p:extLst>
          </p:nvPr>
        </p:nvGraphicFramePr>
        <p:xfrm>
          <a:off x="491436" y="1306761"/>
          <a:ext cx="4173532" cy="4775169"/>
        </p:xfrm>
        <a:graphic>
          <a:graphicData uri="http://schemas.openxmlformats.org/drawingml/2006/table">
            <a:tbl>
              <a:tblPr>
                <a:tableStyleId>{5C22544A-7EE6-4342-B048-85BDC9FD1C3A}</a:tableStyleId>
              </a:tblPr>
              <a:tblGrid>
                <a:gridCol w="1222938">
                  <a:extLst>
                    <a:ext uri="{9D8B030D-6E8A-4147-A177-3AD203B41FA5}">
                      <a16:colId xmlns:a16="http://schemas.microsoft.com/office/drawing/2014/main" val="20000"/>
                    </a:ext>
                  </a:extLst>
                </a:gridCol>
                <a:gridCol w="917020">
                  <a:extLst>
                    <a:ext uri="{9D8B030D-6E8A-4147-A177-3AD203B41FA5}">
                      <a16:colId xmlns:a16="http://schemas.microsoft.com/office/drawing/2014/main" val="20001"/>
                    </a:ext>
                  </a:extLst>
                </a:gridCol>
                <a:gridCol w="1016787">
                  <a:extLst>
                    <a:ext uri="{9D8B030D-6E8A-4147-A177-3AD203B41FA5}">
                      <a16:colId xmlns:a16="http://schemas.microsoft.com/office/drawing/2014/main" val="20002"/>
                    </a:ext>
                  </a:extLst>
                </a:gridCol>
                <a:gridCol w="1016787">
                  <a:extLst>
                    <a:ext uri="{9D8B030D-6E8A-4147-A177-3AD203B41FA5}">
                      <a16:colId xmlns:a16="http://schemas.microsoft.com/office/drawing/2014/main" val="20003"/>
                    </a:ext>
                  </a:extLst>
                </a:gridCol>
              </a:tblGrid>
              <a:tr h="227389">
                <a:tc row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国名</a:t>
                      </a:r>
                    </a:p>
                  </a:txBody>
                  <a:tcPr marL="36000" marR="36000" marT="0" marB="0" anchor="ctr">
                    <a:solidFill>
                      <a:srgbClr val="3D6AA7"/>
                    </a:solidFill>
                  </a:tcPr>
                </a:tc>
                <a:tc gridSpan="3">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医療機関数</a:t>
                      </a:r>
                      <a:endParaRPr kumimoji="1" lang="ja-JP" altLang="en-US" sz="1200" b="0" kern="1200" baseline="30000" dirty="0">
                        <a:solidFill>
                          <a:schemeClr val="bg1"/>
                        </a:solidFill>
                        <a:latin typeface="HGP創英角ｺﾞｼｯｸUB" panose="020B0900000000000000" pitchFamily="50" charset="-128"/>
                        <a:ea typeface="HGP創英角ｺﾞｼｯｸUB" panose="020B0900000000000000" pitchFamily="50" charset="-128"/>
                        <a:cs typeface="+mn-cs"/>
                      </a:endParaRPr>
                    </a:p>
                  </a:txBody>
                  <a:tcPr marL="36000" marR="36000" marT="0" marB="0" anchor="ctr">
                    <a:solidFill>
                      <a:srgbClr val="3D6AA7"/>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0"/>
                  </a:ext>
                </a:extLst>
              </a:tr>
              <a:tr h="227389">
                <a:tc vMerge="1">
                  <a:txBody>
                    <a:bodyPr/>
                    <a:lstStyle/>
                    <a:p>
                      <a:pPr algn="l" fontAlgn="ctr"/>
                      <a:endParaRPr lang="ja-JP" altLang="en-US"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合計</a:t>
                      </a:r>
                    </a:p>
                  </a:txBody>
                  <a:tcPr marL="36000" marR="36000" marT="0" marB="0" anchor="c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zh-TW"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公的病院</a:t>
                      </a:r>
                    </a:p>
                  </a:txBody>
                  <a:tcPr marL="36000" marR="36000" marT="0" marB="0" anchor="c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zh-TW"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民間病院</a:t>
                      </a:r>
                    </a:p>
                  </a:txBody>
                  <a:tcPr marL="36000" marR="36000" marT="0" marB="0" anchor="ctr">
                    <a:solidFill>
                      <a:srgbClr val="3D6AA7"/>
                    </a:solidFill>
                  </a:tcPr>
                </a:tc>
                <a:extLst>
                  <a:ext uri="{0D108BD9-81ED-4DB2-BD59-A6C34878D82A}">
                    <a16:rowId xmlns:a16="http://schemas.microsoft.com/office/drawing/2014/main" val="10001"/>
                  </a:ext>
                </a:extLst>
              </a:tr>
              <a:tr h="227389">
                <a:tc>
                  <a:txBody>
                    <a:bodyPr/>
                    <a:lstStyle/>
                    <a:p>
                      <a:pPr algn="l" fontAlgn="ctr"/>
                      <a:r>
                        <a:rPr lang="ja-JP" altLang="en-US" sz="1200" u="none" strike="noStrike" dirty="0">
                          <a:effectLst/>
                        </a:rPr>
                        <a:t>インド</a:t>
                      </a:r>
                      <a:endParaRPr lang="ja-JP" altLang="en-US"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200" u="none" strike="noStrike">
                          <a:effectLst/>
                        </a:rPr>
                        <a:t>36,263</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13,477</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rPr>
                        <a:t>22,786</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27389">
                <a:tc>
                  <a:txBody>
                    <a:bodyPr/>
                    <a:lstStyle/>
                    <a:p>
                      <a:pPr algn="l" fontAlgn="ctr"/>
                      <a:r>
                        <a:rPr lang="ja-JP" altLang="en-US" sz="1200" u="none" strike="noStrike">
                          <a:effectLst/>
                        </a:rPr>
                        <a:t>中国</a:t>
                      </a:r>
                      <a:endParaRPr lang="ja-JP" altLang="en-US"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200" u="none" strike="noStrike" dirty="0">
                          <a:effectLst/>
                        </a:rPr>
                        <a:t>20,946</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11,520</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9,425</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227389">
                <a:tc>
                  <a:txBody>
                    <a:bodyPr/>
                    <a:lstStyle/>
                    <a:p>
                      <a:pPr algn="l" fontAlgn="ctr"/>
                      <a:r>
                        <a:rPr lang="ja-JP" altLang="en-US" sz="1200" u="none" strike="noStrike">
                          <a:effectLst/>
                        </a:rPr>
                        <a:t>日本</a:t>
                      </a:r>
                      <a:endParaRPr lang="ja-JP" altLang="en-US"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200" u="none" strike="noStrike">
                          <a:effectLst/>
                        </a:rPr>
                        <a:t>8,442</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1,605</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6,837</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227389">
                <a:tc>
                  <a:txBody>
                    <a:bodyPr/>
                    <a:lstStyle/>
                    <a:p>
                      <a:pPr algn="l" fontAlgn="ctr"/>
                      <a:r>
                        <a:rPr lang="ja-JP" altLang="en-US" sz="1200" u="none" strike="noStrike">
                          <a:effectLst/>
                        </a:rPr>
                        <a:t>ブラジル</a:t>
                      </a:r>
                      <a:endParaRPr lang="ja-JP" altLang="en-US"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200" u="none" strike="noStrike">
                          <a:effectLst/>
                        </a:rPr>
                        <a:t>6,827</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2,336</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4,491</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227389">
                <a:tc>
                  <a:txBody>
                    <a:bodyPr/>
                    <a:lstStyle/>
                    <a:p>
                      <a:pPr algn="l" fontAlgn="ctr"/>
                      <a:r>
                        <a:rPr lang="ja-JP" altLang="en-US" sz="1200" u="none" strike="noStrike">
                          <a:effectLst/>
                        </a:rPr>
                        <a:t>アメリカ合衆国</a:t>
                      </a:r>
                      <a:endParaRPr lang="ja-JP" altLang="en-US"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200" u="none" strike="noStrike">
                          <a:effectLst/>
                        </a:rPr>
                        <a:t>5,709</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1,222</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4,488</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227389">
                <a:tc>
                  <a:txBody>
                    <a:bodyPr/>
                    <a:lstStyle/>
                    <a:p>
                      <a:pPr algn="l" fontAlgn="ctr"/>
                      <a:r>
                        <a:rPr lang="ja-JP" altLang="en-US" sz="1200" u="none" strike="noStrike">
                          <a:effectLst/>
                        </a:rPr>
                        <a:t>ロシア</a:t>
                      </a:r>
                      <a:endParaRPr lang="ja-JP" altLang="en-US"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200" u="none" strike="noStrike">
                          <a:effectLst/>
                        </a:rPr>
                        <a:t>5,499</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5,140</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360</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227389">
                <a:tc>
                  <a:txBody>
                    <a:bodyPr/>
                    <a:lstStyle/>
                    <a:p>
                      <a:pPr algn="l" fontAlgn="ctr"/>
                      <a:r>
                        <a:rPr lang="ja-JP" altLang="en-US" sz="1200" u="none" strike="noStrike">
                          <a:effectLst/>
                        </a:rPr>
                        <a:t>メキシコ</a:t>
                      </a:r>
                      <a:endParaRPr lang="ja-JP" altLang="en-US"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200" u="none" strike="noStrike">
                          <a:effectLst/>
                        </a:rPr>
                        <a:t>4,759</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1,413</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3,346</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227389">
                <a:tc>
                  <a:txBody>
                    <a:bodyPr/>
                    <a:lstStyle/>
                    <a:p>
                      <a:pPr algn="l" fontAlgn="ctr"/>
                      <a:r>
                        <a:rPr lang="ja-JP" altLang="en-US" sz="1200" u="none" strike="noStrike">
                          <a:effectLst/>
                        </a:rPr>
                        <a:t>韓国</a:t>
                      </a:r>
                      <a:endParaRPr lang="ja-JP" altLang="en-US"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200" u="none" strike="noStrike">
                          <a:effectLst/>
                        </a:rPr>
                        <a:t>3,539</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460</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3,079</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227389">
                <a:tc>
                  <a:txBody>
                    <a:bodyPr/>
                    <a:lstStyle/>
                    <a:p>
                      <a:pPr algn="l" fontAlgn="ctr"/>
                      <a:r>
                        <a:rPr lang="ja-JP" altLang="en-US" sz="1200" u="none" strike="noStrike">
                          <a:effectLst/>
                        </a:rPr>
                        <a:t>アルゼンチン</a:t>
                      </a:r>
                      <a:endParaRPr lang="ja-JP" altLang="en-US"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200" u="none" strike="noStrike">
                          <a:effectLst/>
                        </a:rPr>
                        <a:t>3,356</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1,860</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1,496</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227389">
                <a:tc>
                  <a:txBody>
                    <a:bodyPr/>
                    <a:lstStyle/>
                    <a:p>
                      <a:pPr algn="l" fontAlgn="ctr"/>
                      <a:r>
                        <a:rPr lang="ja-JP" altLang="en-US" sz="1200" u="none" strike="noStrike">
                          <a:effectLst/>
                        </a:rPr>
                        <a:t>フランス</a:t>
                      </a:r>
                      <a:endParaRPr lang="ja-JP" altLang="en-US"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200" u="none" strike="noStrike">
                          <a:effectLst/>
                        </a:rPr>
                        <a:t>2,593</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927</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1,666</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1"/>
                  </a:ext>
                </a:extLst>
              </a:tr>
              <a:tr h="227389">
                <a:tc>
                  <a:txBody>
                    <a:bodyPr/>
                    <a:lstStyle/>
                    <a:p>
                      <a:pPr algn="l" fontAlgn="ctr"/>
                      <a:r>
                        <a:rPr lang="ja-JP" altLang="en-US" sz="1200" u="none" strike="noStrike">
                          <a:effectLst/>
                        </a:rPr>
                        <a:t>インドネシア</a:t>
                      </a:r>
                      <a:endParaRPr lang="ja-JP" altLang="en-US"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200" u="none" strike="noStrike">
                          <a:effectLst/>
                        </a:rPr>
                        <a:t>2,212</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862</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1,350</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2"/>
                  </a:ext>
                </a:extLst>
              </a:tr>
              <a:tr h="227389">
                <a:tc>
                  <a:txBody>
                    <a:bodyPr/>
                    <a:lstStyle/>
                    <a:p>
                      <a:pPr algn="l" fontAlgn="ctr"/>
                      <a:r>
                        <a:rPr lang="ja-JP" altLang="en-US" sz="1200" u="none" strike="noStrike">
                          <a:effectLst/>
                        </a:rPr>
                        <a:t>ドイツ</a:t>
                      </a:r>
                      <a:endParaRPr lang="ja-JP" altLang="en-US"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200" u="none" strike="noStrike">
                          <a:effectLst/>
                        </a:rPr>
                        <a:t>1,984</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rPr>
                        <a:t>576</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rPr>
                        <a:t>1,408</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3"/>
                  </a:ext>
                </a:extLst>
              </a:tr>
              <a:tr h="227389">
                <a:tc>
                  <a:txBody>
                    <a:bodyPr/>
                    <a:lstStyle/>
                    <a:p>
                      <a:pPr algn="l" fontAlgn="ctr"/>
                      <a:r>
                        <a:rPr lang="ja-JP" altLang="en-US" sz="1200" u="none" strike="noStrike">
                          <a:effectLst/>
                        </a:rPr>
                        <a:t>イギリス</a:t>
                      </a:r>
                      <a:endParaRPr lang="ja-JP" altLang="en-US"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200" u="none" strike="noStrike">
                          <a:effectLst/>
                        </a:rPr>
                        <a:t>1,595</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1,413</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rPr>
                        <a:t>182</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4"/>
                  </a:ext>
                </a:extLst>
              </a:tr>
              <a:tr h="227389">
                <a:tc>
                  <a:txBody>
                    <a:bodyPr/>
                    <a:lstStyle/>
                    <a:p>
                      <a:pPr algn="l" fontAlgn="ctr"/>
                      <a:r>
                        <a:rPr lang="ja-JP" altLang="en-US" sz="1200" u="none" strike="noStrike">
                          <a:effectLst/>
                        </a:rPr>
                        <a:t>トルコ</a:t>
                      </a:r>
                      <a:endParaRPr lang="ja-JP" altLang="en-US"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200" u="none" strike="noStrike">
                          <a:effectLst/>
                        </a:rPr>
                        <a:t>1,497</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941</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rPr>
                        <a:t>556</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5"/>
                  </a:ext>
                </a:extLst>
              </a:tr>
              <a:tr h="227389">
                <a:tc>
                  <a:txBody>
                    <a:bodyPr/>
                    <a:lstStyle/>
                    <a:p>
                      <a:pPr algn="l" fontAlgn="ctr"/>
                      <a:r>
                        <a:rPr lang="ja-JP" altLang="en-US" sz="1200" u="none" strike="noStrike">
                          <a:effectLst/>
                        </a:rPr>
                        <a:t>オーストラリア</a:t>
                      </a:r>
                      <a:endParaRPr lang="ja-JP" altLang="en-US"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200" u="none" strike="noStrike">
                          <a:effectLst/>
                        </a:rPr>
                        <a:t>1,372</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754</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rPr>
                        <a:t>618</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6"/>
                  </a:ext>
                </a:extLst>
              </a:tr>
              <a:tr h="227389">
                <a:tc>
                  <a:txBody>
                    <a:bodyPr/>
                    <a:lstStyle/>
                    <a:p>
                      <a:pPr algn="l" fontAlgn="ctr"/>
                      <a:r>
                        <a:rPr lang="ja-JP" altLang="en-US" sz="1200" u="none" strike="noStrike">
                          <a:effectLst/>
                        </a:rPr>
                        <a:t>イタリア</a:t>
                      </a:r>
                      <a:endParaRPr lang="ja-JP" altLang="en-US"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200" u="none" strike="noStrike">
                          <a:effectLst/>
                        </a:rPr>
                        <a:t>1,124</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610</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rPr>
                        <a:t>514</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7"/>
                  </a:ext>
                </a:extLst>
              </a:tr>
              <a:tr h="227389">
                <a:tc>
                  <a:txBody>
                    <a:bodyPr/>
                    <a:lstStyle/>
                    <a:p>
                      <a:pPr algn="l" fontAlgn="ctr"/>
                      <a:r>
                        <a:rPr lang="ja-JP" altLang="en-US" sz="1200" u="none" strike="noStrike">
                          <a:effectLst/>
                        </a:rPr>
                        <a:t>カナダ</a:t>
                      </a:r>
                      <a:endParaRPr lang="ja-JP" altLang="en-US"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200" u="none" strike="noStrike">
                          <a:effectLst/>
                        </a:rPr>
                        <a:t>890</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863</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rPr>
                        <a:t>27</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8"/>
                  </a:ext>
                </a:extLst>
              </a:tr>
              <a:tr h="227389">
                <a:tc>
                  <a:txBody>
                    <a:bodyPr/>
                    <a:lstStyle/>
                    <a:p>
                      <a:pPr algn="l" fontAlgn="ctr"/>
                      <a:r>
                        <a:rPr lang="ja-JP" altLang="en-US" sz="1200" u="none" strike="noStrike">
                          <a:effectLst/>
                        </a:rPr>
                        <a:t>南アフリカ共和国</a:t>
                      </a:r>
                      <a:endParaRPr lang="ja-JP" altLang="en-US"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200" u="none" strike="noStrike">
                          <a:effectLst/>
                        </a:rPr>
                        <a:t>617</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427</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rPr>
                        <a:t>190</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9"/>
                  </a:ext>
                </a:extLst>
              </a:tr>
              <a:tr h="227389">
                <a:tc>
                  <a:txBody>
                    <a:bodyPr/>
                    <a:lstStyle/>
                    <a:p>
                      <a:pPr algn="l" fontAlgn="ctr"/>
                      <a:r>
                        <a:rPr lang="ja-JP" altLang="en-US" sz="1200" b="1" u="none" strike="noStrike" dirty="0">
                          <a:effectLst/>
                        </a:rPr>
                        <a:t>サウジアラビア</a:t>
                      </a:r>
                      <a:endParaRPr lang="ja-JP" altLang="en-US" sz="1200" b="1"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solidFill>
                      <a:schemeClr val="tx2"/>
                    </a:solidFill>
                  </a:tcPr>
                </a:tc>
                <a:tc>
                  <a:txBody>
                    <a:bodyPr/>
                    <a:lstStyle/>
                    <a:p>
                      <a:pPr algn="r" fontAlgn="ctr"/>
                      <a:r>
                        <a:rPr lang="en-US" altLang="ja-JP" sz="1200" u="none" strike="noStrike" dirty="0">
                          <a:effectLst/>
                        </a:rPr>
                        <a:t>456</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r" fontAlgn="ctr"/>
                      <a:r>
                        <a:rPr lang="en-US" altLang="ja-JP" sz="1200" u="none" strike="noStrike" dirty="0">
                          <a:effectLst/>
                        </a:rPr>
                        <a:t>313</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r" fontAlgn="ctr"/>
                      <a:r>
                        <a:rPr lang="en-US" altLang="ja-JP" sz="1200" u="none" strike="noStrike" dirty="0">
                          <a:effectLst/>
                        </a:rPr>
                        <a:t>143</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20"/>
                  </a:ext>
                </a:extLst>
              </a:tr>
            </a:tbl>
          </a:graphicData>
        </a:graphic>
      </p:graphicFrame>
      <p:pic>
        <p:nvPicPr>
          <p:cNvPr id="44057" name="AutoShape 1" descr="南アフリカ共和国の旗">
            <a:hlinkClick r:id="rId2" tooltip="南アフリカ共和国の旗"/>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59050" y="903288"/>
            <a:ext cx="238125" cy="161925"/>
          </a:xfrm>
          <a:prstGeom prst="rect">
            <a:avLst/>
          </a:prstGeom>
          <a:noFill/>
          <a:extLst>
            <a:ext uri="{909E8E84-426E-40DD-AFC4-6F175D3DCCD1}">
              <a14:hiddenFill xmlns:a14="http://schemas.microsoft.com/office/drawing/2010/main">
                <a:solidFill>
                  <a:srgbClr val="FFFFFF"/>
                </a:solidFill>
              </a14:hiddenFill>
            </a:ext>
          </a:extLst>
        </p:spPr>
      </p:pic>
      <p:pic>
        <p:nvPicPr>
          <p:cNvPr id="44056" name="AutoShape 2" descr="オーストラリアの旗">
            <a:hlinkClick r:id="rId4" tooltip="オーストラリアの旗"/>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59050" y="903288"/>
            <a:ext cx="238125" cy="123825"/>
          </a:xfrm>
          <a:prstGeom prst="rect">
            <a:avLst/>
          </a:prstGeom>
          <a:noFill/>
          <a:extLst>
            <a:ext uri="{909E8E84-426E-40DD-AFC4-6F175D3DCCD1}">
              <a14:hiddenFill xmlns:a14="http://schemas.microsoft.com/office/drawing/2010/main">
                <a:solidFill>
                  <a:srgbClr val="FFFFFF"/>
                </a:solidFill>
              </a14:hiddenFill>
            </a:ext>
          </a:extLst>
        </p:spPr>
      </p:pic>
      <p:pic>
        <p:nvPicPr>
          <p:cNvPr id="44055" name="AutoShape 3" descr="欧州連合の旗">
            <a:hlinkClick r:id="rId6" tooltip="欧州連合の旗"/>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59050" y="903288"/>
            <a:ext cx="238125" cy="161925"/>
          </a:xfrm>
          <a:prstGeom prst="rect">
            <a:avLst/>
          </a:prstGeom>
          <a:noFill/>
          <a:extLst>
            <a:ext uri="{909E8E84-426E-40DD-AFC4-6F175D3DCCD1}">
              <a14:hiddenFill xmlns:a14="http://schemas.microsoft.com/office/drawing/2010/main">
                <a:solidFill>
                  <a:srgbClr val="FFFFFF"/>
                </a:solidFill>
              </a14:hiddenFill>
            </a:ext>
          </a:extLst>
        </p:spPr>
      </p:pic>
      <p:pic>
        <p:nvPicPr>
          <p:cNvPr id="44054" name="AutoShape 4" descr="フランスの旗">
            <a:hlinkClick r:id="rId7" tooltip="フランスの旗"/>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59050" y="903288"/>
            <a:ext cx="238125" cy="161925"/>
          </a:xfrm>
          <a:prstGeom prst="rect">
            <a:avLst/>
          </a:prstGeom>
          <a:noFill/>
          <a:extLst>
            <a:ext uri="{909E8E84-426E-40DD-AFC4-6F175D3DCCD1}">
              <a14:hiddenFill xmlns:a14="http://schemas.microsoft.com/office/drawing/2010/main">
                <a:solidFill>
                  <a:srgbClr val="FFFFFF"/>
                </a:solidFill>
              </a14:hiddenFill>
            </a:ext>
          </a:extLst>
        </p:spPr>
      </p:pic>
      <p:pic>
        <p:nvPicPr>
          <p:cNvPr id="44053" name="AutoShape 5" descr="ドイツの旗">
            <a:hlinkClick r:id="rId8" tooltip="ドイツの旗"/>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559050" y="903288"/>
            <a:ext cx="238125" cy="142875"/>
          </a:xfrm>
          <a:prstGeom prst="rect">
            <a:avLst/>
          </a:prstGeom>
          <a:noFill/>
          <a:extLst>
            <a:ext uri="{909E8E84-426E-40DD-AFC4-6F175D3DCCD1}">
              <a14:hiddenFill xmlns:a14="http://schemas.microsoft.com/office/drawing/2010/main">
                <a:solidFill>
                  <a:srgbClr val="FFFFFF"/>
                </a:solidFill>
              </a14:hiddenFill>
            </a:ext>
          </a:extLst>
        </p:spPr>
      </p:pic>
      <p:pic>
        <p:nvPicPr>
          <p:cNvPr id="44052" name="AutoShape 6" descr="イタリアの旗">
            <a:hlinkClick r:id="rId10" tooltip="イタリアの旗"/>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59050" y="903288"/>
            <a:ext cx="238125" cy="161925"/>
          </a:xfrm>
          <a:prstGeom prst="rect">
            <a:avLst/>
          </a:prstGeom>
          <a:noFill/>
          <a:extLst>
            <a:ext uri="{909E8E84-426E-40DD-AFC4-6F175D3DCCD1}">
              <a14:hiddenFill xmlns:a14="http://schemas.microsoft.com/office/drawing/2010/main">
                <a:solidFill>
                  <a:srgbClr val="FFFFFF"/>
                </a:solidFill>
              </a14:hiddenFill>
            </a:ext>
          </a:extLst>
        </p:spPr>
      </p:pic>
      <p:pic>
        <p:nvPicPr>
          <p:cNvPr id="44051" name="AutoShape 7" descr="イギリスの旗">
            <a:hlinkClick r:id="rId11" tooltip="イギリスの旗"/>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59050" y="903288"/>
            <a:ext cx="238125" cy="123825"/>
          </a:xfrm>
          <a:prstGeom prst="rect">
            <a:avLst/>
          </a:prstGeom>
          <a:noFill/>
          <a:extLst>
            <a:ext uri="{909E8E84-426E-40DD-AFC4-6F175D3DCCD1}">
              <a14:hiddenFill xmlns:a14="http://schemas.microsoft.com/office/drawing/2010/main">
                <a:solidFill>
                  <a:srgbClr val="FFFFFF"/>
                </a:solidFill>
              </a14:hiddenFill>
            </a:ext>
          </a:extLst>
        </p:spPr>
      </p:pic>
      <p:pic>
        <p:nvPicPr>
          <p:cNvPr id="44050" name="AutoShape 8" descr="ロシアの旗">
            <a:hlinkClick r:id="rId12" tooltip="ロシアの旗"/>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59050" y="903288"/>
            <a:ext cx="238125" cy="161925"/>
          </a:xfrm>
          <a:prstGeom prst="rect">
            <a:avLst/>
          </a:prstGeom>
          <a:noFill/>
          <a:extLst>
            <a:ext uri="{909E8E84-426E-40DD-AFC4-6F175D3DCCD1}">
              <a14:hiddenFill xmlns:a14="http://schemas.microsoft.com/office/drawing/2010/main">
                <a:solidFill>
                  <a:srgbClr val="FFFFFF"/>
                </a:solidFill>
              </a14:hiddenFill>
            </a:ext>
          </a:extLst>
        </p:spPr>
      </p:pic>
      <p:pic>
        <p:nvPicPr>
          <p:cNvPr id="44049" name="AutoShape 9" descr="トルコの旗">
            <a:hlinkClick r:id="rId13" tooltip="トルコの旗"/>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59050" y="903288"/>
            <a:ext cx="238125" cy="161925"/>
          </a:xfrm>
          <a:prstGeom prst="rect">
            <a:avLst/>
          </a:prstGeom>
          <a:noFill/>
          <a:extLst>
            <a:ext uri="{909E8E84-426E-40DD-AFC4-6F175D3DCCD1}">
              <a14:hiddenFill xmlns:a14="http://schemas.microsoft.com/office/drawing/2010/main">
                <a:solidFill>
                  <a:srgbClr val="FFFFFF"/>
                </a:solidFill>
              </a14:hiddenFill>
            </a:ext>
          </a:extLst>
        </p:spPr>
      </p:pic>
      <p:pic>
        <p:nvPicPr>
          <p:cNvPr id="44048" name="AutoShape 10" descr="サウジアラビアの旗">
            <a:hlinkClick r:id="rId14" tooltip="サウジアラビアの旗"/>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59050" y="903288"/>
            <a:ext cx="238125" cy="161925"/>
          </a:xfrm>
          <a:prstGeom prst="rect">
            <a:avLst/>
          </a:prstGeom>
          <a:noFill/>
          <a:extLst>
            <a:ext uri="{909E8E84-426E-40DD-AFC4-6F175D3DCCD1}">
              <a14:hiddenFill xmlns:a14="http://schemas.microsoft.com/office/drawing/2010/main">
                <a:solidFill>
                  <a:srgbClr val="FFFFFF"/>
                </a:solidFill>
              </a14:hiddenFill>
            </a:ext>
          </a:extLst>
        </p:spPr>
      </p:pic>
      <p:pic>
        <p:nvPicPr>
          <p:cNvPr id="44047" name="AutoShape 11" descr="カナダの旗">
            <a:hlinkClick r:id="rId15" tooltip="カナダの旗"/>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59050" y="903288"/>
            <a:ext cx="238125" cy="123825"/>
          </a:xfrm>
          <a:prstGeom prst="rect">
            <a:avLst/>
          </a:prstGeom>
          <a:noFill/>
          <a:extLst>
            <a:ext uri="{909E8E84-426E-40DD-AFC4-6F175D3DCCD1}">
              <a14:hiddenFill xmlns:a14="http://schemas.microsoft.com/office/drawing/2010/main">
                <a:solidFill>
                  <a:srgbClr val="FFFFFF"/>
                </a:solidFill>
              </a14:hiddenFill>
            </a:ext>
          </a:extLst>
        </p:spPr>
      </p:pic>
      <p:pic>
        <p:nvPicPr>
          <p:cNvPr id="44046" name="AutoShape 12" descr="メキシコの旗">
            <a:hlinkClick r:id="rId16" tooltip="メキシコの旗"/>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2559050" y="903288"/>
            <a:ext cx="238125" cy="1333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表 5"/>
          <p:cNvGraphicFramePr>
            <a:graphicFrameLocks noGrp="1"/>
          </p:cNvGraphicFramePr>
          <p:nvPr>
            <p:extLst>
              <p:ext uri="{D42A27DB-BD31-4B8C-83A1-F6EECF244321}">
                <p14:modId xmlns:p14="http://schemas.microsoft.com/office/powerpoint/2010/main" val="4009009664"/>
              </p:ext>
            </p:extLst>
          </p:nvPr>
        </p:nvGraphicFramePr>
        <p:xfrm>
          <a:off x="5318239" y="1306761"/>
          <a:ext cx="3955241" cy="4775169"/>
        </p:xfrm>
        <a:graphic>
          <a:graphicData uri="http://schemas.openxmlformats.org/drawingml/2006/table">
            <a:tbl>
              <a:tblPr>
                <a:tableStyleId>{5C22544A-7EE6-4342-B048-85BDC9FD1C3A}</a:tableStyleId>
              </a:tblPr>
              <a:tblGrid>
                <a:gridCol w="1222938">
                  <a:extLst>
                    <a:ext uri="{9D8B030D-6E8A-4147-A177-3AD203B41FA5}">
                      <a16:colId xmlns:a16="http://schemas.microsoft.com/office/drawing/2014/main" val="20000"/>
                    </a:ext>
                  </a:extLst>
                </a:gridCol>
                <a:gridCol w="1395975">
                  <a:extLst>
                    <a:ext uri="{9D8B030D-6E8A-4147-A177-3AD203B41FA5}">
                      <a16:colId xmlns:a16="http://schemas.microsoft.com/office/drawing/2014/main" val="20001"/>
                    </a:ext>
                  </a:extLst>
                </a:gridCol>
                <a:gridCol w="1336328">
                  <a:extLst>
                    <a:ext uri="{9D8B030D-6E8A-4147-A177-3AD203B41FA5}">
                      <a16:colId xmlns:a16="http://schemas.microsoft.com/office/drawing/2014/main" val="20002"/>
                    </a:ext>
                  </a:extLst>
                </a:gridCol>
              </a:tblGrid>
              <a:tr h="227389">
                <a:tc row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国名</a:t>
                      </a:r>
                    </a:p>
                  </a:txBody>
                  <a:tcPr marL="36000" marR="36000" marT="0" marB="0" anchor="ctr">
                    <a:solidFill>
                      <a:srgbClr val="3D6AA7"/>
                    </a:solidFill>
                  </a:tcPr>
                </a:tc>
                <a:tc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病床数（床）</a:t>
                      </a:r>
                    </a:p>
                  </a:txBody>
                  <a:tcPr marL="36000" marR="36000" marT="0" marB="0" anchor="ctr">
                    <a:solidFill>
                      <a:srgbClr val="3D6AA7"/>
                    </a:solid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endParaRPr>
                    </a:p>
                  </a:txBody>
                  <a:tcPr marL="36000" marR="36000" marT="0" marB="0" anchor="ctr"/>
                </a:tc>
                <a:extLst>
                  <a:ext uri="{0D108BD9-81ED-4DB2-BD59-A6C34878D82A}">
                    <a16:rowId xmlns:a16="http://schemas.microsoft.com/office/drawing/2014/main" val="10000"/>
                  </a:ext>
                </a:extLst>
              </a:tr>
              <a:tr h="227389">
                <a:tc v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endParaRPr>
                    </a:p>
                  </a:txBody>
                  <a:tcPr marL="36000" marR="36000" marT="0" marB="0" anchor="c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人口千人当たり</a:t>
                      </a:r>
                    </a:p>
                  </a:txBody>
                  <a:tcPr marL="36000" marR="36000" marT="0" marB="0" anchor="c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合計</a:t>
                      </a:r>
                    </a:p>
                  </a:txBody>
                  <a:tcPr marL="36000" marR="36000" marT="0" marB="0" anchor="ctr">
                    <a:solidFill>
                      <a:srgbClr val="3D6AA7"/>
                    </a:solidFill>
                  </a:tcPr>
                </a:tc>
                <a:extLst>
                  <a:ext uri="{0D108BD9-81ED-4DB2-BD59-A6C34878D82A}">
                    <a16:rowId xmlns:a16="http://schemas.microsoft.com/office/drawing/2014/main" val="10001"/>
                  </a:ext>
                </a:extLst>
              </a:tr>
              <a:tr h="227389">
                <a:tc>
                  <a:txBody>
                    <a:bodyPr/>
                    <a:lstStyle/>
                    <a:p>
                      <a:pPr algn="l" fontAlgn="ctr"/>
                      <a:r>
                        <a:rPr lang="ja-JP" altLang="en-US" sz="1200" u="none" strike="noStrike" dirty="0">
                          <a:effectLst/>
                        </a:rPr>
                        <a:t>日本</a:t>
                      </a:r>
                      <a:endParaRPr lang="ja-JP" altLang="en-US"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200" u="none" strike="noStrike" dirty="0">
                          <a:effectLst/>
                        </a:rPr>
                        <a:t>12.3</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rPr>
                        <a:t>1,565,362</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27389">
                <a:tc>
                  <a:txBody>
                    <a:bodyPr/>
                    <a:lstStyle/>
                    <a:p>
                      <a:pPr algn="l" fontAlgn="ctr"/>
                      <a:r>
                        <a:rPr lang="ja-JP" altLang="en-US" sz="1200" u="none" strike="noStrike">
                          <a:effectLst/>
                        </a:rPr>
                        <a:t>韓国</a:t>
                      </a:r>
                      <a:endParaRPr lang="ja-JP" altLang="en-US"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200" u="none" strike="noStrike">
                          <a:effectLst/>
                        </a:rPr>
                        <a:t>9.2</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rPr>
                        <a:t>455,205</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227389">
                <a:tc>
                  <a:txBody>
                    <a:bodyPr/>
                    <a:lstStyle/>
                    <a:p>
                      <a:pPr algn="l" fontAlgn="ctr"/>
                      <a:r>
                        <a:rPr lang="ja-JP" altLang="en-US" sz="1200" u="none" strike="noStrike">
                          <a:effectLst/>
                        </a:rPr>
                        <a:t>ロシア</a:t>
                      </a:r>
                      <a:endParaRPr lang="ja-JP" altLang="en-US"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200" u="none" strike="noStrike">
                          <a:effectLst/>
                        </a:rPr>
                        <a:t>8.9</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rPr>
                        <a:t>1,270,072</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227389">
                <a:tc>
                  <a:txBody>
                    <a:bodyPr/>
                    <a:lstStyle/>
                    <a:p>
                      <a:pPr algn="l" fontAlgn="ctr"/>
                      <a:r>
                        <a:rPr lang="ja-JP" altLang="en-US" sz="1200" u="none" strike="noStrike">
                          <a:effectLst/>
                        </a:rPr>
                        <a:t>フランス</a:t>
                      </a:r>
                      <a:endParaRPr lang="ja-JP" altLang="en-US"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200" u="none" strike="noStrike">
                          <a:effectLst/>
                        </a:rPr>
                        <a:t>6.3</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rPr>
                        <a:t>407,527</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227389">
                <a:tc>
                  <a:txBody>
                    <a:bodyPr/>
                    <a:lstStyle/>
                    <a:p>
                      <a:pPr algn="l" fontAlgn="ctr"/>
                      <a:r>
                        <a:rPr lang="ja-JP" altLang="en-US" sz="1200" u="none" strike="noStrike">
                          <a:effectLst/>
                        </a:rPr>
                        <a:t>ドイツ</a:t>
                      </a:r>
                      <a:endParaRPr lang="ja-JP" altLang="en-US"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200" u="none" strike="noStrike">
                          <a:effectLst/>
                        </a:rPr>
                        <a:t>6.0</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rPr>
                        <a:t>500,535</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227389">
                <a:tc>
                  <a:txBody>
                    <a:bodyPr/>
                    <a:lstStyle/>
                    <a:p>
                      <a:pPr algn="l" fontAlgn="ctr"/>
                      <a:r>
                        <a:rPr lang="ja-JP" altLang="en-US" sz="1200" u="none" strike="noStrike">
                          <a:effectLst/>
                        </a:rPr>
                        <a:t>アルゼンチン</a:t>
                      </a:r>
                      <a:endParaRPr lang="ja-JP" altLang="en-US"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200" u="none" strike="noStrike">
                          <a:effectLst/>
                        </a:rPr>
                        <a:t>4.5</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rPr>
                        <a:t>188,114</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227389">
                <a:tc>
                  <a:txBody>
                    <a:bodyPr/>
                    <a:lstStyle/>
                    <a:p>
                      <a:pPr algn="l" fontAlgn="ctr"/>
                      <a:r>
                        <a:rPr lang="ja-JP" altLang="en-US" sz="1200" u="none" strike="noStrike">
                          <a:effectLst/>
                        </a:rPr>
                        <a:t>オーストラリア</a:t>
                      </a:r>
                      <a:endParaRPr lang="ja-JP" altLang="en-US"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200" u="none" strike="noStrike" dirty="0">
                          <a:effectLst/>
                        </a:rPr>
                        <a:t>3.8</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rPr>
                        <a:t>89,132</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227389">
                <a:tc>
                  <a:txBody>
                    <a:bodyPr/>
                    <a:lstStyle/>
                    <a:p>
                      <a:pPr algn="l" fontAlgn="ctr"/>
                      <a:r>
                        <a:rPr lang="ja-JP" altLang="en-US" sz="1200" u="none" strike="noStrike" dirty="0">
                          <a:effectLst/>
                        </a:rPr>
                        <a:t>イタリア</a:t>
                      </a:r>
                      <a:endParaRPr lang="ja-JP" altLang="en-US"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200" u="none" strike="noStrike" dirty="0">
                          <a:effectLst/>
                        </a:rPr>
                        <a:t>3.8</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234,042</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227389">
                <a:tc>
                  <a:txBody>
                    <a:bodyPr/>
                    <a:lstStyle/>
                    <a:p>
                      <a:pPr algn="l" fontAlgn="ctr"/>
                      <a:r>
                        <a:rPr lang="ja-JP" altLang="en-US" sz="1200" u="none" strike="noStrike">
                          <a:effectLst/>
                        </a:rPr>
                        <a:t>カナダ</a:t>
                      </a:r>
                      <a:endParaRPr lang="ja-JP" altLang="en-US"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200" u="none" strike="noStrike">
                          <a:effectLst/>
                        </a:rPr>
                        <a:t>3.0</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rPr>
                        <a:t>106,425</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227389">
                <a:tc>
                  <a:txBody>
                    <a:bodyPr/>
                    <a:lstStyle/>
                    <a:p>
                      <a:pPr algn="l" fontAlgn="ctr"/>
                      <a:r>
                        <a:rPr lang="ja-JP" altLang="en-US" sz="1200" u="none" strike="noStrike">
                          <a:effectLst/>
                        </a:rPr>
                        <a:t>イギリス</a:t>
                      </a:r>
                      <a:endParaRPr lang="ja-JP" altLang="en-US"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200" u="none" strike="noStrike" dirty="0">
                          <a:effectLst/>
                        </a:rPr>
                        <a:t>2.9</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rPr>
                        <a:t>183,713</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1"/>
                  </a:ext>
                </a:extLst>
              </a:tr>
              <a:tr h="227389">
                <a:tc>
                  <a:txBody>
                    <a:bodyPr/>
                    <a:lstStyle/>
                    <a:p>
                      <a:pPr algn="l" fontAlgn="ctr"/>
                      <a:r>
                        <a:rPr lang="ja-JP" altLang="en-US" sz="1200" u="none" strike="noStrike">
                          <a:effectLst/>
                        </a:rPr>
                        <a:t>中国</a:t>
                      </a:r>
                      <a:endParaRPr lang="ja-JP" altLang="en-US"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200" u="none" strike="noStrike" dirty="0">
                          <a:effectLst/>
                        </a:rPr>
                        <a:t>2.8</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rPr>
                        <a:t>3,886,596</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2"/>
                  </a:ext>
                </a:extLst>
              </a:tr>
              <a:tr h="227389">
                <a:tc>
                  <a:txBody>
                    <a:bodyPr/>
                    <a:lstStyle/>
                    <a:p>
                      <a:pPr algn="l" fontAlgn="ctr"/>
                      <a:r>
                        <a:rPr lang="ja-JP" altLang="en-US" sz="1200" u="none" strike="noStrike">
                          <a:effectLst/>
                        </a:rPr>
                        <a:t>アメリカ合衆国</a:t>
                      </a:r>
                      <a:endParaRPr lang="ja-JP" altLang="en-US"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200" u="none" strike="noStrike" dirty="0">
                          <a:effectLst/>
                        </a:rPr>
                        <a:t>2.8</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rPr>
                        <a:t>913,424</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3"/>
                  </a:ext>
                </a:extLst>
              </a:tr>
              <a:tr h="227389">
                <a:tc>
                  <a:txBody>
                    <a:bodyPr/>
                    <a:lstStyle/>
                    <a:p>
                      <a:pPr algn="l" fontAlgn="ctr"/>
                      <a:r>
                        <a:rPr lang="ja-JP" altLang="en-US" sz="1200" u="none" strike="noStrike">
                          <a:effectLst/>
                        </a:rPr>
                        <a:t>トルコ</a:t>
                      </a:r>
                      <a:endParaRPr lang="ja-JP" altLang="en-US"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200" u="none" strike="noStrike" dirty="0">
                          <a:effectLst/>
                        </a:rPr>
                        <a:t>2.8</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rPr>
                        <a:t>209,024</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4"/>
                  </a:ext>
                </a:extLst>
              </a:tr>
              <a:tr h="227389">
                <a:tc>
                  <a:txBody>
                    <a:bodyPr/>
                    <a:lstStyle/>
                    <a:p>
                      <a:pPr algn="l" fontAlgn="ctr"/>
                      <a:r>
                        <a:rPr lang="ja-JP" altLang="en-US" sz="1200" u="none" strike="noStrike">
                          <a:effectLst/>
                        </a:rPr>
                        <a:t>ブラジル</a:t>
                      </a:r>
                      <a:endParaRPr lang="ja-JP" altLang="en-US"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200" u="none" strike="noStrike" dirty="0">
                          <a:effectLst/>
                        </a:rPr>
                        <a:t>2.2</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rPr>
                        <a:t>453,009</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5"/>
                  </a:ext>
                </a:extLst>
              </a:tr>
              <a:tr h="227389">
                <a:tc>
                  <a:txBody>
                    <a:bodyPr/>
                    <a:lstStyle/>
                    <a:p>
                      <a:pPr algn="l" fontAlgn="ctr"/>
                      <a:r>
                        <a:rPr lang="ja-JP" altLang="en-US" sz="1200" b="1" u="none" strike="noStrike" dirty="0">
                          <a:effectLst/>
                        </a:rPr>
                        <a:t>サウジアラビア</a:t>
                      </a:r>
                      <a:endParaRPr lang="ja-JP" altLang="en-US" sz="1200" b="1"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solidFill>
                      <a:schemeClr val="tx2"/>
                    </a:solidFill>
                  </a:tcPr>
                </a:tc>
                <a:tc>
                  <a:txBody>
                    <a:bodyPr/>
                    <a:lstStyle/>
                    <a:p>
                      <a:pPr algn="r" fontAlgn="ctr"/>
                      <a:r>
                        <a:rPr lang="en-US" altLang="ja-JP" sz="1200" u="none" strike="noStrike" dirty="0">
                          <a:effectLst/>
                        </a:rPr>
                        <a:t>2.2</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rPr>
                        <a:t>64,331</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6"/>
                  </a:ext>
                </a:extLst>
              </a:tr>
              <a:tr h="227389">
                <a:tc>
                  <a:txBody>
                    <a:bodyPr/>
                    <a:lstStyle/>
                    <a:p>
                      <a:pPr algn="l" fontAlgn="ctr"/>
                      <a:r>
                        <a:rPr lang="ja-JP" altLang="en-US" sz="1200" u="none" strike="noStrike">
                          <a:effectLst/>
                        </a:rPr>
                        <a:t>南アフリカ共和国</a:t>
                      </a:r>
                      <a:endParaRPr lang="ja-JP" altLang="en-US"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200" u="none" strike="noStrike" dirty="0">
                          <a:effectLst/>
                        </a:rPr>
                        <a:t>2.1</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rPr>
                        <a:t>111,832</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7"/>
                  </a:ext>
                </a:extLst>
              </a:tr>
              <a:tr h="227389">
                <a:tc>
                  <a:txBody>
                    <a:bodyPr/>
                    <a:lstStyle/>
                    <a:p>
                      <a:pPr algn="l" fontAlgn="ctr"/>
                      <a:r>
                        <a:rPr lang="ja-JP" altLang="en-US" sz="1200" u="none" strike="noStrike">
                          <a:effectLst/>
                        </a:rPr>
                        <a:t>メキシコ</a:t>
                      </a:r>
                      <a:endParaRPr lang="ja-JP" altLang="en-US"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200" u="none" strike="noStrike" dirty="0">
                          <a:effectLst/>
                        </a:rPr>
                        <a:t>1.0</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rPr>
                        <a:t>122,731</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8"/>
                  </a:ext>
                </a:extLst>
              </a:tr>
              <a:tr h="227389">
                <a:tc>
                  <a:txBody>
                    <a:bodyPr/>
                    <a:lstStyle/>
                    <a:p>
                      <a:pPr algn="l" fontAlgn="ctr"/>
                      <a:r>
                        <a:rPr lang="ja-JP" altLang="en-US" sz="1200" u="none" strike="noStrike">
                          <a:effectLst/>
                        </a:rPr>
                        <a:t>インドネシア</a:t>
                      </a:r>
                      <a:endParaRPr lang="ja-JP" altLang="en-US"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200" u="none" strike="noStrike" dirty="0">
                          <a:effectLst/>
                        </a:rPr>
                        <a:t>0.9</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rPr>
                        <a:t>235,983</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9"/>
                  </a:ext>
                </a:extLst>
              </a:tr>
              <a:tr h="227389">
                <a:tc>
                  <a:txBody>
                    <a:bodyPr/>
                    <a:lstStyle/>
                    <a:p>
                      <a:pPr algn="l" fontAlgn="ctr"/>
                      <a:r>
                        <a:rPr lang="ja-JP" altLang="en-US" sz="1200" u="none" strike="noStrike">
                          <a:effectLst/>
                        </a:rPr>
                        <a:t>インド</a:t>
                      </a:r>
                      <a:endParaRPr lang="ja-JP" altLang="en-US"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200" u="none" strike="noStrike" dirty="0">
                          <a:effectLst/>
                        </a:rPr>
                        <a:t>0.7</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r" fontAlgn="ctr"/>
                      <a:r>
                        <a:rPr lang="en-US" altLang="ja-JP" sz="1200" u="none" strike="noStrike" dirty="0">
                          <a:effectLst/>
                        </a:rPr>
                        <a:t>948,175</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20"/>
                  </a:ext>
                </a:extLst>
              </a:tr>
            </a:tbl>
          </a:graphicData>
        </a:graphic>
      </p:graphicFrame>
      <p:sp>
        <p:nvSpPr>
          <p:cNvPr id="31" name="テキスト ボックス 30"/>
          <p:cNvSpPr txBox="1"/>
          <p:nvPr/>
        </p:nvSpPr>
        <p:spPr>
          <a:xfrm>
            <a:off x="200472" y="6669360"/>
            <a:ext cx="5616624" cy="144016"/>
          </a:xfrm>
          <a:prstGeom prst="rect">
            <a:avLst/>
          </a:prstGeom>
          <a:noFill/>
        </p:spPr>
        <p:txBody>
          <a:bodyPr wrap="square" lIns="0" tIns="0" rIns="0" bIns="0" rtlCol="0">
            <a:noAutofit/>
          </a:bodyPr>
          <a:lstStyle/>
          <a:p>
            <a:pPr>
              <a:spcAft>
                <a:spcPts val="100"/>
              </a:spcAft>
            </a:pPr>
            <a:r>
              <a:rPr lang="ja-JP" altLang="en-US" sz="800" dirty="0">
                <a:solidFill>
                  <a:srgbClr val="000000"/>
                </a:solidFill>
                <a:cs typeface="Arial" panose="020B0604020202020204" pitchFamily="34" charset="0"/>
              </a:rPr>
              <a:t>（出所） </a:t>
            </a:r>
            <a:r>
              <a:rPr lang="en-US" altLang="ja-JP" sz="800" dirty="0" err="1">
                <a:solidFill>
                  <a:srgbClr val="000000"/>
                </a:solidFill>
                <a:cs typeface="Arial" panose="020B0604020202020204" pitchFamily="34" charset="0"/>
              </a:rPr>
              <a:t>Espicom</a:t>
            </a:r>
            <a:r>
              <a:rPr lang="en-US" altLang="ja-JP" sz="800" dirty="0">
                <a:solidFill>
                  <a:srgbClr val="000000"/>
                </a:solidFill>
                <a:cs typeface="Arial" panose="020B0604020202020204" pitchFamily="34" charset="0"/>
              </a:rPr>
              <a:t> </a:t>
            </a:r>
            <a:r>
              <a:rPr lang="ja-JP" altLang="en-US" sz="800" dirty="0">
                <a:solidFill>
                  <a:srgbClr val="000000"/>
                </a:solidFill>
                <a:cs typeface="Arial" panose="020B0604020202020204" pitchFamily="34" charset="0"/>
              </a:rPr>
              <a:t>「</a:t>
            </a:r>
            <a:r>
              <a:rPr lang="en-US" altLang="ja-JP" sz="800" dirty="0">
                <a:solidFill>
                  <a:srgbClr val="000000"/>
                </a:solidFill>
                <a:cs typeface="Arial" panose="020B0604020202020204" pitchFamily="34" charset="0"/>
              </a:rPr>
              <a:t>World Medical Markets Fact Book 2014</a:t>
            </a:r>
            <a:r>
              <a:rPr lang="ja-JP" altLang="en-US" sz="800" dirty="0">
                <a:solidFill>
                  <a:srgbClr val="000000"/>
                </a:solidFill>
                <a:cs typeface="Arial" panose="020B0604020202020204" pitchFamily="34" charset="0"/>
              </a:rPr>
              <a:t>」</a:t>
            </a:r>
          </a:p>
        </p:txBody>
      </p:sp>
      <p:sp>
        <p:nvSpPr>
          <p:cNvPr id="32" name="テキスト ボックス 31"/>
          <p:cNvSpPr txBox="1"/>
          <p:nvPr/>
        </p:nvSpPr>
        <p:spPr>
          <a:xfrm>
            <a:off x="491436" y="6165304"/>
            <a:ext cx="9214090" cy="215444"/>
          </a:xfrm>
          <a:prstGeom prst="rect">
            <a:avLst/>
          </a:prstGeom>
          <a:noFill/>
        </p:spPr>
        <p:txBody>
          <a:bodyPr wrap="square" lIns="0" rIns="0" rtlCol="0">
            <a:spAutoFit/>
          </a:bodyPr>
          <a:lstStyle/>
          <a:p>
            <a:pPr marL="198438" indent="-198438" algn="just"/>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「医療機関数」、「病床数」いずれも、</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年時点のデータ。</a:t>
            </a:r>
          </a:p>
        </p:txBody>
      </p:sp>
    </p:spTree>
    <p:extLst>
      <p:ext uri="{BB962C8B-B14F-4D97-AF65-F5344CB8AC3E}">
        <p14:creationId xmlns:p14="http://schemas.microsoft.com/office/powerpoint/2010/main" val="376936923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サウジアラビア／日本との関わり</a:t>
            </a:r>
            <a:endParaRPr kumimoji="1" lang="ja-JP" altLang="en-US" dirty="0"/>
          </a:p>
        </p:txBody>
      </p:sp>
      <p:sp>
        <p:nvSpPr>
          <p:cNvPr id="3" name="テキスト プレースホルダー 2"/>
          <p:cNvSpPr>
            <a:spLocks noGrp="1"/>
          </p:cNvSpPr>
          <p:nvPr>
            <p:ph type="body" sz="quarter" idx="15"/>
          </p:nvPr>
        </p:nvSpPr>
        <p:spPr/>
        <p:txBody>
          <a:bodyPr/>
          <a:lstStyle/>
          <a:p>
            <a:r>
              <a:rPr lang="en-US" altLang="ja-JP" dirty="0">
                <a:latin typeface="Arial Black" panose="020B0A04020102020204" pitchFamily="34" charset="0"/>
              </a:rPr>
              <a:t>JETRO</a:t>
            </a:r>
            <a:r>
              <a:rPr lang="ja-JP" altLang="en-US" dirty="0"/>
              <a:t>の主な</a:t>
            </a:r>
            <a:r>
              <a:rPr lang="zh-TW" altLang="en-US" dirty="0"/>
              <a:t>医療国際化関連事業</a:t>
            </a:r>
            <a:endParaRPr lang="ja-JP" altLang="en-US" dirty="0"/>
          </a:p>
        </p:txBody>
      </p:sp>
      <p:sp>
        <p:nvSpPr>
          <p:cNvPr id="4" name="テキスト ボックス 3"/>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各種レポートの公開を行っている</a:t>
            </a:r>
          </a:p>
        </p:txBody>
      </p:sp>
      <p:sp>
        <p:nvSpPr>
          <p:cNvPr id="5" name="テキスト ボックス 4"/>
          <p:cNvSpPr txBox="1"/>
          <p:nvPr/>
        </p:nvSpPr>
        <p:spPr>
          <a:xfrm>
            <a:off x="200472" y="6525344"/>
            <a:ext cx="914501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t>JETRO</a:t>
            </a:r>
            <a:r>
              <a:rPr lang="ja-JP" altLang="en-US" sz="800" dirty="0"/>
              <a:t> </a:t>
            </a:r>
            <a:r>
              <a:rPr lang="en-US" altLang="ja-JP" sz="800" dirty="0"/>
              <a:t>HP</a:t>
            </a:r>
          </a:p>
        </p:txBody>
      </p:sp>
      <p:grpSp>
        <p:nvGrpSpPr>
          <p:cNvPr id="52" name="グループ化 51"/>
          <p:cNvGrpSpPr/>
          <p:nvPr/>
        </p:nvGrpSpPr>
        <p:grpSpPr>
          <a:xfrm>
            <a:off x="4064815" y="3717032"/>
            <a:ext cx="1752281" cy="2160240"/>
            <a:chOff x="3884977" y="3012434"/>
            <a:chExt cx="1752281" cy="2160240"/>
          </a:xfrm>
        </p:grpSpPr>
        <p:grpSp>
          <p:nvGrpSpPr>
            <p:cNvPr id="53" name="グループ化 52"/>
            <p:cNvGrpSpPr/>
            <p:nvPr/>
          </p:nvGrpSpPr>
          <p:grpSpPr>
            <a:xfrm rot="767249">
              <a:off x="3884977" y="3012434"/>
              <a:ext cx="1224136" cy="1656184"/>
              <a:chOff x="2432720" y="3429000"/>
              <a:chExt cx="1224136" cy="1656184"/>
            </a:xfrm>
          </p:grpSpPr>
          <p:sp>
            <p:nvSpPr>
              <p:cNvPr id="76" name="正方形/長方形 75"/>
              <p:cNvSpPr/>
              <p:nvPr/>
            </p:nvSpPr>
            <p:spPr>
              <a:xfrm>
                <a:off x="2432720" y="3429000"/>
                <a:ext cx="1224136" cy="1656184"/>
              </a:xfrm>
              <a:prstGeom prst="rect">
                <a:avLst/>
              </a:prstGeom>
              <a:solidFill>
                <a:srgbClr val="FFFFFF"/>
              </a:solidFill>
              <a:ln cmpd="sng">
                <a:noFill/>
              </a:ln>
              <a:effectLst>
                <a:outerShdw blurRad="63500" sx="102000" sy="102000" algn="ctr" rotWithShape="0">
                  <a:srgbClr val="3D6AA7">
                    <a:alpha val="40000"/>
                  </a:srgbClr>
                </a:outerShdw>
              </a:effectLst>
              <a:extLst>
                <a:ext uri="{91240B29-F687-4F45-9708-019B960494DF}">
                  <a14:hiddenLine xmlns:a14="http://schemas.microsoft.com/office/drawing/2010/main" cmpd="sng">
                    <a:solidFill>
                      <a:srgbClr val="83A4D1"/>
                    </a:solidFill>
                  </a14:hiddenLine>
                </a:ext>
              </a:extLst>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77" name="直線コネクタ 76"/>
              <p:cNvCxnSpPr/>
              <p:nvPr/>
            </p:nvCxnSpPr>
            <p:spPr>
              <a:xfrm>
                <a:off x="2540732" y="357301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78" name="直線コネクタ 77"/>
              <p:cNvCxnSpPr/>
              <p:nvPr/>
            </p:nvCxnSpPr>
            <p:spPr>
              <a:xfrm>
                <a:off x="2540732" y="364502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79" name="直線コネクタ 78"/>
              <p:cNvCxnSpPr/>
              <p:nvPr/>
            </p:nvCxnSpPr>
            <p:spPr>
              <a:xfrm>
                <a:off x="2540732" y="371703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80" name="直線コネクタ 79"/>
              <p:cNvCxnSpPr/>
              <p:nvPr/>
            </p:nvCxnSpPr>
            <p:spPr>
              <a:xfrm>
                <a:off x="2540732" y="378904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81" name="直線コネクタ 80"/>
              <p:cNvCxnSpPr/>
              <p:nvPr/>
            </p:nvCxnSpPr>
            <p:spPr>
              <a:xfrm>
                <a:off x="2540732" y="386104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82" name="直線コネクタ 81"/>
              <p:cNvCxnSpPr/>
              <p:nvPr/>
            </p:nvCxnSpPr>
            <p:spPr>
              <a:xfrm>
                <a:off x="2540732" y="393305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83" name="直線コネクタ 82"/>
              <p:cNvCxnSpPr/>
              <p:nvPr/>
            </p:nvCxnSpPr>
            <p:spPr>
              <a:xfrm>
                <a:off x="2540732" y="400506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84" name="直線コネクタ 83"/>
              <p:cNvCxnSpPr/>
              <p:nvPr/>
            </p:nvCxnSpPr>
            <p:spPr>
              <a:xfrm>
                <a:off x="2540732" y="407707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85" name="直線コネクタ 84"/>
              <p:cNvCxnSpPr/>
              <p:nvPr/>
            </p:nvCxnSpPr>
            <p:spPr>
              <a:xfrm>
                <a:off x="2540732" y="414908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86" name="直線コネクタ 85"/>
              <p:cNvCxnSpPr/>
              <p:nvPr/>
            </p:nvCxnSpPr>
            <p:spPr>
              <a:xfrm>
                <a:off x="2540732" y="422108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87" name="直線コネクタ 86"/>
              <p:cNvCxnSpPr/>
              <p:nvPr/>
            </p:nvCxnSpPr>
            <p:spPr>
              <a:xfrm>
                <a:off x="2540732" y="429309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88" name="直線コネクタ 87"/>
              <p:cNvCxnSpPr/>
              <p:nvPr/>
            </p:nvCxnSpPr>
            <p:spPr>
              <a:xfrm>
                <a:off x="2540732" y="436510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89" name="直線コネクタ 88"/>
              <p:cNvCxnSpPr/>
              <p:nvPr/>
            </p:nvCxnSpPr>
            <p:spPr>
              <a:xfrm>
                <a:off x="2540732" y="443711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90" name="直線コネクタ 89"/>
              <p:cNvCxnSpPr/>
              <p:nvPr/>
            </p:nvCxnSpPr>
            <p:spPr>
              <a:xfrm>
                <a:off x="2540732" y="450912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91" name="直線コネクタ 90"/>
              <p:cNvCxnSpPr/>
              <p:nvPr/>
            </p:nvCxnSpPr>
            <p:spPr>
              <a:xfrm>
                <a:off x="2540732" y="458112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92" name="直線コネクタ 91"/>
              <p:cNvCxnSpPr/>
              <p:nvPr/>
            </p:nvCxnSpPr>
            <p:spPr>
              <a:xfrm>
                <a:off x="2540732" y="465313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93" name="直線コネクタ 92"/>
              <p:cNvCxnSpPr/>
              <p:nvPr/>
            </p:nvCxnSpPr>
            <p:spPr>
              <a:xfrm>
                <a:off x="2540732" y="472514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94" name="直線コネクタ 93"/>
              <p:cNvCxnSpPr/>
              <p:nvPr/>
            </p:nvCxnSpPr>
            <p:spPr>
              <a:xfrm>
                <a:off x="2540732" y="479715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95" name="直線コネクタ 94"/>
              <p:cNvCxnSpPr/>
              <p:nvPr/>
            </p:nvCxnSpPr>
            <p:spPr>
              <a:xfrm>
                <a:off x="2540732" y="486916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96" name="直線コネクタ 95"/>
              <p:cNvCxnSpPr/>
              <p:nvPr/>
            </p:nvCxnSpPr>
            <p:spPr>
              <a:xfrm>
                <a:off x="2540732" y="494116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grpSp>
        <p:grpSp>
          <p:nvGrpSpPr>
            <p:cNvPr id="54" name="グループ化 53"/>
            <p:cNvGrpSpPr/>
            <p:nvPr/>
          </p:nvGrpSpPr>
          <p:grpSpPr>
            <a:xfrm rot="767249">
              <a:off x="4413122" y="3516490"/>
              <a:ext cx="1224136" cy="1656184"/>
              <a:chOff x="2432720" y="3429000"/>
              <a:chExt cx="1224136" cy="1656184"/>
            </a:xfrm>
          </p:grpSpPr>
          <p:sp>
            <p:nvSpPr>
              <p:cNvPr id="55" name="正方形/長方形 54"/>
              <p:cNvSpPr/>
              <p:nvPr/>
            </p:nvSpPr>
            <p:spPr>
              <a:xfrm>
                <a:off x="2432720" y="3429000"/>
                <a:ext cx="1224136" cy="1656184"/>
              </a:xfrm>
              <a:prstGeom prst="rect">
                <a:avLst/>
              </a:prstGeom>
              <a:solidFill>
                <a:srgbClr val="FFFFFF"/>
              </a:solidFill>
              <a:ln cmpd="sng">
                <a:noFill/>
              </a:ln>
              <a:effectLst>
                <a:outerShdw blurRad="63500" sx="102000" sy="102000" algn="ctr" rotWithShape="0">
                  <a:srgbClr val="3D6AA7">
                    <a:alpha val="40000"/>
                  </a:srgbClr>
                </a:outerShdw>
              </a:effectLst>
              <a:extLst>
                <a:ext uri="{91240B29-F687-4F45-9708-019B960494DF}">
                  <a14:hiddenLine xmlns:a14="http://schemas.microsoft.com/office/drawing/2010/main" cmpd="sng">
                    <a:solidFill>
                      <a:srgbClr val="83A4D1"/>
                    </a:solidFill>
                  </a14:hiddenLine>
                </a:ext>
              </a:extLst>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56" name="直線コネクタ 55"/>
              <p:cNvCxnSpPr/>
              <p:nvPr/>
            </p:nvCxnSpPr>
            <p:spPr>
              <a:xfrm>
                <a:off x="2540732" y="357301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7" name="直線コネクタ 56"/>
              <p:cNvCxnSpPr/>
              <p:nvPr/>
            </p:nvCxnSpPr>
            <p:spPr>
              <a:xfrm>
                <a:off x="2540732" y="364502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8" name="直線コネクタ 57"/>
              <p:cNvCxnSpPr/>
              <p:nvPr/>
            </p:nvCxnSpPr>
            <p:spPr>
              <a:xfrm>
                <a:off x="2540732" y="371703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9" name="直線コネクタ 58"/>
              <p:cNvCxnSpPr/>
              <p:nvPr/>
            </p:nvCxnSpPr>
            <p:spPr>
              <a:xfrm>
                <a:off x="2540732" y="378904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60" name="直線コネクタ 59"/>
              <p:cNvCxnSpPr/>
              <p:nvPr/>
            </p:nvCxnSpPr>
            <p:spPr>
              <a:xfrm>
                <a:off x="2540732" y="386104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61" name="直線コネクタ 60"/>
              <p:cNvCxnSpPr/>
              <p:nvPr/>
            </p:nvCxnSpPr>
            <p:spPr>
              <a:xfrm>
                <a:off x="2540732" y="393305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62" name="直線コネクタ 61"/>
              <p:cNvCxnSpPr/>
              <p:nvPr/>
            </p:nvCxnSpPr>
            <p:spPr>
              <a:xfrm>
                <a:off x="2540732" y="400506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63" name="直線コネクタ 62"/>
              <p:cNvCxnSpPr/>
              <p:nvPr/>
            </p:nvCxnSpPr>
            <p:spPr>
              <a:xfrm>
                <a:off x="2540732" y="407707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64" name="直線コネクタ 63"/>
              <p:cNvCxnSpPr/>
              <p:nvPr/>
            </p:nvCxnSpPr>
            <p:spPr>
              <a:xfrm>
                <a:off x="2540732" y="414908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65" name="直線コネクタ 64"/>
              <p:cNvCxnSpPr/>
              <p:nvPr/>
            </p:nvCxnSpPr>
            <p:spPr>
              <a:xfrm>
                <a:off x="2540732" y="422108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66" name="直線コネクタ 65"/>
              <p:cNvCxnSpPr/>
              <p:nvPr/>
            </p:nvCxnSpPr>
            <p:spPr>
              <a:xfrm>
                <a:off x="2540732" y="429309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67" name="直線コネクタ 66"/>
              <p:cNvCxnSpPr/>
              <p:nvPr/>
            </p:nvCxnSpPr>
            <p:spPr>
              <a:xfrm>
                <a:off x="2540732" y="436510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68" name="直線コネクタ 67"/>
              <p:cNvCxnSpPr/>
              <p:nvPr/>
            </p:nvCxnSpPr>
            <p:spPr>
              <a:xfrm>
                <a:off x="2540732" y="443711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69" name="直線コネクタ 68"/>
              <p:cNvCxnSpPr/>
              <p:nvPr/>
            </p:nvCxnSpPr>
            <p:spPr>
              <a:xfrm>
                <a:off x="2540732" y="450912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70" name="直線コネクタ 69"/>
              <p:cNvCxnSpPr/>
              <p:nvPr/>
            </p:nvCxnSpPr>
            <p:spPr>
              <a:xfrm>
                <a:off x="2540732" y="458112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71" name="直線コネクタ 70"/>
              <p:cNvCxnSpPr/>
              <p:nvPr/>
            </p:nvCxnSpPr>
            <p:spPr>
              <a:xfrm>
                <a:off x="2540732" y="465313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72" name="直線コネクタ 71"/>
              <p:cNvCxnSpPr/>
              <p:nvPr/>
            </p:nvCxnSpPr>
            <p:spPr>
              <a:xfrm>
                <a:off x="2540732" y="472514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73" name="直線コネクタ 72"/>
              <p:cNvCxnSpPr/>
              <p:nvPr/>
            </p:nvCxnSpPr>
            <p:spPr>
              <a:xfrm>
                <a:off x="2540732" y="479715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74" name="直線コネクタ 73"/>
              <p:cNvCxnSpPr/>
              <p:nvPr/>
            </p:nvCxnSpPr>
            <p:spPr>
              <a:xfrm>
                <a:off x="2540732" y="486916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75" name="直線コネクタ 74"/>
              <p:cNvCxnSpPr/>
              <p:nvPr/>
            </p:nvCxnSpPr>
            <p:spPr>
              <a:xfrm>
                <a:off x="2540732" y="494116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grpSp>
      </p:grpSp>
      <p:sp>
        <p:nvSpPr>
          <p:cNvPr id="97" name="正方形/長方形 96"/>
          <p:cNvSpPr/>
          <p:nvPr/>
        </p:nvSpPr>
        <p:spPr>
          <a:xfrm>
            <a:off x="1676636" y="2348880"/>
            <a:ext cx="6624736" cy="1605568"/>
          </a:xfrm>
          <a:prstGeom prst="rect">
            <a:avLst/>
          </a:prstGeom>
        </p:spPr>
        <p:txBody>
          <a:bodyPr wrap="square">
            <a:spAutoFit/>
          </a:bodyPr>
          <a:lstStyle/>
          <a:p>
            <a:pPr marL="195263" indent="-195263">
              <a:lnSpc>
                <a:spcPct val="114000"/>
              </a:lnSpc>
              <a:spcBef>
                <a:spcPts val="600"/>
              </a:spcBef>
              <a:buClr>
                <a:srgbClr val="5F8AC3"/>
              </a:buClr>
              <a:buSzPct val="90000"/>
              <a:buFont typeface="Wingdings" panose="05000000000000000000" pitchFamily="2" charset="2"/>
              <a:buChar char="l"/>
            </a:pPr>
            <a:r>
              <a:rPr lang="ja-JP" altLang="en-US" sz="1400" dirty="0"/>
              <a:t>中東・北アフリカにおける医療機器市場に関する調査（</a:t>
            </a:r>
            <a:r>
              <a:rPr lang="en-US" altLang="ja-JP" sz="1400" dirty="0"/>
              <a:t>2011</a:t>
            </a:r>
            <a:r>
              <a:rPr lang="ja-JP" altLang="en-US" sz="1400" dirty="0"/>
              <a:t>年）</a:t>
            </a:r>
            <a:endParaRPr lang="en-US" altLang="ja-JP" sz="1400" dirty="0"/>
          </a:p>
          <a:p>
            <a:pPr marL="195263" indent="-195263">
              <a:lnSpc>
                <a:spcPct val="114000"/>
              </a:lnSpc>
              <a:spcBef>
                <a:spcPts val="600"/>
              </a:spcBef>
              <a:buClr>
                <a:srgbClr val="5F8AC3"/>
              </a:buClr>
              <a:buSzPct val="90000"/>
              <a:buFont typeface="Wingdings" panose="05000000000000000000" pitchFamily="2" charset="2"/>
              <a:buChar char="l"/>
            </a:pPr>
            <a:r>
              <a:rPr lang="ja-JP" altLang="en-US" sz="1400" dirty="0"/>
              <a:t>主要国・地域の健康長寿関連市場の動向調査（</a:t>
            </a:r>
            <a:r>
              <a:rPr lang="en-US" altLang="ja-JP" sz="1400" dirty="0"/>
              <a:t>2016</a:t>
            </a:r>
            <a:r>
              <a:rPr lang="ja-JP" altLang="en-US" sz="1400" dirty="0"/>
              <a:t>年）</a:t>
            </a:r>
            <a:endParaRPr lang="en-US" altLang="ja-JP" sz="1400" dirty="0"/>
          </a:p>
          <a:p>
            <a:pPr marL="195263" indent="-195263">
              <a:lnSpc>
                <a:spcPct val="114000"/>
              </a:lnSpc>
              <a:spcBef>
                <a:spcPts val="600"/>
              </a:spcBef>
              <a:buClr>
                <a:srgbClr val="5F8AC3"/>
              </a:buClr>
              <a:buSzPct val="90000"/>
              <a:buFont typeface="Wingdings" panose="05000000000000000000" pitchFamily="2" charset="2"/>
              <a:buChar char="l"/>
            </a:pPr>
            <a:r>
              <a:rPr lang="ja-JP" altLang="en-US" sz="1400" dirty="0"/>
              <a:t>中東医療機器市場ディストリビューター調査（</a:t>
            </a:r>
            <a:r>
              <a:rPr lang="en-US" altLang="ja-JP" sz="1400" dirty="0"/>
              <a:t>2017</a:t>
            </a:r>
            <a:r>
              <a:rPr lang="ja-JP" altLang="en-US" sz="1400" dirty="0"/>
              <a:t>年）</a:t>
            </a:r>
            <a:endParaRPr lang="en-US" altLang="ja-JP" sz="1400" dirty="0"/>
          </a:p>
          <a:p>
            <a:pPr marL="195263" indent="-195263">
              <a:lnSpc>
                <a:spcPct val="114000"/>
              </a:lnSpc>
              <a:spcBef>
                <a:spcPts val="600"/>
              </a:spcBef>
              <a:buClr>
                <a:srgbClr val="5F8AC3"/>
              </a:buClr>
              <a:buSzPct val="90000"/>
              <a:buFont typeface="Wingdings" panose="05000000000000000000" pitchFamily="2" charset="2"/>
              <a:buChar char="l"/>
            </a:pPr>
            <a:r>
              <a:rPr lang="ja-JP" altLang="en-US" sz="1400" dirty="0"/>
              <a:t>サウジアラビアの有望産業（医薬品産業）についての投資環境・市場調査（</a:t>
            </a:r>
            <a:r>
              <a:rPr lang="en-US" altLang="ja-JP" sz="1400" dirty="0"/>
              <a:t>2019</a:t>
            </a:r>
            <a:r>
              <a:rPr lang="ja-JP" altLang="en-US" sz="1400" dirty="0"/>
              <a:t>年）</a:t>
            </a:r>
            <a:endParaRPr lang="en-US" altLang="ja-JP" sz="1400" dirty="0"/>
          </a:p>
          <a:p>
            <a:pPr marL="195263" indent="-195263">
              <a:lnSpc>
                <a:spcPct val="114000"/>
              </a:lnSpc>
              <a:spcBef>
                <a:spcPts val="600"/>
              </a:spcBef>
              <a:buClr>
                <a:srgbClr val="5F8AC3"/>
              </a:buClr>
              <a:buSzPct val="90000"/>
              <a:buFont typeface="Wingdings" panose="05000000000000000000" pitchFamily="2" charset="2"/>
              <a:buChar char="l"/>
            </a:pPr>
            <a:r>
              <a:rPr lang="ja-JP" altLang="en-US" sz="1400" dirty="0"/>
              <a:t>中東医療機器ディストリビューター調査（</a:t>
            </a:r>
            <a:r>
              <a:rPr lang="en-US" altLang="ja-JP" sz="1400" dirty="0"/>
              <a:t>2021</a:t>
            </a:r>
            <a:r>
              <a:rPr lang="ja-JP" altLang="en-US" sz="1400" dirty="0"/>
              <a:t>年）</a:t>
            </a:r>
            <a:endParaRPr lang="en-US" altLang="ja-JP" sz="1400" dirty="0"/>
          </a:p>
        </p:txBody>
      </p:sp>
      <p:grpSp>
        <p:nvGrpSpPr>
          <p:cNvPr id="98" name="グループ化 7"/>
          <p:cNvGrpSpPr/>
          <p:nvPr/>
        </p:nvGrpSpPr>
        <p:grpSpPr>
          <a:xfrm>
            <a:off x="1460612" y="1916832"/>
            <a:ext cx="6984776" cy="288032"/>
            <a:chOff x="4803500" y="2113806"/>
            <a:chExt cx="2954133" cy="288032"/>
          </a:xfrm>
        </p:grpSpPr>
        <p:cxnSp>
          <p:nvCxnSpPr>
            <p:cNvPr id="99" name="直線コネクタ 98"/>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00"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各種レポートの公開</a:t>
              </a:r>
            </a:p>
          </p:txBody>
        </p:sp>
      </p:grpSp>
    </p:spTree>
    <p:extLst>
      <p:ext uri="{BB962C8B-B14F-4D97-AF65-F5344CB8AC3E}">
        <p14:creationId xmlns:p14="http://schemas.microsoft.com/office/powerpoint/2010/main" val="20138915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サウジアラビア／</a:t>
            </a:r>
            <a:r>
              <a:rPr lang="en-US" altLang="ja-JP" dirty="0"/>
              <a:t>G20</a:t>
            </a:r>
            <a:r>
              <a:rPr lang="ja-JP" altLang="en-US" dirty="0" err="1"/>
              <a:t>での</a:t>
            </a:r>
            <a:r>
              <a:rPr lang="ja-JP" altLang="en-US" dirty="0"/>
              <a:t>定量データ比較</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医師数、看護師数、歯科医数、薬剤師数</a:t>
            </a:r>
          </a:p>
        </p:txBody>
      </p:sp>
      <p:pic>
        <p:nvPicPr>
          <p:cNvPr id="44057" name="AutoShape 1" descr="南アフリカ共和国の旗">
            <a:hlinkClick r:id="rId2" tooltip="南アフリカ共和国の旗"/>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59050" y="903288"/>
            <a:ext cx="238125" cy="161925"/>
          </a:xfrm>
          <a:prstGeom prst="rect">
            <a:avLst/>
          </a:prstGeom>
          <a:noFill/>
          <a:extLst>
            <a:ext uri="{909E8E84-426E-40DD-AFC4-6F175D3DCCD1}">
              <a14:hiddenFill xmlns:a14="http://schemas.microsoft.com/office/drawing/2010/main">
                <a:solidFill>
                  <a:srgbClr val="FFFFFF"/>
                </a:solidFill>
              </a14:hiddenFill>
            </a:ext>
          </a:extLst>
        </p:spPr>
      </p:pic>
      <p:pic>
        <p:nvPicPr>
          <p:cNvPr id="44056" name="AutoShape 2" descr="オーストラリアの旗">
            <a:hlinkClick r:id="rId4" tooltip="オーストラリアの旗"/>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59050" y="903288"/>
            <a:ext cx="238125" cy="123825"/>
          </a:xfrm>
          <a:prstGeom prst="rect">
            <a:avLst/>
          </a:prstGeom>
          <a:noFill/>
          <a:extLst>
            <a:ext uri="{909E8E84-426E-40DD-AFC4-6F175D3DCCD1}">
              <a14:hiddenFill xmlns:a14="http://schemas.microsoft.com/office/drawing/2010/main">
                <a:solidFill>
                  <a:srgbClr val="FFFFFF"/>
                </a:solidFill>
              </a14:hiddenFill>
            </a:ext>
          </a:extLst>
        </p:spPr>
      </p:pic>
      <p:pic>
        <p:nvPicPr>
          <p:cNvPr id="44055" name="AutoShape 3" descr="欧州連合の旗">
            <a:hlinkClick r:id="rId6" tooltip="欧州連合の旗"/>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59050" y="903288"/>
            <a:ext cx="238125" cy="161925"/>
          </a:xfrm>
          <a:prstGeom prst="rect">
            <a:avLst/>
          </a:prstGeom>
          <a:noFill/>
          <a:extLst>
            <a:ext uri="{909E8E84-426E-40DD-AFC4-6F175D3DCCD1}">
              <a14:hiddenFill xmlns:a14="http://schemas.microsoft.com/office/drawing/2010/main">
                <a:solidFill>
                  <a:srgbClr val="FFFFFF"/>
                </a:solidFill>
              </a14:hiddenFill>
            </a:ext>
          </a:extLst>
        </p:spPr>
      </p:pic>
      <p:pic>
        <p:nvPicPr>
          <p:cNvPr id="44054" name="AutoShape 4" descr="フランスの旗">
            <a:hlinkClick r:id="rId7" tooltip="フランスの旗"/>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59050" y="903288"/>
            <a:ext cx="238125" cy="161925"/>
          </a:xfrm>
          <a:prstGeom prst="rect">
            <a:avLst/>
          </a:prstGeom>
          <a:noFill/>
          <a:extLst>
            <a:ext uri="{909E8E84-426E-40DD-AFC4-6F175D3DCCD1}">
              <a14:hiddenFill xmlns:a14="http://schemas.microsoft.com/office/drawing/2010/main">
                <a:solidFill>
                  <a:srgbClr val="FFFFFF"/>
                </a:solidFill>
              </a14:hiddenFill>
            </a:ext>
          </a:extLst>
        </p:spPr>
      </p:pic>
      <p:pic>
        <p:nvPicPr>
          <p:cNvPr id="44053" name="AutoShape 5" descr="ドイツの旗">
            <a:hlinkClick r:id="rId8" tooltip="ドイツの旗"/>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559050" y="903288"/>
            <a:ext cx="238125" cy="142875"/>
          </a:xfrm>
          <a:prstGeom prst="rect">
            <a:avLst/>
          </a:prstGeom>
          <a:noFill/>
          <a:extLst>
            <a:ext uri="{909E8E84-426E-40DD-AFC4-6F175D3DCCD1}">
              <a14:hiddenFill xmlns:a14="http://schemas.microsoft.com/office/drawing/2010/main">
                <a:solidFill>
                  <a:srgbClr val="FFFFFF"/>
                </a:solidFill>
              </a14:hiddenFill>
            </a:ext>
          </a:extLst>
        </p:spPr>
      </p:pic>
      <p:pic>
        <p:nvPicPr>
          <p:cNvPr id="44052" name="AutoShape 6" descr="イタリアの旗">
            <a:hlinkClick r:id="rId10" tooltip="イタリアの旗"/>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59050" y="903288"/>
            <a:ext cx="238125" cy="161925"/>
          </a:xfrm>
          <a:prstGeom prst="rect">
            <a:avLst/>
          </a:prstGeom>
          <a:noFill/>
          <a:extLst>
            <a:ext uri="{909E8E84-426E-40DD-AFC4-6F175D3DCCD1}">
              <a14:hiddenFill xmlns:a14="http://schemas.microsoft.com/office/drawing/2010/main">
                <a:solidFill>
                  <a:srgbClr val="FFFFFF"/>
                </a:solidFill>
              </a14:hiddenFill>
            </a:ext>
          </a:extLst>
        </p:spPr>
      </p:pic>
      <p:pic>
        <p:nvPicPr>
          <p:cNvPr id="44051" name="AutoShape 7" descr="イギリスの旗">
            <a:hlinkClick r:id="rId11" tooltip="イギリスの旗"/>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59050" y="903288"/>
            <a:ext cx="238125" cy="123825"/>
          </a:xfrm>
          <a:prstGeom prst="rect">
            <a:avLst/>
          </a:prstGeom>
          <a:noFill/>
          <a:extLst>
            <a:ext uri="{909E8E84-426E-40DD-AFC4-6F175D3DCCD1}">
              <a14:hiddenFill xmlns:a14="http://schemas.microsoft.com/office/drawing/2010/main">
                <a:solidFill>
                  <a:srgbClr val="FFFFFF"/>
                </a:solidFill>
              </a14:hiddenFill>
            </a:ext>
          </a:extLst>
        </p:spPr>
      </p:pic>
      <p:pic>
        <p:nvPicPr>
          <p:cNvPr id="44050" name="AutoShape 8" descr="ロシアの旗">
            <a:hlinkClick r:id="rId12" tooltip="ロシアの旗"/>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59050" y="903288"/>
            <a:ext cx="238125" cy="161925"/>
          </a:xfrm>
          <a:prstGeom prst="rect">
            <a:avLst/>
          </a:prstGeom>
          <a:noFill/>
          <a:extLst>
            <a:ext uri="{909E8E84-426E-40DD-AFC4-6F175D3DCCD1}">
              <a14:hiddenFill xmlns:a14="http://schemas.microsoft.com/office/drawing/2010/main">
                <a:solidFill>
                  <a:srgbClr val="FFFFFF"/>
                </a:solidFill>
              </a14:hiddenFill>
            </a:ext>
          </a:extLst>
        </p:spPr>
      </p:pic>
      <p:pic>
        <p:nvPicPr>
          <p:cNvPr id="44049" name="AutoShape 9" descr="トルコの旗">
            <a:hlinkClick r:id="rId13" tooltip="トルコの旗"/>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59050" y="903288"/>
            <a:ext cx="238125" cy="161925"/>
          </a:xfrm>
          <a:prstGeom prst="rect">
            <a:avLst/>
          </a:prstGeom>
          <a:noFill/>
          <a:extLst>
            <a:ext uri="{909E8E84-426E-40DD-AFC4-6F175D3DCCD1}">
              <a14:hiddenFill xmlns:a14="http://schemas.microsoft.com/office/drawing/2010/main">
                <a:solidFill>
                  <a:srgbClr val="FFFFFF"/>
                </a:solidFill>
              </a14:hiddenFill>
            </a:ext>
          </a:extLst>
        </p:spPr>
      </p:pic>
      <p:pic>
        <p:nvPicPr>
          <p:cNvPr id="44048" name="AutoShape 10" descr="サウジアラビアの旗">
            <a:hlinkClick r:id="rId14" tooltip="サウジアラビアの旗"/>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59050" y="903288"/>
            <a:ext cx="238125" cy="161925"/>
          </a:xfrm>
          <a:prstGeom prst="rect">
            <a:avLst/>
          </a:prstGeom>
          <a:noFill/>
          <a:extLst>
            <a:ext uri="{909E8E84-426E-40DD-AFC4-6F175D3DCCD1}">
              <a14:hiddenFill xmlns:a14="http://schemas.microsoft.com/office/drawing/2010/main">
                <a:solidFill>
                  <a:srgbClr val="FFFFFF"/>
                </a:solidFill>
              </a14:hiddenFill>
            </a:ext>
          </a:extLst>
        </p:spPr>
      </p:pic>
      <p:pic>
        <p:nvPicPr>
          <p:cNvPr id="44047" name="AutoShape 11" descr="カナダの旗">
            <a:hlinkClick r:id="rId15" tooltip="カナダの旗"/>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59050" y="903288"/>
            <a:ext cx="238125" cy="123825"/>
          </a:xfrm>
          <a:prstGeom prst="rect">
            <a:avLst/>
          </a:prstGeom>
          <a:noFill/>
          <a:extLst>
            <a:ext uri="{909E8E84-426E-40DD-AFC4-6F175D3DCCD1}">
              <a14:hiddenFill xmlns:a14="http://schemas.microsoft.com/office/drawing/2010/main">
                <a:solidFill>
                  <a:srgbClr val="FFFFFF"/>
                </a:solidFill>
              </a14:hiddenFill>
            </a:ext>
          </a:extLst>
        </p:spPr>
      </p:pic>
      <p:pic>
        <p:nvPicPr>
          <p:cNvPr id="44046" name="AutoShape 12" descr="メキシコの旗">
            <a:hlinkClick r:id="rId16" tooltip="メキシコの旗"/>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2559050" y="903288"/>
            <a:ext cx="238125" cy="1333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表 3"/>
          <p:cNvGraphicFramePr>
            <a:graphicFrameLocks noGrp="1"/>
          </p:cNvGraphicFramePr>
          <p:nvPr>
            <p:extLst>
              <p:ext uri="{D42A27DB-BD31-4B8C-83A1-F6EECF244321}">
                <p14:modId xmlns:p14="http://schemas.microsoft.com/office/powerpoint/2010/main" val="3133528628"/>
              </p:ext>
            </p:extLst>
          </p:nvPr>
        </p:nvGraphicFramePr>
        <p:xfrm>
          <a:off x="128464" y="1125538"/>
          <a:ext cx="2432150" cy="5183773"/>
        </p:xfrm>
        <a:graphic>
          <a:graphicData uri="http://schemas.openxmlformats.org/drawingml/2006/table">
            <a:tbl>
              <a:tblPr>
                <a:tableStyleId>{5C22544A-7EE6-4342-B048-85BDC9FD1C3A}</a:tableStyleId>
              </a:tblPr>
              <a:tblGrid>
                <a:gridCol w="1078475">
                  <a:extLst>
                    <a:ext uri="{9D8B030D-6E8A-4147-A177-3AD203B41FA5}">
                      <a16:colId xmlns:a16="http://schemas.microsoft.com/office/drawing/2014/main" val="20000"/>
                    </a:ext>
                  </a:extLst>
                </a:gridCol>
                <a:gridCol w="649850">
                  <a:extLst>
                    <a:ext uri="{9D8B030D-6E8A-4147-A177-3AD203B41FA5}">
                      <a16:colId xmlns:a16="http://schemas.microsoft.com/office/drawing/2014/main" val="20001"/>
                    </a:ext>
                  </a:extLst>
                </a:gridCol>
                <a:gridCol w="703825">
                  <a:extLst>
                    <a:ext uri="{9D8B030D-6E8A-4147-A177-3AD203B41FA5}">
                      <a16:colId xmlns:a16="http://schemas.microsoft.com/office/drawing/2014/main" val="20002"/>
                    </a:ext>
                  </a:extLst>
                </a:gridCol>
              </a:tblGrid>
              <a:tr h="235626">
                <a:tc row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mn-cs"/>
                        </a:rPr>
                        <a:t>国名</a:t>
                      </a:r>
                    </a:p>
                  </a:txBody>
                  <a:tcPr marL="36000" marR="36000" marT="0" marB="0" anchor="ctr">
                    <a:solidFill>
                      <a:srgbClr val="3D6AA7"/>
                    </a:solidFill>
                  </a:tcPr>
                </a:tc>
                <a:tc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mn-cs"/>
                        </a:rPr>
                        <a:t>医師数（人）</a:t>
                      </a:r>
                    </a:p>
                  </a:txBody>
                  <a:tcPr marL="36000" marR="36000" marT="0" marB="0" anchor="ctr">
                    <a:solidFill>
                      <a:srgbClr val="3D6AA7"/>
                    </a:solid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mn-cs"/>
                      </a:endParaRPr>
                    </a:p>
                  </a:txBody>
                  <a:tcPr marL="36000" marR="36000" marT="0" marB="0" anchor="ctr">
                    <a:solidFill>
                      <a:srgbClr val="3D6AA7"/>
                    </a:solidFill>
                  </a:tcPr>
                </a:tc>
                <a:extLst>
                  <a:ext uri="{0D108BD9-81ED-4DB2-BD59-A6C34878D82A}">
                    <a16:rowId xmlns:a16="http://schemas.microsoft.com/office/drawing/2014/main" val="10000"/>
                  </a:ext>
                </a:extLst>
              </a:tr>
              <a:tr h="471253">
                <a:tc vMerge="1">
                  <a:txBody>
                    <a:bodyPr/>
                    <a:lstStyle/>
                    <a:p>
                      <a:pPr algn="l" fontAlgn="ctr"/>
                      <a:endParaRPr lang="ja-JP" altLang="en-US" sz="11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mn-cs"/>
                        </a:rPr>
                        <a:t>人口千人</a:t>
                      </a:r>
                      <a:endParaRPr kumimoji="1" lang="en-US" altLang="ja-JP" sz="1050" b="0" kern="1200" dirty="0">
                        <a:solidFill>
                          <a:schemeClr val="bg1"/>
                        </a:solidFill>
                        <a:latin typeface="HGP創英角ｺﾞｼｯｸUB" panose="020B0900000000000000" pitchFamily="50" charset="-128"/>
                        <a:ea typeface="HGP創英角ｺﾞｼｯｸUB" panose="020B0900000000000000" pitchFamily="50" charset="-128"/>
                        <a:cs typeface="+mn-cs"/>
                      </a:endParaRPr>
                    </a:p>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mn-cs"/>
                        </a:rPr>
                        <a:t>当たり</a:t>
                      </a:r>
                    </a:p>
                  </a:txBody>
                  <a:tcPr marL="36000" marR="36000" marT="0" marB="0" anchor="c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mn-cs"/>
                        </a:rPr>
                        <a:t>合計</a:t>
                      </a:r>
                    </a:p>
                  </a:txBody>
                  <a:tcPr marL="36000" marR="36000" marT="0" marB="0" anchor="ctr">
                    <a:solidFill>
                      <a:srgbClr val="3D6AA7"/>
                    </a:solidFill>
                  </a:tcPr>
                </a:tc>
                <a:extLst>
                  <a:ext uri="{0D108BD9-81ED-4DB2-BD59-A6C34878D82A}">
                    <a16:rowId xmlns:a16="http://schemas.microsoft.com/office/drawing/2014/main" val="10001"/>
                  </a:ext>
                </a:extLst>
              </a:tr>
              <a:tr h="235626">
                <a:tc>
                  <a:txBody>
                    <a:bodyPr/>
                    <a:lstStyle/>
                    <a:p>
                      <a:pPr algn="l" fontAlgn="ctr"/>
                      <a:r>
                        <a:rPr lang="ja-JP" altLang="en-US" sz="1050" u="none" strike="noStrike" dirty="0">
                          <a:effectLst/>
                        </a:rPr>
                        <a:t>イタリア</a:t>
                      </a:r>
                      <a:endParaRPr lang="ja-JP" altLang="en-US"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050" u="none" strike="noStrike" dirty="0">
                          <a:effectLst/>
                        </a:rPr>
                        <a:t>6.4</a:t>
                      </a:r>
                      <a:endParaRPr lang="en-US" altLang="ja-JP"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r" fontAlgn="ctr"/>
                      <a:r>
                        <a:rPr lang="en-US" altLang="ja-JP" sz="1050" u="none" strike="noStrike" dirty="0">
                          <a:effectLst/>
                        </a:rPr>
                        <a:t>390,902</a:t>
                      </a:r>
                      <a:endParaRPr lang="en-US" altLang="ja-JP"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35626">
                <a:tc>
                  <a:txBody>
                    <a:bodyPr/>
                    <a:lstStyle/>
                    <a:p>
                      <a:pPr algn="l" fontAlgn="ctr"/>
                      <a:r>
                        <a:rPr lang="ja-JP" altLang="en-US" sz="1050" u="none" strike="noStrike" dirty="0">
                          <a:effectLst/>
                        </a:rPr>
                        <a:t>ロシア</a:t>
                      </a:r>
                      <a:endParaRPr lang="ja-JP" altLang="en-US"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050" u="none" strike="noStrike" dirty="0">
                          <a:effectLst/>
                        </a:rPr>
                        <a:t>5.3</a:t>
                      </a:r>
                      <a:endParaRPr lang="en-US" altLang="ja-JP"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u="none" strike="noStrike" dirty="0">
                          <a:effectLst/>
                        </a:rPr>
                        <a:t>750,448</a:t>
                      </a:r>
                      <a:endParaRPr lang="en-US" altLang="ja-JP"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235626">
                <a:tc>
                  <a:txBody>
                    <a:bodyPr/>
                    <a:lstStyle/>
                    <a:p>
                      <a:pPr algn="l" fontAlgn="ctr"/>
                      <a:r>
                        <a:rPr lang="ja-JP" altLang="en-US" sz="1050" u="none" strike="noStrike" dirty="0">
                          <a:effectLst/>
                        </a:rPr>
                        <a:t>ドイツ</a:t>
                      </a:r>
                      <a:endParaRPr lang="ja-JP" altLang="en-US"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050" u="none" strike="noStrike" dirty="0">
                          <a:effectLst/>
                        </a:rPr>
                        <a:t>4.3</a:t>
                      </a:r>
                      <a:endParaRPr lang="en-US" altLang="ja-JP"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u="none" strike="noStrike" dirty="0">
                          <a:effectLst/>
                        </a:rPr>
                        <a:t>358,283</a:t>
                      </a:r>
                      <a:endParaRPr lang="en-US" altLang="ja-JP"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235626">
                <a:tc>
                  <a:txBody>
                    <a:bodyPr/>
                    <a:lstStyle/>
                    <a:p>
                      <a:pPr algn="l" fontAlgn="ctr"/>
                      <a:r>
                        <a:rPr lang="ja-JP" altLang="en-US" sz="1050" u="none" strike="noStrike" dirty="0">
                          <a:effectLst/>
                        </a:rPr>
                        <a:t>オーストラリア</a:t>
                      </a:r>
                      <a:endParaRPr lang="ja-JP" altLang="en-US"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050" u="none" strike="noStrike" dirty="0">
                          <a:effectLst/>
                        </a:rPr>
                        <a:t>3.4</a:t>
                      </a:r>
                      <a:endParaRPr lang="en-US" altLang="ja-JP"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u="none" strike="noStrike" dirty="0">
                          <a:effectLst/>
                        </a:rPr>
                        <a:t>81,114</a:t>
                      </a:r>
                      <a:endParaRPr lang="en-US" altLang="ja-JP"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235626">
                <a:tc>
                  <a:txBody>
                    <a:bodyPr/>
                    <a:lstStyle/>
                    <a:p>
                      <a:pPr algn="l" fontAlgn="ctr"/>
                      <a:r>
                        <a:rPr lang="ja-JP" altLang="en-US" sz="1050" u="none" strike="noStrike">
                          <a:effectLst/>
                        </a:rPr>
                        <a:t>フランス</a:t>
                      </a:r>
                      <a:endParaRPr lang="ja-JP" altLang="en-US" sz="105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050" u="none" strike="noStrike" dirty="0">
                          <a:effectLst/>
                        </a:rPr>
                        <a:t>3.3</a:t>
                      </a:r>
                      <a:endParaRPr lang="en-US" altLang="ja-JP"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u="none" strike="noStrike" dirty="0">
                          <a:effectLst/>
                        </a:rPr>
                        <a:t>213,836</a:t>
                      </a:r>
                      <a:endParaRPr lang="en-US" altLang="ja-JP"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235626">
                <a:tc>
                  <a:txBody>
                    <a:bodyPr/>
                    <a:lstStyle/>
                    <a:p>
                      <a:pPr algn="l" fontAlgn="ctr"/>
                      <a:r>
                        <a:rPr lang="ja-JP" altLang="en-US" sz="1050" u="none" strike="noStrike">
                          <a:effectLst/>
                        </a:rPr>
                        <a:t>アルゼンチン</a:t>
                      </a:r>
                      <a:endParaRPr lang="ja-JP" altLang="en-US" sz="105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050" u="none" strike="noStrike" dirty="0">
                          <a:effectLst/>
                        </a:rPr>
                        <a:t>3.2</a:t>
                      </a:r>
                      <a:endParaRPr lang="en-US" altLang="ja-JP"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u="none" strike="noStrike" dirty="0">
                          <a:effectLst/>
                        </a:rPr>
                        <a:t>133,228</a:t>
                      </a:r>
                      <a:endParaRPr lang="en-US" altLang="ja-JP"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235626">
                <a:tc>
                  <a:txBody>
                    <a:bodyPr/>
                    <a:lstStyle/>
                    <a:p>
                      <a:pPr algn="l" fontAlgn="ctr"/>
                      <a:r>
                        <a:rPr lang="ja-JP" altLang="en-US" sz="1050" b="1" u="none" strike="noStrike" dirty="0">
                          <a:effectLst/>
                        </a:rPr>
                        <a:t>サウジアラビア</a:t>
                      </a:r>
                      <a:endParaRPr lang="ja-JP" altLang="en-US" sz="1050" b="1"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solidFill>
                      <a:schemeClr val="tx2"/>
                    </a:solidFill>
                  </a:tcPr>
                </a:tc>
                <a:tc>
                  <a:txBody>
                    <a:bodyPr/>
                    <a:lstStyle/>
                    <a:p>
                      <a:pPr algn="r" fontAlgn="ctr"/>
                      <a:r>
                        <a:rPr lang="en-US" altLang="ja-JP" sz="1050" b="1" u="none" strike="noStrike" dirty="0">
                          <a:effectLst/>
                        </a:rPr>
                        <a:t>2.8</a:t>
                      </a:r>
                      <a:endParaRPr lang="en-US" altLang="ja-JP" sz="1050" b="1"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1" u="none" strike="noStrike" dirty="0">
                          <a:effectLst/>
                        </a:rPr>
                        <a:t>82,575</a:t>
                      </a:r>
                      <a:endParaRPr lang="en-US" altLang="ja-JP" sz="1050" b="1"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235626">
                <a:tc>
                  <a:txBody>
                    <a:bodyPr/>
                    <a:lstStyle/>
                    <a:p>
                      <a:pPr algn="l" fontAlgn="ctr"/>
                      <a:r>
                        <a:rPr lang="ja-JP" altLang="en-US" sz="1050" u="none" strike="noStrike">
                          <a:effectLst/>
                        </a:rPr>
                        <a:t>イギリス</a:t>
                      </a:r>
                      <a:endParaRPr lang="ja-JP" altLang="en-US" sz="105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050" u="none" strike="noStrike" dirty="0">
                          <a:effectLst/>
                        </a:rPr>
                        <a:t>2.6</a:t>
                      </a:r>
                      <a:endParaRPr lang="en-US" altLang="ja-JP"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u="none" strike="noStrike" dirty="0">
                          <a:effectLst/>
                        </a:rPr>
                        <a:t>163,298</a:t>
                      </a:r>
                      <a:endParaRPr lang="en-US" altLang="ja-JP"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235626">
                <a:tc>
                  <a:txBody>
                    <a:bodyPr/>
                    <a:lstStyle/>
                    <a:p>
                      <a:pPr algn="l" fontAlgn="ctr"/>
                      <a:r>
                        <a:rPr lang="ja-JP" altLang="en-US" sz="1050" u="none" strike="noStrike">
                          <a:effectLst/>
                        </a:rPr>
                        <a:t>アメリカ合衆国</a:t>
                      </a:r>
                      <a:endParaRPr lang="ja-JP" altLang="en-US" sz="105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050" u="none" strike="noStrike" dirty="0">
                          <a:effectLst/>
                        </a:rPr>
                        <a:t>2.6</a:t>
                      </a:r>
                      <a:endParaRPr lang="en-US" altLang="ja-JP"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u="none" strike="noStrike" dirty="0">
                          <a:effectLst/>
                        </a:rPr>
                        <a:t>849,246</a:t>
                      </a:r>
                      <a:endParaRPr lang="en-US" altLang="ja-JP"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235626">
                <a:tc>
                  <a:txBody>
                    <a:bodyPr/>
                    <a:lstStyle/>
                    <a:p>
                      <a:pPr algn="l" fontAlgn="ctr"/>
                      <a:r>
                        <a:rPr lang="ja-JP" altLang="en-US" sz="1050" u="none" strike="noStrike">
                          <a:effectLst/>
                        </a:rPr>
                        <a:t>日本</a:t>
                      </a:r>
                      <a:endParaRPr lang="ja-JP" altLang="en-US" sz="105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050" u="none" strike="noStrike" dirty="0">
                          <a:effectLst/>
                        </a:rPr>
                        <a:t>2.5</a:t>
                      </a:r>
                      <a:endParaRPr lang="en-US" altLang="ja-JP"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u="none" strike="noStrike" dirty="0">
                          <a:effectLst/>
                        </a:rPr>
                        <a:t>312,228</a:t>
                      </a:r>
                      <a:endParaRPr lang="en-US" altLang="ja-JP"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1"/>
                  </a:ext>
                </a:extLst>
              </a:tr>
              <a:tr h="235626">
                <a:tc>
                  <a:txBody>
                    <a:bodyPr/>
                    <a:lstStyle/>
                    <a:p>
                      <a:pPr algn="l" fontAlgn="ctr"/>
                      <a:r>
                        <a:rPr lang="ja-JP" altLang="en-US" sz="1050" u="none" strike="noStrike">
                          <a:effectLst/>
                        </a:rPr>
                        <a:t>メキシコ</a:t>
                      </a:r>
                      <a:endParaRPr lang="ja-JP" altLang="en-US" sz="105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050" u="none" strike="noStrike" dirty="0">
                          <a:effectLst/>
                        </a:rPr>
                        <a:t>2.4</a:t>
                      </a:r>
                      <a:endParaRPr lang="en-US" altLang="ja-JP"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u="none" strike="noStrike" dirty="0">
                          <a:effectLst/>
                        </a:rPr>
                        <a:t>291,655</a:t>
                      </a:r>
                      <a:endParaRPr lang="en-US" altLang="ja-JP"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2"/>
                  </a:ext>
                </a:extLst>
              </a:tr>
              <a:tr h="235626">
                <a:tc>
                  <a:txBody>
                    <a:bodyPr/>
                    <a:lstStyle/>
                    <a:p>
                      <a:pPr algn="l" fontAlgn="ctr"/>
                      <a:r>
                        <a:rPr lang="ja-JP" altLang="en-US" sz="1050" u="none" strike="noStrike">
                          <a:effectLst/>
                        </a:rPr>
                        <a:t>韓国</a:t>
                      </a:r>
                      <a:endParaRPr lang="ja-JP" altLang="en-US" sz="105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050" u="none" strike="noStrike" dirty="0">
                          <a:effectLst/>
                        </a:rPr>
                        <a:t>2.3</a:t>
                      </a:r>
                      <a:endParaRPr lang="en-US" altLang="ja-JP"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u="none" strike="noStrike" dirty="0">
                          <a:effectLst/>
                        </a:rPr>
                        <a:t>115,311</a:t>
                      </a:r>
                      <a:endParaRPr lang="en-US" altLang="ja-JP"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3"/>
                  </a:ext>
                </a:extLst>
              </a:tr>
              <a:tr h="235626">
                <a:tc>
                  <a:txBody>
                    <a:bodyPr/>
                    <a:lstStyle/>
                    <a:p>
                      <a:pPr algn="l" fontAlgn="ctr"/>
                      <a:r>
                        <a:rPr lang="ja-JP" altLang="en-US" sz="1050" u="none" strike="noStrike">
                          <a:effectLst/>
                        </a:rPr>
                        <a:t>カナダ</a:t>
                      </a:r>
                      <a:endParaRPr lang="ja-JP" altLang="en-US" sz="105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050" u="none" strike="noStrike" dirty="0">
                          <a:effectLst/>
                        </a:rPr>
                        <a:t>2.2</a:t>
                      </a:r>
                      <a:endParaRPr lang="en-US" altLang="ja-JP"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u="none" strike="noStrike" dirty="0">
                          <a:effectLst/>
                        </a:rPr>
                        <a:t>78,431</a:t>
                      </a:r>
                      <a:endParaRPr lang="en-US" altLang="ja-JP"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4"/>
                  </a:ext>
                </a:extLst>
              </a:tr>
              <a:tr h="235626">
                <a:tc>
                  <a:txBody>
                    <a:bodyPr/>
                    <a:lstStyle/>
                    <a:p>
                      <a:pPr algn="l" fontAlgn="ctr"/>
                      <a:r>
                        <a:rPr lang="ja-JP" altLang="en-US" sz="1050" u="none" strike="noStrike">
                          <a:effectLst/>
                        </a:rPr>
                        <a:t>ブラジル</a:t>
                      </a:r>
                      <a:endParaRPr lang="ja-JP" altLang="en-US" sz="105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050" u="none" strike="noStrike" dirty="0">
                          <a:effectLst/>
                        </a:rPr>
                        <a:t>2.0</a:t>
                      </a:r>
                      <a:endParaRPr lang="en-US" altLang="ja-JP"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u="none" strike="noStrike" dirty="0">
                          <a:effectLst/>
                        </a:rPr>
                        <a:t>395,531</a:t>
                      </a:r>
                      <a:endParaRPr lang="en-US" altLang="ja-JP"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5"/>
                  </a:ext>
                </a:extLst>
              </a:tr>
              <a:tr h="235626">
                <a:tc>
                  <a:txBody>
                    <a:bodyPr/>
                    <a:lstStyle/>
                    <a:p>
                      <a:pPr algn="l" fontAlgn="ctr"/>
                      <a:r>
                        <a:rPr lang="ja-JP" altLang="en-US" sz="1050" u="none" strike="noStrike">
                          <a:effectLst/>
                        </a:rPr>
                        <a:t>トルコ</a:t>
                      </a:r>
                      <a:endParaRPr lang="ja-JP" altLang="en-US" sz="105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050" u="none" strike="noStrike" dirty="0">
                          <a:effectLst/>
                        </a:rPr>
                        <a:t>1.8</a:t>
                      </a:r>
                      <a:endParaRPr lang="en-US" altLang="ja-JP"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u="none" strike="noStrike" dirty="0">
                          <a:effectLst/>
                        </a:rPr>
                        <a:t>139,779</a:t>
                      </a:r>
                      <a:endParaRPr lang="en-US" altLang="ja-JP"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6"/>
                  </a:ext>
                </a:extLst>
              </a:tr>
              <a:tr h="235626">
                <a:tc>
                  <a:txBody>
                    <a:bodyPr/>
                    <a:lstStyle/>
                    <a:p>
                      <a:pPr algn="l" fontAlgn="ctr"/>
                      <a:r>
                        <a:rPr lang="ja-JP" altLang="en-US" sz="1050" u="none" strike="noStrike">
                          <a:effectLst/>
                        </a:rPr>
                        <a:t>中国</a:t>
                      </a:r>
                      <a:endParaRPr lang="ja-JP" altLang="en-US" sz="105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050" u="none" strike="noStrike" dirty="0">
                          <a:effectLst/>
                        </a:rPr>
                        <a:t>1.6</a:t>
                      </a:r>
                      <a:endParaRPr lang="en-US" altLang="ja-JP"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u="none" strike="noStrike" dirty="0">
                          <a:effectLst/>
                        </a:rPr>
                        <a:t>2,292,833</a:t>
                      </a:r>
                      <a:endParaRPr lang="en-US" altLang="ja-JP"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7"/>
                  </a:ext>
                </a:extLst>
              </a:tr>
              <a:tr h="235626">
                <a:tc>
                  <a:txBody>
                    <a:bodyPr/>
                    <a:lstStyle/>
                    <a:p>
                      <a:pPr algn="l" fontAlgn="ctr"/>
                      <a:r>
                        <a:rPr lang="ja-JP" altLang="en-US" sz="1050" u="none" strike="noStrike">
                          <a:effectLst/>
                        </a:rPr>
                        <a:t>南アフリカ共和国</a:t>
                      </a:r>
                      <a:endParaRPr lang="ja-JP" altLang="en-US" sz="105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050" u="none" strike="noStrike" dirty="0">
                          <a:effectLst/>
                        </a:rPr>
                        <a:t>0.8</a:t>
                      </a:r>
                      <a:endParaRPr lang="en-US" altLang="ja-JP"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u="none" strike="noStrike" dirty="0">
                          <a:effectLst/>
                        </a:rPr>
                        <a:t>40,326</a:t>
                      </a:r>
                      <a:endParaRPr lang="en-US" altLang="ja-JP"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8"/>
                  </a:ext>
                </a:extLst>
              </a:tr>
              <a:tr h="235626">
                <a:tc>
                  <a:txBody>
                    <a:bodyPr/>
                    <a:lstStyle/>
                    <a:p>
                      <a:pPr algn="l" fontAlgn="ctr"/>
                      <a:r>
                        <a:rPr lang="ja-JP" altLang="en-US" sz="1050" u="none" strike="noStrike">
                          <a:effectLst/>
                        </a:rPr>
                        <a:t>インド</a:t>
                      </a:r>
                      <a:endParaRPr lang="ja-JP" altLang="en-US" sz="105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050" u="none" strike="noStrike" dirty="0">
                          <a:effectLst/>
                        </a:rPr>
                        <a:t>0.8</a:t>
                      </a:r>
                      <a:endParaRPr lang="en-US" altLang="ja-JP"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u="none" strike="noStrike" dirty="0">
                          <a:effectLst/>
                        </a:rPr>
                        <a:t>954,918</a:t>
                      </a:r>
                      <a:endParaRPr lang="en-US" altLang="ja-JP"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9"/>
                  </a:ext>
                </a:extLst>
              </a:tr>
              <a:tr h="235626">
                <a:tc>
                  <a:txBody>
                    <a:bodyPr/>
                    <a:lstStyle/>
                    <a:p>
                      <a:pPr algn="l" fontAlgn="ctr"/>
                      <a:r>
                        <a:rPr lang="ja-JP" altLang="en-US" sz="1050" u="none" strike="noStrike" dirty="0">
                          <a:effectLst/>
                        </a:rPr>
                        <a:t>インドネシア</a:t>
                      </a:r>
                      <a:endParaRPr lang="ja-JP" altLang="en-US"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050" u="none" strike="noStrike" dirty="0">
                          <a:effectLst/>
                        </a:rPr>
                        <a:t>0.4</a:t>
                      </a:r>
                      <a:endParaRPr lang="en-US" altLang="ja-JP"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r" fontAlgn="ctr"/>
                      <a:r>
                        <a:rPr lang="en-US" altLang="ja-JP" sz="1050" u="none" strike="noStrike" dirty="0">
                          <a:effectLst/>
                        </a:rPr>
                        <a:t>90,627</a:t>
                      </a:r>
                      <a:endParaRPr lang="en-US" altLang="ja-JP"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20"/>
                  </a:ext>
                </a:extLst>
              </a:tr>
            </a:tbl>
          </a:graphicData>
        </a:graphic>
      </p:graphicFrame>
      <p:graphicFrame>
        <p:nvGraphicFramePr>
          <p:cNvPr id="7" name="表 6"/>
          <p:cNvGraphicFramePr>
            <a:graphicFrameLocks noGrp="1"/>
          </p:cNvGraphicFramePr>
          <p:nvPr>
            <p:extLst>
              <p:ext uri="{D42A27DB-BD31-4B8C-83A1-F6EECF244321}">
                <p14:modId xmlns:p14="http://schemas.microsoft.com/office/powerpoint/2010/main" val="3168106867"/>
              </p:ext>
            </p:extLst>
          </p:nvPr>
        </p:nvGraphicFramePr>
        <p:xfrm>
          <a:off x="2613778" y="1125538"/>
          <a:ext cx="2432150" cy="5183773"/>
        </p:xfrm>
        <a:graphic>
          <a:graphicData uri="http://schemas.openxmlformats.org/drawingml/2006/table">
            <a:tbl>
              <a:tblPr>
                <a:tableStyleId>{5C22544A-7EE6-4342-B048-85BDC9FD1C3A}</a:tableStyleId>
              </a:tblPr>
              <a:tblGrid>
                <a:gridCol w="1078475">
                  <a:extLst>
                    <a:ext uri="{9D8B030D-6E8A-4147-A177-3AD203B41FA5}">
                      <a16:colId xmlns:a16="http://schemas.microsoft.com/office/drawing/2014/main" val="20000"/>
                    </a:ext>
                  </a:extLst>
                </a:gridCol>
                <a:gridCol w="649850">
                  <a:extLst>
                    <a:ext uri="{9D8B030D-6E8A-4147-A177-3AD203B41FA5}">
                      <a16:colId xmlns:a16="http://schemas.microsoft.com/office/drawing/2014/main" val="20001"/>
                    </a:ext>
                  </a:extLst>
                </a:gridCol>
                <a:gridCol w="703825">
                  <a:extLst>
                    <a:ext uri="{9D8B030D-6E8A-4147-A177-3AD203B41FA5}">
                      <a16:colId xmlns:a16="http://schemas.microsoft.com/office/drawing/2014/main" val="20002"/>
                    </a:ext>
                  </a:extLst>
                </a:gridCol>
              </a:tblGrid>
              <a:tr h="235626">
                <a:tc row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mn-cs"/>
                        </a:rPr>
                        <a:t>国名</a:t>
                      </a:r>
                    </a:p>
                  </a:txBody>
                  <a:tcPr marL="36000" marR="36000" marT="0" marB="0" anchor="ctr">
                    <a:solidFill>
                      <a:srgbClr val="3D6AA7"/>
                    </a:solidFill>
                  </a:tcPr>
                </a:tc>
                <a:tc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mn-cs"/>
                        </a:rPr>
                        <a:t>看護師数（人）</a:t>
                      </a:r>
                    </a:p>
                  </a:txBody>
                  <a:tcPr marL="36000" marR="36000" marT="0" marB="0" anchor="ctr">
                    <a:solidFill>
                      <a:srgbClr val="3D6AA7"/>
                    </a:solid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mn-cs"/>
                      </a:endParaRPr>
                    </a:p>
                  </a:txBody>
                  <a:tcPr marL="36000" marR="36000" marT="0" marB="0" anchor="ctr">
                    <a:solidFill>
                      <a:srgbClr val="3D6AA7"/>
                    </a:solidFill>
                  </a:tcPr>
                </a:tc>
                <a:extLst>
                  <a:ext uri="{0D108BD9-81ED-4DB2-BD59-A6C34878D82A}">
                    <a16:rowId xmlns:a16="http://schemas.microsoft.com/office/drawing/2014/main" val="10000"/>
                  </a:ext>
                </a:extLst>
              </a:tr>
              <a:tr h="471253">
                <a:tc vMerge="1">
                  <a:txBody>
                    <a:bodyPr/>
                    <a:lstStyle/>
                    <a:p>
                      <a:pPr algn="l" fontAlgn="ctr"/>
                      <a:endParaRPr lang="ja-JP" altLang="en-US" sz="11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mn-cs"/>
                        </a:rPr>
                        <a:t>人口千人</a:t>
                      </a:r>
                      <a:endParaRPr kumimoji="1" lang="en-US" altLang="ja-JP" sz="1050" b="0" kern="1200" dirty="0">
                        <a:solidFill>
                          <a:schemeClr val="bg1"/>
                        </a:solidFill>
                        <a:latin typeface="HGP創英角ｺﾞｼｯｸUB" panose="020B0900000000000000" pitchFamily="50" charset="-128"/>
                        <a:ea typeface="HGP創英角ｺﾞｼｯｸUB" panose="020B0900000000000000" pitchFamily="50" charset="-128"/>
                        <a:cs typeface="+mn-cs"/>
                      </a:endParaRPr>
                    </a:p>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mn-cs"/>
                        </a:rPr>
                        <a:t>当たり</a:t>
                      </a:r>
                    </a:p>
                  </a:txBody>
                  <a:tcPr marL="36000" marR="36000" marT="0" marB="0" anchor="c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mn-cs"/>
                        </a:rPr>
                        <a:t>合計</a:t>
                      </a:r>
                    </a:p>
                  </a:txBody>
                  <a:tcPr marL="36000" marR="36000" marT="0" marB="0" anchor="ctr">
                    <a:solidFill>
                      <a:srgbClr val="3D6AA7"/>
                    </a:solidFill>
                  </a:tcPr>
                </a:tc>
                <a:extLst>
                  <a:ext uri="{0D108BD9-81ED-4DB2-BD59-A6C34878D82A}">
                    <a16:rowId xmlns:a16="http://schemas.microsoft.com/office/drawing/2014/main" val="10001"/>
                  </a:ext>
                </a:extLst>
              </a:tr>
              <a:tr h="235626">
                <a:tc>
                  <a:txBody>
                    <a:bodyPr/>
                    <a:lstStyle/>
                    <a:p>
                      <a:pPr algn="l" fontAlgn="ctr"/>
                      <a:r>
                        <a:rPr lang="ja-JP" altLang="en-US" sz="1050" u="none" strike="noStrike" dirty="0">
                          <a:effectLst/>
                        </a:rPr>
                        <a:t>ドイツ</a:t>
                      </a:r>
                      <a:endParaRPr lang="ja-JP" altLang="en-US"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050" u="none" strike="noStrike" dirty="0">
                          <a:effectLst/>
                        </a:rPr>
                        <a:t>13.7</a:t>
                      </a:r>
                      <a:endParaRPr lang="en-US" altLang="ja-JP"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r" fontAlgn="ctr"/>
                      <a:r>
                        <a:rPr lang="en-US" altLang="ja-JP" sz="1050" u="none" strike="noStrike" dirty="0">
                          <a:effectLst/>
                        </a:rPr>
                        <a:t>1,147,667</a:t>
                      </a:r>
                      <a:endParaRPr lang="en-US" altLang="ja-JP"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35626">
                <a:tc>
                  <a:txBody>
                    <a:bodyPr/>
                    <a:lstStyle/>
                    <a:p>
                      <a:pPr algn="l" fontAlgn="ctr"/>
                      <a:r>
                        <a:rPr lang="ja-JP" altLang="en-US" sz="1050" u="none" strike="noStrike">
                          <a:effectLst/>
                        </a:rPr>
                        <a:t>オーストラリア</a:t>
                      </a:r>
                      <a:endParaRPr lang="ja-JP" altLang="en-US" sz="105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050" u="none" strike="noStrike" dirty="0">
                          <a:effectLst/>
                        </a:rPr>
                        <a:t>12.6</a:t>
                      </a:r>
                      <a:endParaRPr lang="en-US" altLang="ja-JP"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u="none" strike="noStrike">
                          <a:effectLst/>
                        </a:rPr>
                        <a:t>297,703</a:t>
                      </a:r>
                      <a:endParaRPr lang="en-US" altLang="ja-JP" sz="105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235626">
                <a:tc>
                  <a:txBody>
                    <a:bodyPr/>
                    <a:lstStyle/>
                    <a:p>
                      <a:pPr algn="l" fontAlgn="ctr"/>
                      <a:r>
                        <a:rPr lang="ja-JP" altLang="en-US" sz="1050" u="none" strike="noStrike">
                          <a:effectLst/>
                        </a:rPr>
                        <a:t>日本</a:t>
                      </a:r>
                      <a:endParaRPr lang="ja-JP" altLang="en-US" sz="105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050" u="none" strike="noStrike" dirty="0">
                          <a:effectLst/>
                        </a:rPr>
                        <a:t>11.3</a:t>
                      </a:r>
                      <a:endParaRPr lang="en-US" altLang="ja-JP"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u="none" strike="noStrike" dirty="0">
                          <a:effectLst/>
                        </a:rPr>
                        <a:t>1,439,165</a:t>
                      </a:r>
                      <a:endParaRPr lang="en-US" altLang="ja-JP"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235626">
                <a:tc>
                  <a:txBody>
                    <a:bodyPr/>
                    <a:lstStyle/>
                    <a:p>
                      <a:pPr algn="l" fontAlgn="ctr"/>
                      <a:r>
                        <a:rPr lang="ja-JP" altLang="en-US" sz="1050" u="none" strike="noStrike">
                          <a:effectLst/>
                        </a:rPr>
                        <a:t>フランス</a:t>
                      </a:r>
                      <a:endParaRPr lang="ja-JP" altLang="en-US" sz="105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050" u="none" strike="noStrike" dirty="0">
                          <a:effectLst/>
                        </a:rPr>
                        <a:t>9.2</a:t>
                      </a:r>
                      <a:endParaRPr lang="en-US" altLang="ja-JP"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u="none" strike="noStrike" dirty="0">
                          <a:effectLst/>
                        </a:rPr>
                        <a:t>594,590</a:t>
                      </a:r>
                      <a:endParaRPr lang="en-US" altLang="ja-JP"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235626">
                <a:tc>
                  <a:txBody>
                    <a:bodyPr/>
                    <a:lstStyle/>
                    <a:p>
                      <a:pPr algn="l" fontAlgn="ctr"/>
                      <a:r>
                        <a:rPr lang="ja-JP" altLang="en-US" sz="1050" u="none" strike="noStrike" dirty="0">
                          <a:effectLst/>
                        </a:rPr>
                        <a:t>アメリカ合衆国</a:t>
                      </a:r>
                      <a:endParaRPr lang="ja-JP" altLang="en-US"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050" u="none" strike="noStrike" dirty="0">
                          <a:effectLst/>
                        </a:rPr>
                        <a:t>8.5</a:t>
                      </a:r>
                      <a:endParaRPr lang="en-US" altLang="ja-JP"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u="none" strike="noStrike">
                          <a:effectLst/>
                        </a:rPr>
                        <a:t>2,744,607</a:t>
                      </a:r>
                      <a:endParaRPr lang="en-US" altLang="ja-JP" sz="105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235626">
                <a:tc>
                  <a:txBody>
                    <a:bodyPr/>
                    <a:lstStyle/>
                    <a:p>
                      <a:pPr algn="l" fontAlgn="ctr"/>
                      <a:r>
                        <a:rPr lang="ja-JP" altLang="en-US" sz="1050" u="none" strike="noStrike">
                          <a:effectLst/>
                        </a:rPr>
                        <a:t>カナダ</a:t>
                      </a:r>
                      <a:endParaRPr lang="ja-JP" altLang="en-US" sz="105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050" u="none" strike="noStrike" dirty="0">
                          <a:effectLst/>
                        </a:rPr>
                        <a:t>7.8</a:t>
                      </a:r>
                      <a:endParaRPr lang="en-US" altLang="ja-JP"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u="none" strike="noStrike" dirty="0">
                          <a:effectLst/>
                        </a:rPr>
                        <a:t>278,450</a:t>
                      </a:r>
                      <a:endParaRPr lang="en-US" altLang="ja-JP"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235626">
                <a:tc>
                  <a:txBody>
                    <a:bodyPr/>
                    <a:lstStyle/>
                    <a:p>
                      <a:pPr algn="l" fontAlgn="ctr"/>
                      <a:r>
                        <a:rPr lang="ja-JP" altLang="en-US" sz="1050" u="none" strike="noStrike">
                          <a:effectLst/>
                        </a:rPr>
                        <a:t>ロシア</a:t>
                      </a:r>
                      <a:endParaRPr lang="ja-JP" altLang="en-US" sz="105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050" u="none" strike="noStrike" dirty="0">
                          <a:effectLst/>
                        </a:rPr>
                        <a:t>7.5</a:t>
                      </a:r>
                      <a:endParaRPr lang="en-US" altLang="ja-JP"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u="none" strike="noStrike" dirty="0">
                          <a:effectLst/>
                        </a:rPr>
                        <a:t>1,062,047</a:t>
                      </a:r>
                      <a:endParaRPr lang="en-US" altLang="ja-JP"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235626">
                <a:tc>
                  <a:txBody>
                    <a:bodyPr/>
                    <a:lstStyle/>
                    <a:p>
                      <a:pPr algn="l" fontAlgn="ctr"/>
                      <a:r>
                        <a:rPr lang="ja-JP" altLang="en-US" sz="1050" u="none" strike="noStrike">
                          <a:effectLst/>
                        </a:rPr>
                        <a:t>イギリス</a:t>
                      </a:r>
                      <a:endParaRPr lang="ja-JP" altLang="en-US" sz="105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050" u="none" strike="noStrike" dirty="0">
                          <a:effectLst/>
                        </a:rPr>
                        <a:t>6.7</a:t>
                      </a:r>
                      <a:endParaRPr lang="en-US" altLang="ja-JP"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u="none" strike="noStrike" dirty="0">
                          <a:effectLst/>
                        </a:rPr>
                        <a:t>423,076</a:t>
                      </a:r>
                      <a:endParaRPr lang="en-US" altLang="ja-JP"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235626">
                <a:tc>
                  <a:txBody>
                    <a:bodyPr/>
                    <a:lstStyle/>
                    <a:p>
                      <a:pPr algn="l" fontAlgn="ctr"/>
                      <a:r>
                        <a:rPr lang="ja-JP" altLang="en-US" sz="1050" u="none" strike="noStrike">
                          <a:effectLst/>
                        </a:rPr>
                        <a:t>韓国</a:t>
                      </a:r>
                      <a:endParaRPr lang="ja-JP" altLang="en-US" sz="105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050" u="none" strike="noStrike" dirty="0">
                          <a:effectLst/>
                        </a:rPr>
                        <a:t>6.7</a:t>
                      </a:r>
                      <a:endParaRPr lang="en-US" altLang="ja-JP"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u="none" strike="noStrike" dirty="0">
                          <a:effectLst/>
                        </a:rPr>
                        <a:t>329,945</a:t>
                      </a:r>
                      <a:endParaRPr lang="en-US" altLang="ja-JP"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235626">
                <a:tc>
                  <a:txBody>
                    <a:bodyPr/>
                    <a:lstStyle/>
                    <a:p>
                      <a:pPr algn="l" fontAlgn="ctr"/>
                      <a:r>
                        <a:rPr lang="ja-JP" altLang="en-US" sz="1050" u="none" strike="noStrike">
                          <a:effectLst/>
                        </a:rPr>
                        <a:t>南アフリカ共和国</a:t>
                      </a:r>
                      <a:endParaRPr lang="ja-JP" altLang="en-US" sz="105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050" u="none" strike="noStrike" dirty="0">
                          <a:effectLst/>
                        </a:rPr>
                        <a:t>5.1</a:t>
                      </a:r>
                      <a:endParaRPr lang="en-US" altLang="ja-JP"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u="none" strike="noStrike" dirty="0">
                          <a:effectLst/>
                        </a:rPr>
                        <a:t>273,158</a:t>
                      </a:r>
                      <a:endParaRPr lang="en-US" altLang="ja-JP"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1"/>
                  </a:ext>
                </a:extLst>
              </a:tr>
              <a:tr h="235626">
                <a:tc>
                  <a:txBody>
                    <a:bodyPr/>
                    <a:lstStyle/>
                    <a:p>
                      <a:pPr algn="l" fontAlgn="ctr"/>
                      <a:r>
                        <a:rPr lang="ja-JP" altLang="en-US" sz="1050" b="1" u="none" strike="noStrike" dirty="0">
                          <a:effectLst/>
                        </a:rPr>
                        <a:t>サウジアラビア</a:t>
                      </a:r>
                      <a:endParaRPr lang="ja-JP" altLang="en-US" sz="1050" b="1"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solidFill>
                      <a:schemeClr val="tx2"/>
                    </a:solidFill>
                  </a:tcPr>
                </a:tc>
                <a:tc>
                  <a:txBody>
                    <a:bodyPr/>
                    <a:lstStyle/>
                    <a:p>
                      <a:pPr algn="r" fontAlgn="ctr"/>
                      <a:r>
                        <a:rPr lang="en-US" altLang="ja-JP" sz="1050" b="1" u="none" strike="noStrike" dirty="0">
                          <a:effectLst/>
                        </a:rPr>
                        <a:t>4.8</a:t>
                      </a:r>
                      <a:endParaRPr lang="en-US" altLang="ja-JP" sz="1050" b="1"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1" u="none" strike="noStrike" dirty="0">
                          <a:effectLst/>
                        </a:rPr>
                        <a:t>142,129</a:t>
                      </a:r>
                      <a:endParaRPr lang="en-US" altLang="ja-JP" sz="1050" b="1"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2"/>
                  </a:ext>
                </a:extLst>
              </a:tr>
              <a:tr h="235626">
                <a:tc>
                  <a:txBody>
                    <a:bodyPr/>
                    <a:lstStyle/>
                    <a:p>
                      <a:pPr algn="l" fontAlgn="ctr"/>
                      <a:r>
                        <a:rPr lang="ja-JP" altLang="en-US" sz="1050" u="none" strike="noStrike">
                          <a:effectLst/>
                        </a:rPr>
                        <a:t>イタリア</a:t>
                      </a:r>
                      <a:endParaRPr lang="ja-JP" altLang="en-US" sz="105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050" u="none" strike="noStrike" dirty="0">
                          <a:effectLst/>
                        </a:rPr>
                        <a:t>4.6</a:t>
                      </a:r>
                      <a:endParaRPr lang="en-US" altLang="ja-JP"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u="none" strike="noStrike" dirty="0">
                          <a:effectLst/>
                        </a:rPr>
                        <a:t>278,173</a:t>
                      </a:r>
                      <a:endParaRPr lang="en-US" altLang="ja-JP"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3"/>
                  </a:ext>
                </a:extLst>
              </a:tr>
              <a:tr h="235626">
                <a:tc>
                  <a:txBody>
                    <a:bodyPr/>
                    <a:lstStyle/>
                    <a:p>
                      <a:pPr algn="l" fontAlgn="ctr"/>
                      <a:r>
                        <a:rPr lang="ja-JP" altLang="en-US" sz="1050" u="none" strike="noStrike">
                          <a:effectLst/>
                        </a:rPr>
                        <a:t>ブラジル</a:t>
                      </a:r>
                      <a:endParaRPr lang="ja-JP" altLang="en-US" sz="105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050" u="none" strike="noStrike" dirty="0">
                          <a:effectLst/>
                        </a:rPr>
                        <a:t>4.4</a:t>
                      </a:r>
                      <a:endParaRPr lang="en-US" altLang="ja-JP"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u="none" strike="noStrike" dirty="0">
                          <a:effectLst/>
                        </a:rPr>
                        <a:t>882,689</a:t>
                      </a:r>
                      <a:endParaRPr lang="en-US" altLang="ja-JP"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4"/>
                  </a:ext>
                </a:extLst>
              </a:tr>
              <a:tr h="235626">
                <a:tc>
                  <a:txBody>
                    <a:bodyPr/>
                    <a:lstStyle/>
                    <a:p>
                      <a:pPr algn="l" fontAlgn="ctr"/>
                      <a:r>
                        <a:rPr lang="ja-JP" altLang="en-US" sz="1050" u="none" strike="noStrike">
                          <a:effectLst/>
                        </a:rPr>
                        <a:t>メキシコ</a:t>
                      </a:r>
                      <a:endParaRPr lang="ja-JP" altLang="en-US" sz="105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050" u="none" strike="noStrike" dirty="0">
                          <a:effectLst/>
                        </a:rPr>
                        <a:t>2.7</a:t>
                      </a:r>
                      <a:endParaRPr lang="en-US" altLang="ja-JP"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u="none" strike="noStrike" dirty="0">
                          <a:effectLst/>
                        </a:rPr>
                        <a:t>332,805</a:t>
                      </a:r>
                      <a:endParaRPr lang="en-US" altLang="ja-JP"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5"/>
                  </a:ext>
                </a:extLst>
              </a:tr>
              <a:tr h="235626">
                <a:tc>
                  <a:txBody>
                    <a:bodyPr/>
                    <a:lstStyle/>
                    <a:p>
                      <a:pPr algn="l" fontAlgn="ctr"/>
                      <a:r>
                        <a:rPr lang="ja-JP" altLang="en-US" sz="1050" u="none" strike="noStrike">
                          <a:effectLst/>
                        </a:rPr>
                        <a:t>中国</a:t>
                      </a:r>
                      <a:endParaRPr lang="ja-JP" altLang="en-US" sz="105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050" u="none" strike="noStrike" dirty="0">
                          <a:effectLst/>
                        </a:rPr>
                        <a:t>2.2</a:t>
                      </a:r>
                      <a:endParaRPr lang="en-US" altLang="ja-JP"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u="none" strike="noStrike" dirty="0">
                          <a:effectLst/>
                        </a:rPr>
                        <a:t>3,043,941</a:t>
                      </a:r>
                      <a:endParaRPr lang="en-US" altLang="ja-JP"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6"/>
                  </a:ext>
                </a:extLst>
              </a:tr>
              <a:tr h="235626">
                <a:tc>
                  <a:txBody>
                    <a:bodyPr/>
                    <a:lstStyle/>
                    <a:p>
                      <a:pPr algn="l" fontAlgn="ctr"/>
                      <a:r>
                        <a:rPr lang="ja-JP" altLang="en-US" sz="1050" u="none" strike="noStrike">
                          <a:effectLst/>
                        </a:rPr>
                        <a:t>トルコ</a:t>
                      </a:r>
                      <a:endParaRPr lang="ja-JP" altLang="en-US" sz="105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050" u="none" strike="noStrike" dirty="0">
                          <a:effectLst/>
                        </a:rPr>
                        <a:t>1.9</a:t>
                      </a:r>
                      <a:endParaRPr lang="en-US" altLang="ja-JP"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u="none" strike="noStrike" dirty="0">
                          <a:effectLst/>
                        </a:rPr>
                        <a:t>144,568</a:t>
                      </a:r>
                      <a:endParaRPr lang="en-US" altLang="ja-JP"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7"/>
                  </a:ext>
                </a:extLst>
              </a:tr>
              <a:tr h="235626">
                <a:tc>
                  <a:txBody>
                    <a:bodyPr/>
                    <a:lstStyle/>
                    <a:p>
                      <a:pPr algn="l" fontAlgn="ctr"/>
                      <a:r>
                        <a:rPr lang="ja-JP" altLang="en-US" sz="1050" u="none" strike="noStrike">
                          <a:effectLst/>
                        </a:rPr>
                        <a:t>インド</a:t>
                      </a:r>
                      <a:endParaRPr lang="ja-JP" altLang="en-US" sz="105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050" u="none" strike="noStrike" dirty="0">
                          <a:effectLst/>
                        </a:rPr>
                        <a:t>1.9</a:t>
                      </a:r>
                      <a:endParaRPr lang="en-US" altLang="ja-JP"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u="none" strike="noStrike" dirty="0">
                          <a:effectLst/>
                        </a:rPr>
                        <a:t>2,365,461</a:t>
                      </a:r>
                      <a:endParaRPr lang="en-US" altLang="ja-JP"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8"/>
                  </a:ext>
                </a:extLst>
              </a:tr>
              <a:tr h="235626">
                <a:tc>
                  <a:txBody>
                    <a:bodyPr/>
                    <a:lstStyle/>
                    <a:p>
                      <a:pPr algn="l" fontAlgn="ctr"/>
                      <a:r>
                        <a:rPr lang="ja-JP" altLang="en-US" sz="1050" u="none" strike="noStrike">
                          <a:effectLst/>
                        </a:rPr>
                        <a:t>インドネシア</a:t>
                      </a:r>
                      <a:endParaRPr lang="ja-JP" altLang="en-US" sz="105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050" u="none" strike="noStrike" dirty="0">
                          <a:effectLst/>
                        </a:rPr>
                        <a:t>1.8</a:t>
                      </a:r>
                      <a:endParaRPr lang="en-US" altLang="ja-JP"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u="none" strike="noStrike" dirty="0">
                          <a:effectLst/>
                        </a:rPr>
                        <a:t>455,755</a:t>
                      </a:r>
                      <a:endParaRPr lang="en-US" altLang="ja-JP"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9"/>
                  </a:ext>
                </a:extLst>
              </a:tr>
              <a:tr h="235626">
                <a:tc>
                  <a:txBody>
                    <a:bodyPr/>
                    <a:lstStyle/>
                    <a:p>
                      <a:pPr algn="l" fontAlgn="ctr"/>
                      <a:r>
                        <a:rPr lang="ja-JP" altLang="en-US" sz="1050" u="none" strike="noStrike" dirty="0">
                          <a:effectLst/>
                        </a:rPr>
                        <a:t>アルゼンチン</a:t>
                      </a:r>
                      <a:endParaRPr lang="ja-JP" altLang="en-US"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050" u="none" strike="noStrike" dirty="0">
                          <a:effectLst/>
                        </a:rPr>
                        <a:t>0.5</a:t>
                      </a:r>
                      <a:endParaRPr lang="en-US" altLang="ja-JP"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r" fontAlgn="ctr"/>
                      <a:r>
                        <a:rPr lang="en-US" altLang="ja-JP" sz="1050" u="none" strike="noStrike" dirty="0">
                          <a:effectLst/>
                        </a:rPr>
                        <a:t>22,801</a:t>
                      </a:r>
                      <a:endParaRPr lang="en-US" altLang="ja-JP"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20"/>
                  </a:ext>
                </a:extLst>
              </a:tr>
            </a:tbl>
          </a:graphicData>
        </a:graphic>
      </p:graphicFrame>
      <p:graphicFrame>
        <p:nvGraphicFramePr>
          <p:cNvPr id="8" name="表 7"/>
          <p:cNvGraphicFramePr>
            <a:graphicFrameLocks noGrp="1"/>
          </p:cNvGraphicFramePr>
          <p:nvPr>
            <p:extLst>
              <p:ext uri="{D42A27DB-BD31-4B8C-83A1-F6EECF244321}">
                <p14:modId xmlns:p14="http://schemas.microsoft.com/office/powerpoint/2010/main" val="1555646503"/>
              </p:ext>
            </p:extLst>
          </p:nvPr>
        </p:nvGraphicFramePr>
        <p:xfrm>
          <a:off x="5099092" y="1125539"/>
          <a:ext cx="2321025" cy="5183773"/>
        </p:xfrm>
        <a:graphic>
          <a:graphicData uri="http://schemas.openxmlformats.org/drawingml/2006/table">
            <a:tbl>
              <a:tblPr>
                <a:tableStyleId>{5C22544A-7EE6-4342-B048-85BDC9FD1C3A}</a:tableStyleId>
              </a:tblPr>
              <a:tblGrid>
                <a:gridCol w="1078475">
                  <a:extLst>
                    <a:ext uri="{9D8B030D-6E8A-4147-A177-3AD203B41FA5}">
                      <a16:colId xmlns:a16="http://schemas.microsoft.com/office/drawing/2014/main" val="20000"/>
                    </a:ext>
                  </a:extLst>
                </a:gridCol>
                <a:gridCol w="649850">
                  <a:extLst>
                    <a:ext uri="{9D8B030D-6E8A-4147-A177-3AD203B41FA5}">
                      <a16:colId xmlns:a16="http://schemas.microsoft.com/office/drawing/2014/main" val="20001"/>
                    </a:ext>
                  </a:extLst>
                </a:gridCol>
                <a:gridCol w="592700">
                  <a:extLst>
                    <a:ext uri="{9D8B030D-6E8A-4147-A177-3AD203B41FA5}">
                      <a16:colId xmlns:a16="http://schemas.microsoft.com/office/drawing/2014/main" val="20002"/>
                    </a:ext>
                  </a:extLst>
                </a:gridCol>
              </a:tblGrid>
              <a:tr h="235626">
                <a:tc row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mn-cs"/>
                        </a:rPr>
                        <a:t>国名</a:t>
                      </a:r>
                    </a:p>
                  </a:txBody>
                  <a:tcPr marL="36000" marR="36000" marT="0" marB="0" anchor="ctr">
                    <a:solidFill>
                      <a:srgbClr val="3D6AA7"/>
                    </a:solidFill>
                  </a:tcPr>
                </a:tc>
                <a:tc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mn-cs"/>
                        </a:rPr>
                        <a:t>歯科医数（人）</a:t>
                      </a:r>
                    </a:p>
                  </a:txBody>
                  <a:tcPr marL="36000" marR="36000" marT="0" marB="0" anchor="ctr">
                    <a:solidFill>
                      <a:srgbClr val="3D6AA7"/>
                    </a:solid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mn-cs"/>
                      </a:endParaRPr>
                    </a:p>
                  </a:txBody>
                  <a:tcPr marL="36000" marR="36000" marT="0" marB="0" anchor="ctr">
                    <a:solidFill>
                      <a:srgbClr val="3D6AA7"/>
                    </a:solidFill>
                  </a:tcPr>
                </a:tc>
                <a:extLst>
                  <a:ext uri="{0D108BD9-81ED-4DB2-BD59-A6C34878D82A}">
                    <a16:rowId xmlns:a16="http://schemas.microsoft.com/office/drawing/2014/main" val="10000"/>
                  </a:ext>
                </a:extLst>
              </a:tr>
              <a:tr h="471253">
                <a:tc vMerge="1">
                  <a:txBody>
                    <a:bodyPr/>
                    <a:lstStyle/>
                    <a:p>
                      <a:pPr algn="l" fontAlgn="ctr"/>
                      <a:endParaRPr lang="ja-JP" altLang="en-US" sz="11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mn-cs"/>
                        </a:rPr>
                        <a:t>人口千人</a:t>
                      </a:r>
                      <a:endParaRPr kumimoji="1" lang="en-US" altLang="ja-JP" sz="1050" b="0" kern="1200" dirty="0">
                        <a:solidFill>
                          <a:schemeClr val="bg1"/>
                        </a:solidFill>
                        <a:latin typeface="HGP創英角ｺﾞｼｯｸUB" panose="020B0900000000000000" pitchFamily="50" charset="-128"/>
                        <a:ea typeface="HGP創英角ｺﾞｼｯｸUB" panose="020B0900000000000000" pitchFamily="50" charset="-128"/>
                        <a:cs typeface="+mn-cs"/>
                      </a:endParaRPr>
                    </a:p>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mn-cs"/>
                        </a:rPr>
                        <a:t>当たり</a:t>
                      </a:r>
                    </a:p>
                  </a:txBody>
                  <a:tcPr marL="36000" marR="36000" marT="0" marB="0" anchor="c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mn-cs"/>
                        </a:rPr>
                        <a:t>合計</a:t>
                      </a:r>
                    </a:p>
                  </a:txBody>
                  <a:tcPr marL="36000" marR="36000" marT="0" marB="0" anchor="ctr">
                    <a:solidFill>
                      <a:srgbClr val="3D6AA7"/>
                    </a:solidFill>
                  </a:tcPr>
                </a:tc>
                <a:extLst>
                  <a:ext uri="{0D108BD9-81ED-4DB2-BD59-A6C34878D82A}">
                    <a16:rowId xmlns:a16="http://schemas.microsoft.com/office/drawing/2014/main" val="10001"/>
                  </a:ext>
                </a:extLst>
              </a:tr>
              <a:tr h="235626">
                <a:tc>
                  <a:txBody>
                    <a:bodyPr/>
                    <a:lstStyle/>
                    <a:p>
                      <a:pPr algn="l"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アメリカ合衆国</a:t>
                      </a:r>
                      <a:endParaRPr lang="ja-JP" altLang="en-US"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9525" marB="0" anchor="ctr"/>
                </a:tc>
                <a:tc>
                  <a:txBody>
                    <a:bodyPr/>
                    <a:lstStyle/>
                    <a:p>
                      <a:pPr algn="r" fontAlgn="ctr"/>
                      <a:r>
                        <a:rPr lang="en-US" altLang="ja-JP" sz="1050" b="0" i="0" u="none" strike="noStrike">
                          <a:solidFill>
                            <a:srgbClr val="000000"/>
                          </a:solidFill>
                          <a:effectLst/>
                          <a:latin typeface="Arial" panose="020B0604020202020204" pitchFamily="34" charset="0"/>
                          <a:ea typeface="ＭＳ Ｐゴシック" panose="020B0600070205080204" pitchFamily="50" charset="-128"/>
                        </a:rPr>
                        <a:t>2.2</a:t>
                      </a:r>
                    </a:p>
                  </a:txBody>
                  <a:tcPr marL="36000" marR="36000" marT="9525"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a:solidFill>
                            <a:srgbClr val="000000"/>
                          </a:solidFill>
                          <a:effectLst/>
                          <a:latin typeface="Arial" panose="020B0604020202020204" pitchFamily="34" charset="0"/>
                          <a:ea typeface="ＭＳ Ｐゴシック" panose="020B0600070205080204" pitchFamily="50" charset="-128"/>
                        </a:rPr>
                        <a:t>707,482</a:t>
                      </a:r>
                    </a:p>
                  </a:txBody>
                  <a:tcPr marL="36000" marR="36000" marT="9525"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35626">
                <a:tc>
                  <a:txBody>
                    <a:bodyPr/>
                    <a:lstStyle/>
                    <a:p>
                      <a:pPr algn="l"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ブラジル</a:t>
                      </a:r>
                      <a:endParaRPr lang="ja-JP" altLang="en-US" sz="105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9525" marB="0" anchor="ctr"/>
                </a:tc>
                <a:tc>
                  <a:txBody>
                    <a:bodyPr/>
                    <a:lstStyle/>
                    <a:p>
                      <a:pPr algn="r" fontAlgn="ctr"/>
                      <a:r>
                        <a:rPr lang="en-US" altLang="ja-JP" sz="1050" b="0" i="0" u="none" strike="noStrike">
                          <a:solidFill>
                            <a:srgbClr val="000000"/>
                          </a:solidFill>
                          <a:effectLst/>
                          <a:latin typeface="Arial" panose="020B0604020202020204" pitchFamily="34" charset="0"/>
                          <a:ea typeface="ＭＳ Ｐゴシック" panose="020B0600070205080204" pitchFamily="50" charset="-128"/>
                        </a:rPr>
                        <a:t>1.4</a:t>
                      </a:r>
                    </a:p>
                  </a:txBody>
                  <a:tcPr marL="36000" marR="36000"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a:solidFill>
                            <a:srgbClr val="000000"/>
                          </a:solidFill>
                          <a:effectLst/>
                          <a:latin typeface="Arial" panose="020B0604020202020204" pitchFamily="34" charset="0"/>
                          <a:ea typeface="ＭＳ Ｐゴシック" panose="020B0600070205080204" pitchFamily="50" charset="-128"/>
                        </a:rPr>
                        <a:t>273,802</a:t>
                      </a:r>
                    </a:p>
                  </a:txBody>
                  <a:tcPr marL="36000" marR="36000"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235626">
                <a:tc>
                  <a:txBody>
                    <a:bodyPr/>
                    <a:lstStyle/>
                    <a:p>
                      <a:pPr algn="l"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イタリア</a:t>
                      </a:r>
                      <a:endParaRPr lang="ja-JP" altLang="en-US" sz="105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9525" marB="0" anchor="ctr"/>
                </a:tc>
                <a:tc>
                  <a:txBody>
                    <a:bodyPr/>
                    <a:lstStyle/>
                    <a:p>
                      <a:pPr algn="r" fontAlgn="ctr"/>
                      <a:r>
                        <a:rPr lang="en-US" altLang="ja-JP" sz="1050" b="0" i="0" u="none" strike="noStrike">
                          <a:solidFill>
                            <a:srgbClr val="000000"/>
                          </a:solidFill>
                          <a:effectLst/>
                          <a:latin typeface="Arial" panose="020B0604020202020204" pitchFamily="34" charset="0"/>
                          <a:ea typeface="ＭＳ Ｐゴシック" panose="020B0600070205080204" pitchFamily="50" charset="-128"/>
                        </a:rPr>
                        <a:t>1.0</a:t>
                      </a:r>
                    </a:p>
                  </a:txBody>
                  <a:tcPr marL="36000" marR="36000"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a:solidFill>
                            <a:srgbClr val="000000"/>
                          </a:solidFill>
                          <a:effectLst/>
                          <a:latin typeface="Arial" panose="020B0604020202020204" pitchFamily="34" charset="0"/>
                          <a:ea typeface="ＭＳ Ｐゴシック" panose="020B0600070205080204" pitchFamily="50" charset="-128"/>
                        </a:rPr>
                        <a:t>63,682</a:t>
                      </a:r>
                    </a:p>
                  </a:txBody>
                  <a:tcPr marL="36000" marR="36000"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235626">
                <a:tc>
                  <a:txBody>
                    <a:bodyPr/>
                    <a:lstStyle/>
                    <a:p>
                      <a:pPr algn="l"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アルゼンチン</a:t>
                      </a:r>
                      <a:endParaRPr lang="ja-JP" altLang="en-US" sz="105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9525" marB="0" anchor="ctr"/>
                </a:tc>
                <a:tc>
                  <a:txBody>
                    <a:bodyPr/>
                    <a:lstStyle/>
                    <a:p>
                      <a:pPr algn="r" fontAlgn="ctr"/>
                      <a:r>
                        <a:rPr lang="en-US" altLang="ja-JP" sz="1050" b="0" i="0" u="none" strike="noStrike">
                          <a:solidFill>
                            <a:srgbClr val="000000"/>
                          </a:solidFill>
                          <a:effectLst/>
                          <a:latin typeface="Arial" panose="020B0604020202020204" pitchFamily="34" charset="0"/>
                          <a:ea typeface="ＭＳ Ｐゴシック" panose="020B0600070205080204" pitchFamily="50" charset="-128"/>
                        </a:rPr>
                        <a:t>0.9</a:t>
                      </a:r>
                    </a:p>
                  </a:txBody>
                  <a:tcPr marL="36000" marR="36000"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a:solidFill>
                            <a:srgbClr val="000000"/>
                          </a:solidFill>
                          <a:effectLst/>
                          <a:latin typeface="Arial" panose="020B0604020202020204" pitchFamily="34" charset="0"/>
                          <a:ea typeface="ＭＳ Ｐゴシック" panose="020B0600070205080204" pitchFamily="50" charset="-128"/>
                        </a:rPr>
                        <a:t>38,806</a:t>
                      </a:r>
                    </a:p>
                  </a:txBody>
                  <a:tcPr marL="36000" marR="36000"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235626">
                <a:tc>
                  <a:txBody>
                    <a:bodyPr/>
                    <a:lstStyle/>
                    <a:p>
                      <a:pPr algn="l"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ドイツ</a:t>
                      </a:r>
                      <a:endParaRPr lang="ja-JP" altLang="en-US"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9525" marB="0" anchor="ctr"/>
                </a:tc>
                <a:tc>
                  <a:txBody>
                    <a:bodyPr/>
                    <a:lstStyle/>
                    <a:p>
                      <a:pPr algn="r" fontAlgn="ctr"/>
                      <a:r>
                        <a:rPr lang="en-US" altLang="ja-JP" sz="1050" b="0" i="0" u="none" strike="noStrike">
                          <a:solidFill>
                            <a:srgbClr val="000000"/>
                          </a:solidFill>
                          <a:effectLst/>
                          <a:latin typeface="Arial" panose="020B0604020202020204" pitchFamily="34" charset="0"/>
                          <a:ea typeface="ＭＳ Ｐゴシック" panose="020B0600070205080204" pitchFamily="50" charset="-128"/>
                        </a:rPr>
                        <a:t>0.8</a:t>
                      </a:r>
                    </a:p>
                  </a:txBody>
                  <a:tcPr marL="36000" marR="36000"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a:solidFill>
                            <a:srgbClr val="000000"/>
                          </a:solidFill>
                          <a:effectLst/>
                          <a:latin typeface="Arial" panose="020B0604020202020204" pitchFamily="34" charset="0"/>
                          <a:ea typeface="ＭＳ Ｐゴシック" panose="020B0600070205080204" pitchFamily="50" charset="-128"/>
                        </a:rPr>
                        <a:t>70,225</a:t>
                      </a:r>
                    </a:p>
                  </a:txBody>
                  <a:tcPr marL="36000" marR="36000"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235626">
                <a:tc>
                  <a:txBody>
                    <a:bodyPr/>
                    <a:lstStyle/>
                    <a:p>
                      <a:pPr algn="l"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日本</a:t>
                      </a:r>
                      <a:endParaRPr lang="ja-JP" altLang="en-US"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9525" marB="0" anchor="ctr"/>
                </a:tc>
                <a:tc>
                  <a:txBody>
                    <a:bodyPr/>
                    <a:lstStyle/>
                    <a:p>
                      <a:pPr algn="r" fontAlgn="ctr"/>
                      <a:r>
                        <a:rPr lang="en-US" altLang="ja-JP" sz="1050" b="0" i="0" u="none" strike="noStrike">
                          <a:solidFill>
                            <a:srgbClr val="000000"/>
                          </a:solidFill>
                          <a:effectLst/>
                          <a:latin typeface="Arial" panose="020B0604020202020204" pitchFamily="34" charset="0"/>
                          <a:ea typeface="ＭＳ Ｐゴシック" panose="020B0600070205080204" pitchFamily="50" charset="-128"/>
                        </a:rPr>
                        <a:t>0.8</a:t>
                      </a:r>
                    </a:p>
                  </a:txBody>
                  <a:tcPr marL="36000" marR="36000"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a:solidFill>
                            <a:srgbClr val="000000"/>
                          </a:solidFill>
                          <a:effectLst/>
                          <a:latin typeface="Arial" panose="020B0604020202020204" pitchFamily="34" charset="0"/>
                          <a:ea typeface="ＭＳ Ｐゴシック" panose="020B0600070205080204" pitchFamily="50" charset="-128"/>
                        </a:rPr>
                        <a:t>104,862</a:t>
                      </a:r>
                    </a:p>
                  </a:txBody>
                  <a:tcPr marL="36000" marR="36000"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235626">
                <a:tc>
                  <a:txBody>
                    <a:bodyPr/>
                    <a:lstStyle/>
                    <a:p>
                      <a:pPr algn="l"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カナダ</a:t>
                      </a:r>
                      <a:endParaRPr lang="ja-JP" altLang="en-US"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9525" marB="0" anchor="ctr"/>
                </a:tc>
                <a:tc>
                  <a:txBody>
                    <a:bodyPr/>
                    <a:lstStyle/>
                    <a:p>
                      <a:pPr algn="r" fontAlgn="ctr"/>
                      <a:r>
                        <a:rPr lang="en-US" altLang="ja-JP" sz="1050" b="0" i="0" u="none" strike="noStrike">
                          <a:solidFill>
                            <a:srgbClr val="000000"/>
                          </a:solidFill>
                          <a:effectLst/>
                          <a:latin typeface="Arial" panose="020B0604020202020204" pitchFamily="34" charset="0"/>
                          <a:ea typeface="ＭＳ Ｐゴシック" panose="020B0600070205080204" pitchFamily="50" charset="-128"/>
                        </a:rPr>
                        <a:t>0.6</a:t>
                      </a:r>
                    </a:p>
                  </a:txBody>
                  <a:tcPr marL="36000" marR="36000"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a:solidFill>
                            <a:srgbClr val="000000"/>
                          </a:solidFill>
                          <a:effectLst/>
                          <a:latin typeface="Arial" panose="020B0604020202020204" pitchFamily="34" charset="0"/>
                          <a:ea typeface="ＭＳ Ｐゴシック" panose="020B0600070205080204" pitchFamily="50" charset="-128"/>
                        </a:rPr>
                        <a:t>22,107</a:t>
                      </a:r>
                    </a:p>
                  </a:txBody>
                  <a:tcPr marL="36000" marR="36000"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235626">
                <a:tc>
                  <a:txBody>
                    <a:bodyPr/>
                    <a:lstStyle/>
                    <a:p>
                      <a:pPr algn="l"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フランス</a:t>
                      </a:r>
                      <a:endParaRPr lang="ja-JP" altLang="en-US"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9525" marB="0" anchor="ctr"/>
                </a:tc>
                <a:tc>
                  <a:txBody>
                    <a:bodyPr/>
                    <a:lstStyle/>
                    <a:p>
                      <a:pPr algn="r" fontAlgn="ctr"/>
                      <a:r>
                        <a:rPr lang="en-US" altLang="ja-JP" sz="1050" b="0" i="0" u="none" strike="noStrike">
                          <a:solidFill>
                            <a:srgbClr val="000000"/>
                          </a:solidFill>
                          <a:effectLst/>
                          <a:latin typeface="Arial" panose="020B0604020202020204" pitchFamily="34" charset="0"/>
                          <a:ea typeface="ＭＳ Ｐゴシック" panose="020B0600070205080204" pitchFamily="50" charset="-128"/>
                        </a:rPr>
                        <a:t>0.6</a:t>
                      </a:r>
                    </a:p>
                  </a:txBody>
                  <a:tcPr marL="36000" marR="36000"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a:solidFill>
                            <a:srgbClr val="000000"/>
                          </a:solidFill>
                          <a:effectLst/>
                          <a:latin typeface="Arial" panose="020B0604020202020204" pitchFamily="34" charset="0"/>
                          <a:ea typeface="ＭＳ Ｐゴシック" panose="020B0600070205080204" pitchFamily="50" charset="-128"/>
                        </a:rPr>
                        <a:t>39,878</a:t>
                      </a:r>
                    </a:p>
                  </a:txBody>
                  <a:tcPr marL="36000" marR="36000"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235626">
                <a:tc>
                  <a:txBody>
                    <a:bodyPr/>
                    <a:lstStyle/>
                    <a:p>
                      <a:pPr algn="l"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イギリス</a:t>
                      </a:r>
                      <a:endParaRPr lang="ja-JP" altLang="en-US"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9525" marB="0" anchor="ctr"/>
                </a:tc>
                <a:tc>
                  <a:txBody>
                    <a:bodyPr/>
                    <a:lstStyle/>
                    <a:p>
                      <a:pPr algn="r" fontAlgn="ctr"/>
                      <a:r>
                        <a:rPr lang="en-US" altLang="ja-JP" sz="1050" b="0" i="0" u="none" strike="noStrike">
                          <a:solidFill>
                            <a:srgbClr val="000000"/>
                          </a:solidFill>
                          <a:effectLst/>
                          <a:latin typeface="Arial" panose="020B0604020202020204" pitchFamily="34" charset="0"/>
                          <a:ea typeface="ＭＳ Ｐゴシック" panose="020B0600070205080204" pitchFamily="50" charset="-128"/>
                        </a:rPr>
                        <a:t>0.6</a:t>
                      </a:r>
                    </a:p>
                  </a:txBody>
                  <a:tcPr marL="36000" marR="36000"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a:solidFill>
                            <a:srgbClr val="000000"/>
                          </a:solidFill>
                          <a:effectLst/>
                          <a:latin typeface="Arial" panose="020B0604020202020204" pitchFamily="34" charset="0"/>
                          <a:ea typeface="ＭＳ Ｐゴシック" panose="020B0600070205080204" pitchFamily="50" charset="-128"/>
                        </a:rPr>
                        <a:t>39,894</a:t>
                      </a:r>
                    </a:p>
                  </a:txBody>
                  <a:tcPr marL="36000" marR="36000"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235626">
                <a:tc>
                  <a:txBody>
                    <a:bodyPr/>
                    <a:lstStyle/>
                    <a:p>
                      <a:pPr algn="l"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韓国</a:t>
                      </a:r>
                      <a:endParaRPr lang="ja-JP" altLang="en-US"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9525" marB="0" anchor="ctr"/>
                </a:tc>
                <a:tc>
                  <a:txBody>
                    <a:bodyPr/>
                    <a:lstStyle/>
                    <a:p>
                      <a:pPr algn="r" fontAlgn="ctr"/>
                      <a:r>
                        <a:rPr lang="en-US" altLang="ja-JP" sz="1050" b="0" i="0" u="none" strike="noStrike">
                          <a:solidFill>
                            <a:srgbClr val="000000"/>
                          </a:solidFill>
                          <a:effectLst/>
                          <a:latin typeface="Arial" panose="020B0604020202020204" pitchFamily="34" charset="0"/>
                          <a:ea typeface="ＭＳ Ｐゴシック" panose="020B0600070205080204" pitchFamily="50" charset="-128"/>
                        </a:rPr>
                        <a:t>0.6</a:t>
                      </a:r>
                    </a:p>
                  </a:txBody>
                  <a:tcPr marL="36000" marR="36000"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a:solidFill>
                            <a:srgbClr val="000000"/>
                          </a:solidFill>
                          <a:effectLst/>
                          <a:latin typeface="Arial" panose="020B0604020202020204" pitchFamily="34" charset="0"/>
                          <a:ea typeface="ＭＳ Ｐゴシック" panose="020B0600070205080204" pitchFamily="50" charset="-128"/>
                        </a:rPr>
                        <a:t>28,864</a:t>
                      </a:r>
                    </a:p>
                  </a:txBody>
                  <a:tcPr marL="36000" marR="36000"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1"/>
                  </a:ext>
                </a:extLst>
              </a:tr>
              <a:tr h="235626">
                <a:tc>
                  <a:txBody>
                    <a:bodyPr/>
                    <a:lstStyle/>
                    <a:p>
                      <a:pPr algn="l"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オーストラリア</a:t>
                      </a:r>
                      <a:endParaRPr lang="ja-JP" altLang="en-US"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9525" marB="0" anchor="ctr">
                    <a:solidFill>
                      <a:srgbClr val="E8EAEC"/>
                    </a:solidFill>
                  </a:tcPr>
                </a:tc>
                <a:tc>
                  <a:txBody>
                    <a:bodyPr/>
                    <a:lstStyle/>
                    <a:p>
                      <a:pPr algn="r" fontAlgn="ctr"/>
                      <a:r>
                        <a:rPr lang="en-US" altLang="ja-JP" sz="1050" b="0" i="0" u="none" strike="noStrike" dirty="0">
                          <a:solidFill>
                            <a:srgbClr val="000000"/>
                          </a:solidFill>
                          <a:effectLst/>
                          <a:latin typeface="Arial" panose="020B0604020202020204" pitchFamily="34" charset="0"/>
                          <a:ea typeface="ＭＳ Ｐゴシック" panose="020B0600070205080204" pitchFamily="50" charset="-128"/>
                        </a:rPr>
                        <a:t>0.5</a:t>
                      </a:r>
                    </a:p>
                  </a:txBody>
                  <a:tcPr marL="36000" marR="36000"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050" b="0" i="0" u="none" strike="noStrike" dirty="0">
                          <a:solidFill>
                            <a:srgbClr val="000000"/>
                          </a:solidFill>
                          <a:effectLst/>
                          <a:latin typeface="Arial" panose="020B0604020202020204" pitchFamily="34" charset="0"/>
                          <a:ea typeface="ＭＳ Ｐゴシック" panose="020B0600070205080204" pitchFamily="50" charset="-128"/>
                        </a:rPr>
                        <a:t>12,639</a:t>
                      </a:r>
                    </a:p>
                  </a:txBody>
                  <a:tcPr marL="36000" marR="36000"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r h="235626">
                <a:tc>
                  <a:txBody>
                    <a:bodyPr/>
                    <a:lstStyle/>
                    <a:p>
                      <a:pPr algn="l" fontAlgn="ctr"/>
                      <a:r>
                        <a:rPr lang="ja-JP" altLang="en-US" sz="1050" b="1" i="0" u="none" strike="noStrike" dirty="0">
                          <a:solidFill>
                            <a:srgbClr val="000000"/>
                          </a:solidFill>
                          <a:effectLst/>
                          <a:latin typeface="ＭＳ Ｐゴシック" panose="020B0600070205080204" pitchFamily="50" charset="-128"/>
                          <a:ea typeface="ＭＳ Ｐゴシック" panose="020B0600070205080204" pitchFamily="50" charset="-128"/>
                        </a:rPr>
                        <a:t>サウジアラビア</a:t>
                      </a:r>
                      <a:endParaRPr lang="ja-JP" altLang="en-US" sz="1050" b="1"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9525" marB="0" anchor="ctr">
                    <a:solidFill>
                      <a:schemeClr val="tx2"/>
                    </a:solidFill>
                  </a:tcPr>
                </a:tc>
                <a:tc>
                  <a:txBody>
                    <a:bodyPr/>
                    <a:lstStyle/>
                    <a:p>
                      <a:pPr algn="r" fontAlgn="ctr"/>
                      <a:r>
                        <a:rPr lang="en-US" altLang="ja-JP" sz="1050" b="1" i="0" u="none" strike="noStrike" dirty="0">
                          <a:solidFill>
                            <a:srgbClr val="000000"/>
                          </a:solidFill>
                          <a:effectLst/>
                          <a:latin typeface="Arial" panose="020B0604020202020204" pitchFamily="34" charset="0"/>
                          <a:ea typeface="ＭＳ Ｐゴシック" panose="020B0600070205080204" pitchFamily="50" charset="-128"/>
                        </a:rPr>
                        <a:t>0.4</a:t>
                      </a:r>
                    </a:p>
                  </a:txBody>
                  <a:tcPr marL="36000" marR="36000"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1" i="0" u="none" strike="noStrike" dirty="0">
                          <a:solidFill>
                            <a:srgbClr val="000000"/>
                          </a:solidFill>
                          <a:effectLst/>
                          <a:latin typeface="Arial" panose="020B0604020202020204" pitchFamily="34" charset="0"/>
                          <a:ea typeface="ＭＳ Ｐゴシック" panose="020B0600070205080204" pitchFamily="50" charset="-128"/>
                        </a:rPr>
                        <a:t>11,002</a:t>
                      </a:r>
                    </a:p>
                  </a:txBody>
                  <a:tcPr marL="36000" marR="36000"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3"/>
                  </a:ext>
                </a:extLst>
              </a:tr>
              <a:tr h="235626">
                <a:tc>
                  <a:txBody>
                    <a:bodyPr/>
                    <a:lstStyle/>
                    <a:p>
                      <a:pPr algn="l"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ロシア</a:t>
                      </a:r>
                      <a:endParaRPr lang="ja-JP" altLang="en-US" sz="105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9525" marB="0" anchor="ctr"/>
                </a:tc>
                <a:tc>
                  <a:txBody>
                    <a:bodyPr/>
                    <a:lstStyle/>
                    <a:p>
                      <a:pPr algn="r" fontAlgn="ctr"/>
                      <a:r>
                        <a:rPr lang="en-US" altLang="ja-JP" sz="1050" b="0" i="0" u="none" strike="noStrike">
                          <a:solidFill>
                            <a:srgbClr val="000000"/>
                          </a:solidFill>
                          <a:effectLst/>
                          <a:latin typeface="Arial" panose="020B0604020202020204" pitchFamily="34" charset="0"/>
                          <a:ea typeface="ＭＳ Ｐゴシック" panose="020B0600070205080204" pitchFamily="50" charset="-128"/>
                        </a:rPr>
                        <a:t>0.4</a:t>
                      </a:r>
                    </a:p>
                  </a:txBody>
                  <a:tcPr marL="36000" marR="36000"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a:solidFill>
                            <a:srgbClr val="000000"/>
                          </a:solidFill>
                          <a:effectLst/>
                          <a:latin typeface="Arial" panose="020B0604020202020204" pitchFamily="34" charset="0"/>
                          <a:ea typeface="ＭＳ Ｐゴシック" panose="020B0600070205080204" pitchFamily="50" charset="-128"/>
                        </a:rPr>
                        <a:t>62,797</a:t>
                      </a:r>
                    </a:p>
                  </a:txBody>
                  <a:tcPr marL="36000" marR="36000"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4"/>
                  </a:ext>
                </a:extLst>
              </a:tr>
              <a:tr h="235626">
                <a:tc>
                  <a:txBody>
                    <a:bodyPr/>
                    <a:lstStyle/>
                    <a:p>
                      <a:pPr algn="l"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トルコ</a:t>
                      </a:r>
                      <a:endParaRPr lang="ja-JP" altLang="en-US" sz="105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9525" marB="0" anchor="ctr"/>
                </a:tc>
                <a:tc>
                  <a:txBody>
                    <a:bodyPr/>
                    <a:lstStyle/>
                    <a:p>
                      <a:pPr algn="r" fontAlgn="ctr"/>
                      <a:r>
                        <a:rPr lang="en-US" altLang="ja-JP" sz="1050" b="0" i="0" u="none" strike="noStrike">
                          <a:solidFill>
                            <a:srgbClr val="000000"/>
                          </a:solidFill>
                          <a:effectLst/>
                          <a:latin typeface="Arial" panose="020B0604020202020204" pitchFamily="34" charset="0"/>
                          <a:ea typeface="ＭＳ Ｐゴシック" panose="020B0600070205080204" pitchFamily="50" charset="-128"/>
                        </a:rPr>
                        <a:t>0.3</a:t>
                      </a:r>
                    </a:p>
                  </a:txBody>
                  <a:tcPr marL="36000" marR="36000"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a:solidFill>
                            <a:srgbClr val="000000"/>
                          </a:solidFill>
                          <a:effectLst/>
                          <a:latin typeface="Arial" panose="020B0604020202020204" pitchFamily="34" charset="0"/>
                          <a:ea typeface="ＭＳ Ｐゴシック" panose="020B0600070205080204" pitchFamily="50" charset="-128"/>
                        </a:rPr>
                        <a:t>22,506</a:t>
                      </a:r>
                    </a:p>
                  </a:txBody>
                  <a:tcPr marL="36000" marR="36000"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5"/>
                  </a:ext>
                </a:extLst>
              </a:tr>
              <a:tr h="235626">
                <a:tc>
                  <a:txBody>
                    <a:bodyPr/>
                    <a:lstStyle/>
                    <a:p>
                      <a:pPr algn="l"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メキシコ</a:t>
                      </a:r>
                      <a:endParaRPr lang="ja-JP" altLang="en-US" sz="105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9525" marB="0" anchor="ctr"/>
                </a:tc>
                <a:tc>
                  <a:txBody>
                    <a:bodyPr/>
                    <a:lstStyle/>
                    <a:p>
                      <a:pPr algn="r" fontAlgn="ctr"/>
                      <a:r>
                        <a:rPr lang="en-US" altLang="ja-JP" sz="1050" b="0" i="0" u="none" strike="noStrike">
                          <a:solidFill>
                            <a:srgbClr val="000000"/>
                          </a:solidFill>
                          <a:effectLst/>
                          <a:latin typeface="Arial" panose="020B0604020202020204" pitchFamily="34" charset="0"/>
                          <a:ea typeface="ＭＳ Ｐゴシック" panose="020B0600070205080204" pitchFamily="50" charset="-128"/>
                        </a:rPr>
                        <a:t>0.1</a:t>
                      </a:r>
                    </a:p>
                  </a:txBody>
                  <a:tcPr marL="36000" marR="36000"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a:solidFill>
                            <a:srgbClr val="000000"/>
                          </a:solidFill>
                          <a:effectLst/>
                          <a:latin typeface="Arial" panose="020B0604020202020204" pitchFamily="34" charset="0"/>
                          <a:ea typeface="ＭＳ Ｐゴシック" panose="020B0600070205080204" pitchFamily="50" charset="-128"/>
                        </a:rPr>
                        <a:t>9,722</a:t>
                      </a:r>
                    </a:p>
                  </a:txBody>
                  <a:tcPr marL="36000" marR="36000"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6"/>
                  </a:ext>
                </a:extLst>
              </a:tr>
              <a:tr h="235626">
                <a:tc>
                  <a:txBody>
                    <a:bodyPr/>
                    <a:lstStyle/>
                    <a:p>
                      <a:pPr algn="l"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南アフリカ共和国</a:t>
                      </a:r>
                      <a:endParaRPr lang="ja-JP" altLang="en-US" sz="105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9525" marB="0" anchor="ctr"/>
                </a:tc>
                <a:tc>
                  <a:txBody>
                    <a:bodyPr/>
                    <a:lstStyle/>
                    <a:p>
                      <a:pPr algn="r" fontAlgn="ctr"/>
                      <a:r>
                        <a:rPr lang="en-US" altLang="ja-JP" sz="1050" b="0" i="0" u="none" strike="noStrike">
                          <a:solidFill>
                            <a:srgbClr val="000000"/>
                          </a:solidFill>
                          <a:effectLst/>
                          <a:latin typeface="Arial" panose="020B0604020202020204" pitchFamily="34" charset="0"/>
                          <a:ea typeface="ＭＳ Ｐゴシック" panose="020B0600070205080204" pitchFamily="50" charset="-128"/>
                        </a:rPr>
                        <a:t>0.1</a:t>
                      </a:r>
                    </a:p>
                  </a:txBody>
                  <a:tcPr marL="36000" marR="36000"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a:solidFill>
                            <a:srgbClr val="000000"/>
                          </a:solidFill>
                          <a:effectLst/>
                          <a:latin typeface="Arial" panose="020B0604020202020204" pitchFamily="34" charset="0"/>
                          <a:ea typeface="ＭＳ Ｐゴシック" panose="020B0600070205080204" pitchFamily="50" charset="-128"/>
                        </a:rPr>
                        <a:t>5,794</a:t>
                      </a:r>
                    </a:p>
                  </a:txBody>
                  <a:tcPr marL="36000" marR="36000"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7"/>
                  </a:ext>
                </a:extLst>
              </a:tr>
              <a:tr h="235626">
                <a:tc>
                  <a:txBody>
                    <a:bodyPr/>
                    <a:lstStyle/>
                    <a:p>
                      <a:pPr algn="l"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中国</a:t>
                      </a:r>
                      <a:endParaRPr lang="ja-JP" altLang="en-US" sz="105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9525" marB="0" anchor="ctr"/>
                </a:tc>
                <a:tc>
                  <a:txBody>
                    <a:bodyPr/>
                    <a:lstStyle/>
                    <a:p>
                      <a:pPr algn="r" fontAlgn="ctr"/>
                      <a:r>
                        <a:rPr lang="en-US" altLang="ja-JP" sz="1050" b="0" i="0" u="none" strike="noStrike">
                          <a:solidFill>
                            <a:srgbClr val="000000"/>
                          </a:solidFill>
                          <a:effectLst/>
                          <a:latin typeface="Arial" panose="020B0604020202020204" pitchFamily="34" charset="0"/>
                          <a:ea typeface="ＭＳ Ｐゴシック" panose="020B0600070205080204" pitchFamily="50" charset="-128"/>
                        </a:rPr>
                        <a:t>0.1</a:t>
                      </a:r>
                    </a:p>
                  </a:txBody>
                  <a:tcPr marL="36000" marR="36000"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a:solidFill>
                            <a:srgbClr val="000000"/>
                          </a:solidFill>
                          <a:effectLst/>
                          <a:latin typeface="Arial" panose="020B0604020202020204" pitchFamily="34" charset="0"/>
                          <a:ea typeface="ＭＳ Ｐゴシック" panose="020B0600070205080204" pitchFamily="50" charset="-128"/>
                        </a:rPr>
                        <a:t>139,378</a:t>
                      </a:r>
                    </a:p>
                  </a:txBody>
                  <a:tcPr marL="36000" marR="36000"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8"/>
                  </a:ext>
                </a:extLst>
              </a:tr>
              <a:tr h="235626">
                <a:tc>
                  <a:txBody>
                    <a:bodyPr/>
                    <a:lstStyle/>
                    <a:p>
                      <a:pPr algn="l"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インドネシア</a:t>
                      </a:r>
                      <a:endParaRPr lang="ja-JP" altLang="en-US" sz="105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9525" marB="0" anchor="ctr"/>
                </a:tc>
                <a:tc>
                  <a:txBody>
                    <a:bodyPr/>
                    <a:lstStyle/>
                    <a:p>
                      <a:pPr algn="r" fontAlgn="ctr"/>
                      <a:r>
                        <a:rPr lang="en-US" altLang="ja-JP" sz="1050" b="0" i="0" u="none" strike="noStrike">
                          <a:solidFill>
                            <a:srgbClr val="000000"/>
                          </a:solidFill>
                          <a:effectLst/>
                          <a:latin typeface="Arial" panose="020B0604020202020204" pitchFamily="34" charset="0"/>
                          <a:ea typeface="ＭＳ Ｐゴシック" panose="020B0600070205080204" pitchFamily="50" charset="-128"/>
                        </a:rPr>
                        <a:t>0.1</a:t>
                      </a:r>
                    </a:p>
                  </a:txBody>
                  <a:tcPr marL="36000" marR="36000"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a:solidFill>
                            <a:srgbClr val="000000"/>
                          </a:solidFill>
                          <a:effectLst/>
                          <a:latin typeface="Arial" panose="020B0604020202020204" pitchFamily="34" charset="0"/>
                          <a:ea typeface="ＭＳ Ｐゴシック" panose="020B0600070205080204" pitchFamily="50" charset="-128"/>
                        </a:rPr>
                        <a:t>17,428</a:t>
                      </a:r>
                    </a:p>
                  </a:txBody>
                  <a:tcPr marL="36000" marR="36000"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9"/>
                  </a:ext>
                </a:extLst>
              </a:tr>
              <a:tr h="235626">
                <a:tc>
                  <a:txBody>
                    <a:bodyPr/>
                    <a:lstStyle/>
                    <a:p>
                      <a:pPr algn="l"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インド</a:t>
                      </a:r>
                      <a:endParaRPr lang="ja-JP" altLang="en-US"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9525" marB="0" anchor="ctr"/>
                </a:tc>
                <a:tc>
                  <a:txBody>
                    <a:bodyPr/>
                    <a:lstStyle/>
                    <a:p>
                      <a:pPr algn="r" fontAlgn="ctr"/>
                      <a:r>
                        <a:rPr lang="en-US" altLang="ja-JP" sz="1050" b="0" i="0" u="none" strike="noStrike" dirty="0">
                          <a:solidFill>
                            <a:srgbClr val="000000"/>
                          </a:solidFill>
                          <a:effectLst/>
                          <a:latin typeface="Arial" panose="020B0604020202020204" pitchFamily="34" charset="0"/>
                          <a:ea typeface="ＭＳ Ｐゴシック" panose="020B0600070205080204" pitchFamily="50" charset="-128"/>
                        </a:rPr>
                        <a:t>0.1</a:t>
                      </a:r>
                    </a:p>
                  </a:txBody>
                  <a:tcPr marL="36000" marR="36000"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r" fontAlgn="ctr"/>
                      <a:r>
                        <a:rPr lang="en-US" altLang="ja-JP" sz="1050" b="0" i="0" u="none" strike="noStrike" dirty="0">
                          <a:solidFill>
                            <a:srgbClr val="000000"/>
                          </a:solidFill>
                          <a:effectLst/>
                          <a:latin typeface="Arial" panose="020B0604020202020204" pitchFamily="34" charset="0"/>
                          <a:ea typeface="ＭＳ Ｐゴシック" panose="020B0600070205080204" pitchFamily="50" charset="-128"/>
                        </a:rPr>
                        <a:t>145,410</a:t>
                      </a:r>
                    </a:p>
                  </a:txBody>
                  <a:tcPr marL="36000" marR="36000"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20"/>
                  </a:ext>
                </a:extLst>
              </a:tr>
            </a:tbl>
          </a:graphicData>
        </a:graphic>
      </p:graphicFrame>
      <p:graphicFrame>
        <p:nvGraphicFramePr>
          <p:cNvPr id="9" name="表 8"/>
          <p:cNvGraphicFramePr>
            <a:graphicFrameLocks noGrp="1"/>
          </p:cNvGraphicFramePr>
          <p:nvPr>
            <p:extLst>
              <p:ext uri="{D42A27DB-BD31-4B8C-83A1-F6EECF244321}">
                <p14:modId xmlns:p14="http://schemas.microsoft.com/office/powerpoint/2010/main" val="3779375236"/>
              </p:ext>
            </p:extLst>
          </p:nvPr>
        </p:nvGraphicFramePr>
        <p:xfrm>
          <a:off x="7473280" y="1125539"/>
          <a:ext cx="2321025" cy="5216183"/>
        </p:xfrm>
        <a:graphic>
          <a:graphicData uri="http://schemas.openxmlformats.org/drawingml/2006/table">
            <a:tbl>
              <a:tblPr>
                <a:tableStyleId>{5C22544A-7EE6-4342-B048-85BDC9FD1C3A}</a:tableStyleId>
              </a:tblPr>
              <a:tblGrid>
                <a:gridCol w="1078475">
                  <a:extLst>
                    <a:ext uri="{9D8B030D-6E8A-4147-A177-3AD203B41FA5}">
                      <a16:colId xmlns:a16="http://schemas.microsoft.com/office/drawing/2014/main" val="20000"/>
                    </a:ext>
                  </a:extLst>
                </a:gridCol>
                <a:gridCol w="649850">
                  <a:extLst>
                    <a:ext uri="{9D8B030D-6E8A-4147-A177-3AD203B41FA5}">
                      <a16:colId xmlns:a16="http://schemas.microsoft.com/office/drawing/2014/main" val="20001"/>
                    </a:ext>
                  </a:extLst>
                </a:gridCol>
                <a:gridCol w="592700">
                  <a:extLst>
                    <a:ext uri="{9D8B030D-6E8A-4147-A177-3AD203B41FA5}">
                      <a16:colId xmlns:a16="http://schemas.microsoft.com/office/drawing/2014/main" val="20002"/>
                    </a:ext>
                  </a:extLst>
                </a:gridCol>
              </a:tblGrid>
              <a:tr h="235626">
                <a:tc row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mn-cs"/>
                        </a:rPr>
                        <a:t>国名</a:t>
                      </a:r>
                    </a:p>
                  </a:txBody>
                  <a:tcPr marL="36000" marR="36000" marT="0" marB="0" anchor="ctr">
                    <a:solidFill>
                      <a:srgbClr val="3D6AA7"/>
                    </a:solidFill>
                  </a:tcPr>
                </a:tc>
                <a:tc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mn-cs"/>
                        </a:rPr>
                        <a:t>薬剤師数（人）</a:t>
                      </a:r>
                    </a:p>
                  </a:txBody>
                  <a:tcPr marL="36000" marR="36000" marT="0" marB="0" anchor="ctr">
                    <a:solidFill>
                      <a:srgbClr val="3D6AA7"/>
                    </a:solid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mn-cs"/>
                      </a:endParaRPr>
                    </a:p>
                  </a:txBody>
                  <a:tcPr marL="36000" marR="36000" marT="0" marB="0" anchor="ctr">
                    <a:solidFill>
                      <a:srgbClr val="3D6AA7"/>
                    </a:solidFill>
                  </a:tcPr>
                </a:tc>
                <a:extLst>
                  <a:ext uri="{0D108BD9-81ED-4DB2-BD59-A6C34878D82A}">
                    <a16:rowId xmlns:a16="http://schemas.microsoft.com/office/drawing/2014/main" val="10000"/>
                  </a:ext>
                </a:extLst>
              </a:tr>
              <a:tr h="471253">
                <a:tc vMerge="1">
                  <a:txBody>
                    <a:bodyPr/>
                    <a:lstStyle/>
                    <a:p>
                      <a:pPr algn="l" fontAlgn="ctr"/>
                      <a:endParaRPr lang="ja-JP" altLang="en-US" sz="11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mn-cs"/>
                        </a:rPr>
                        <a:t>人口千人</a:t>
                      </a:r>
                      <a:endParaRPr kumimoji="1" lang="en-US" altLang="ja-JP" sz="1050" b="0" kern="1200" dirty="0">
                        <a:solidFill>
                          <a:schemeClr val="bg1"/>
                        </a:solidFill>
                        <a:latin typeface="HGP創英角ｺﾞｼｯｸUB" panose="020B0900000000000000" pitchFamily="50" charset="-128"/>
                        <a:ea typeface="HGP創英角ｺﾞｼｯｸUB" panose="020B0900000000000000" pitchFamily="50" charset="-128"/>
                        <a:cs typeface="+mn-cs"/>
                      </a:endParaRPr>
                    </a:p>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mn-cs"/>
                        </a:rPr>
                        <a:t>当たり</a:t>
                      </a:r>
                    </a:p>
                  </a:txBody>
                  <a:tcPr marL="36000" marR="36000" marT="0" marB="0" anchor="c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mn-cs"/>
                        </a:rPr>
                        <a:t>合計</a:t>
                      </a:r>
                    </a:p>
                  </a:txBody>
                  <a:tcPr marL="36000" marR="36000" marT="0" marB="0" anchor="ctr">
                    <a:solidFill>
                      <a:srgbClr val="3D6AA7"/>
                    </a:solidFill>
                  </a:tcPr>
                </a:tc>
                <a:extLst>
                  <a:ext uri="{0D108BD9-81ED-4DB2-BD59-A6C34878D82A}">
                    <a16:rowId xmlns:a16="http://schemas.microsoft.com/office/drawing/2014/main" val="10001"/>
                  </a:ext>
                </a:extLst>
              </a:tr>
              <a:tr h="235626">
                <a:tc>
                  <a:txBody>
                    <a:bodyPr/>
                    <a:lstStyle/>
                    <a:p>
                      <a:pPr algn="l" fontAlgn="ctr"/>
                      <a:r>
                        <a:rPr lang="ja-JP" altLang="en-US" sz="1050" u="none" strike="noStrike" dirty="0">
                          <a:effectLst/>
                        </a:rPr>
                        <a:t>日本</a:t>
                      </a:r>
                      <a:endParaRPr lang="ja-JP" altLang="en-US"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050" u="none" strike="noStrike" dirty="0">
                          <a:effectLst/>
                        </a:rPr>
                        <a:t>2.3</a:t>
                      </a:r>
                      <a:endParaRPr lang="en-US" altLang="ja-JP"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r" fontAlgn="ctr"/>
                      <a:r>
                        <a:rPr lang="en-US" altLang="ja-JP" sz="1050" u="none" strike="noStrike" dirty="0">
                          <a:effectLst/>
                        </a:rPr>
                        <a:t>295,994</a:t>
                      </a:r>
                      <a:endParaRPr lang="en-US" altLang="ja-JP"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35626">
                <a:tc>
                  <a:txBody>
                    <a:bodyPr/>
                    <a:lstStyle/>
                    <a:p>
                      <a:pPr algn="l" fontAlgn="ctr"/>
                      <a:r>
                        <a:rPr lang="ja-JP" altLang="en-US" sz="1050" u="none" strike="noStrike" dirty="0">
                          <a:effectLst/>
                        </a:rPr>
                        <a:t>韓国</a:t>
                      </a:r>
                      <a:endParaRPr lang="ja-JP" altLang="en-US"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050" u="none" strike="noStrike" dirty="0">
                          <a:effectLst/>
                        </a:rPr>
                        <a:t>1.3</a:t>
                      </a:r>
                      <a:endParaRPr lang="en-US" altLang="ja-JP"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u="none" strike="noStrike" dirty="0">
                          <a:effectLst/>
                        </a:rPr>
                        <a:t>65,854</a:t>
                      </a:r>
                      <a:endParaRPr lang="en-US" altLang="ja-JP"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235626">
                <a:tc>
                  <a:txBody>
                    <a:bodyPr/>
                    <a:lstStyle/>
                    <a:p>
                      <a:pPr algn="l" fontAlgn="ctr"/>
                      <a:r>
                        <a:rPr lang="ja-JP" altLang="en-US" sz="1050" u="none" strike="noStrike" dirty="0">
                          <a:effectLst/>
                        </a:rPr>
                        <a:t>フランス</a:t>
                      </a:r>
                      <a:endParaRPr lang="ja-JP" altLang="en-US"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050" u="none" strike="noStrike" dirty="0">
                          <a:effectLst/>
                        </a:rPr>
                        <a:t>1.1</a:t>
                      </a:r>
                      <a:endParaRPr lang="en-US" altLang="ja-JP"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u="none" strike="noStrike" dirty="0">
                          <a:effectLst/>
                        </a:rPr>
                        <a:t>72,354</a:t>
                      </a:r>
                      <a:endParaRPr lang="en-US" altLang="ja-JP"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235626">
                <a:tc>
                  <a:txBody>
                    <a:bodyPr/>
                    <a:lstStyle/>
                    <a:p>
                      <a:pPr algn="l" fontAlgn="ctr"/>
                      <a:r>
                        <a:rPr lang="ja-JP" altLang="en-US" sz="1050" u="none" strike="noStrike" dirty="0">
                          <a:effectLst/>
                        </a:rPr>
                        <a:t>イタリア</a:t>
                      </a:r>
                      <a:endParaRPr lang="ja-JP" altLang="en-US"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050" u="none" strike="noStrike" dirty="0">
                          <a:effectLst/>
                        </a:rPr>
                        <a:t>1.1</a:t>
                      </a:r>
                      <a:endParaRPr lang="en-US" altLang="ja-JP"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u="none" strike="noStrike">
                          <a:effectLst/>
                        </a:rPr>
                        <a:t>67,177</a:t>
                      </a:r>
                      <a:endParaRPr lang="en-US" altLang="ja-JP" sz="105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235626">
                <a:tc>
                  <a:txBody>
                    <a:bodyPr/>
                    <a:lstStyle/>
                    <a:p>
                      <a:pPr algn="l" fontAlgn="ctr"/>
                      <a:r>
                        <a:rPr lang="ja-JP" altLang="en-US" sz="1050" u="none" strike="noStrike" dirty="0">
                          <a:effectLst/>
                        </a:rPr>
                        <a:t>カナダ</a:t>
                      </a:r>
                      <a:endParaRPr lang="ja-JP" altLang="en-US"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050" u="none" strike="noStrike" dirty="0">
                          <a:effectLst/>
                        </a:rPr>
                        <a:t>1.0</a:t>
                      </a:r>
                      <a:endParaRPr lang="en-US" altLang="ja-JP"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u="none" strike="noStrike">
                          <a:effectLst/>
                        </a:rPr>
                        <a:t>35,560</a:t>
                      </a:r>
                      <a:endParaRPr lang="en-US" altLang="ja-JP" sz="105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235626">
                <a:tc>
                  <a:txBody>
                    <a:bodyPr/>
                    <a:lstStyle/>
                    <a:p>
                      <a:pPr algn="l" fontAlgn="ctr"/>
                      <a:r>
                        <a:rPr lang="ja-JP" altLang="en-US" sz="1050" u="none" strike="noStrike" dirty="0">
                          <a:effectLst/>
                        </a:rPr>
                        <a:t>アメリカ合衆国</a:t>
                      </a:r>
                      <a:endParaRPr lang="ja-JP" altLang="en-US"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050" u="none" strike="noStrike" dirty="0">
                          <a:effectLst/>
                        </a:rPr>
                        <a:t>0.9</a:t>
                      </a:r>
                      <a:endParaRPr lang="en-US" altLang="ja-JP"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u="none" strike="noStrike">
                          <a:effectLst/>
                        </a:rPr>
                        <a:t>292,874</a:t>
                      </a:r>
                      <a:endParaRPr lang="en-US" altLang="ja-JP" sz="105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235626">
                <a:tc>
                  <a:txBody>
                    <a:bodyPr/>
                    <a:lstStyle/>
                    <a:p>
                      <a:pPr algn="l" fontAlgn="ctr"/>
                      <a:r>
                        <a:rPr lang="ja-JP" altLang="en-US" sz="1050" u="none" strike="noStrike">
                          <a:effectLst/>
                        </a:rPr>
                        <a:t>ブラジル</a:t>
                      </a:r>
                      <a:endParaRPr lang="ja-JP" altLang="en-US" sz="105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050" u="none" strike="noStrike" dirty="0">
                          <a:effectLst/>
                        </a:rPr>
                        <a:t>0.9</a:t>
                      </a:r>
                      <a:endParaRPr lang="en-US" altLang="ja-JP"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u="none" strike="noStrike" dirty="0">
                          <a:effectLst/>
                        </a:rPr>
                        <a:t>190,455</a:t>
                      </a:r>
                      <a:endParaRPr lang="en-US" altLang="ja-JP"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235626">
                <a:tc>
                  <a:txBody>
                    <a:bodyPr/>
                    <a:lstStyle/>
                    <a:p>
                      <a:pPr algn="l" fontAlgn="ctr"/>
                      <a:r>
                        <a:rPr lang="ja-JP" altLang="en-US" sz="1050" u="none" strike="noStrike">
                          <a:effectLst/>
                        </a:rPr>
                        <a:t>ドイツ</a:t>
                      </a:r>
                      <a:endParaRPr lang="ja-JP" altLang="en-US" sz="105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050" u="none" strike="noStrike" dirty="0">
                          <a:effectLst/>
                        </a:rPr>
                        <a:t>0.8</a:t>
                      </a:r>
                      <a:endParaRPr lang="en-US" altLang="ja-JP"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u="none" strike="noStrike" dirty="0">
                          <a:effectLst/>
                        </a:rPr>
                        <a:t>63,312</a:t>
                      </a:r>
                      <a:endParaRPr lang="en-US" altLang="ja-JP"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235626">
                <a:tc>
                  <a:txBody>
                    <a:bodyPr/>
                    <a:lstStyle/>
                    <a:p>
                      <a:pPr algn="l" fontAlgn="ctr"/>
                      <a:r>
                        <a:rPr lang="ja-JP" altLang="en-US" sz="1050" u="none" strike="noStrike">
                          <a:effectLst/>
                        </a:rPr>
                        <a:t>オーストラリア</a:t>
                      </a:r>
                      <a:endParaRPr lang="ja-JP" altLang="en-US" sz="105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050" u="none" strike="noStrike" dirty="0">
                          <a:effectLst/>
                        </a:rPr>
                        <a:t>0.7</a:t>
                      </a:r>
                      <a:endParaRPr lang="en-US" altLang="ja-JP"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u="none" strike="noStrike" dirty="0">
                          <a:effectLst/>
                        </a:rPr>
                        <a:t>17,512</a:t>
                      </a:r>
                      <a:endParaRPr lang="en-US" altLang="ja-JP"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268036">
                <a:tc>
                  <a:txBody>
                    <a:bodyPr/>
                    <a:lstStyle/>
                    <a:p>
                      <a:pPr algn="l" fontAlgn="ctr"/>
                      <a:r>
                        <a:rPr lang="ja-JP" altLang="en-US" sz="1050" u="none" strike="noStrike">
                          <a:effectLst/>
                        </a:rPr>
                        <a:t>イギリス</a:t>
                      </a:r>
                      <a:endParaRPr lang="ja-JP" altLang="en-US" sz="105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050" u="none" strike="noStrike" dirty="0">
                          <a:effectLst/>
                        </a:rPr>
                        <a:t>0.6</a:t>
                      </a:r>
                      <a:endParaRPr lang="en-US" altLang="ja-JP"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u="none" strike="noStrike" dirty="0">
                          <a:effectLst/>
                        </a:rPr>
                        <a:t>38,094</a:t>
                      </a:r>
                      <a:endParaRPr lang="en-US" altLang="ja-JP"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1"/>
                  </a:ext>
                </a:extLst>
              </a:tr>
              <a:tr h="235626">
                <a:tc>
                  <a:txBody>
                    <a:bodyPr/>
                    <a:lstStyle/>
                    <a:p>
                      <a:pPr algn="l" fontAlgn="ctr"/>
                      <a:r>
                        <a:rPr lang="ja-JP" altLang="en-US" sz="1050" b="1" u="none" strike="noStrike" dirty="0">
                          <a:effectLst/>
                        </a:rPr>
                        <a:t>サウジアラビア</a:t>
                      </a:r>
                      <a:endParaRPr lang="ja-JP" altLang="en-US" sz="1050" b="1"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solidFill>
                      <a:schemeClr val="tx2"/>
                    </a:solidFill>
                  </a:tcPr>
                </a:tc>
                <a:tc>
                  <a:txBody>
                    <a:bodyPr/>
                    <a:lstStyle/>
                    <a:p>
                      <a:pPr algn="r" fontAlgn="ctr"/>
                      <a:r>
                        <a:rPr lang="en-US" altLang="ja-JP" sz="1050" b="1" u="none" strike="noStrike" dirty="0">
                          <a:effectLst/>
                        </a:rPr>
                        <a:t>0.5</a:t>
                      </a:r>
                      <a:endParaRPr lang="en-US" altLang="ja-JP" sz="1050" b="1"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1" u="none" strike="noStrike" dirty="0">
                          <a:effectLst/>
                        </a:rPr>
                        <a:t>15,423</a:t>
                      </a:r>
                      <a:endParaRPr lang="en-US" altLang="ja-JP" sz="1050" b="1"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2"/>
                  </a:ext>
                </a:extLst>
              </a:tr>
              <a:tr h="235626">
                <a:tc>
                  <a:txBody>
                    <a:bodyPr/>
                    <a:lstStyle/>
                    <a:p>
                      <a:pPr algn="l" fontAlgn="ctr"/>
                      <a:r>
                        <a:rPr lang="ja-JP" altLang="en-US" sz="1050" u="none" strike="noStrike" dirty="0">
                          <a:effectLst/>
                        </a:rPr>
                        <a:t>メキシコ</a:t>
                      </a:r>
                      <a:endParaRPr lang="ja-JP" altLang="en-US"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050" u="none" strike="noStrike" dirty="0">
                          <a:effectLst/>
                        </a:rPr>
                        <a:t>0.5</a:t>
                      </a:r>
                      <a:endParaRPr lang="en-US" altLang="ja-JP"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u="none" strike="noStrike" dirty="0">
                          <a:effectLst/>
                        </a:rPr>
                        <a:t>61,900</a:t>
                      </a:r>
                      <a:endParaRPr lang="en-US" altLang="ja-JP"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3"/>
                  </a:ext>
                </a:extLst>
              </a:tr>
              <a:tr h="235626">
                <a:tc>
                  <a:txBody>
                    <a:bodyPr/>
                    <a:lstStyle/>
                    <a:p>
                      <a:pPr algn="l" fontAlgn="ctr"/>
                      <a:r>
                        <a:rPr lang="ja-JP" altLang="en-US" sz="1050" u="none" strike="noStrike">
                          <a:effectLst/>
                        </a:rPr>
                        <a:t>インド</a:t>
                      </a:r>
                      <a:endParaRPr lang="ja-JP" altLang="en-US" sz="105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050" u="none" strike="noStrike" dirty="0">
                          <a:effectLst/>
                        </a:rPr>
                        <a:t>0.5</a:t>
                      </a:r>
                      <a:endParaRPr lang="en-US" altLang="ja-JP"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u="none" strike="noStrike" dirty="0">
                          <a:effectLst/>
                        </a:rPr>
                        <a:t>649,337</a:t>
                      </a:r>
                      <a:endParaRPr lang="en-US" altLang="ja-JP"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4"/>
                  </a:ext>
                </a:extLst>
              </a:tr>
              <a:tr h="235626">
                <a:tc>
                  <a:txBody>
                    <a:bodyPr/>
                    <a:lstStyle/>
                    <a:p>
                      <a:pPr algn="l" fontAlgn="ctr"/>
                      <a:r>
                        <a:rPr lang="ja-JP" altLang="en-US" sz="1050" u="none" strike="noStrike">
                          <a:effectLst/>
                        </a:rPr>
                        <a:t>アルゼンチン</a:t>
                      </a:r>
                      <a:endParaRPr lang="ja-JP" altLang="en-US" sz="105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050" u="none" strike="noStrike" dirty="0">
                          <a:effectLst/>
                        </a:rPr>
                        <a:t>0.5</a:t>
                      </a:r>
                      <a:endParaRPr lang="en-US" altLang="ja-JP"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u="none" strike="noStrike" dirty="0">
                          <a:effectLst/>
                        </a:rPr>
                        <a:t>21,272</a:t>
                      </a:r>
                      <a:endParaRPr lang="en-US" altLang="ja-JP"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5"/>
                  </a:ext>
                </a:extLst>
              </a:tr>
              <a:tr h="235626">
                <a:tc>
                  <a:txBody>
                    <a:bodyPr/>
                    <a:lstStyle/>
                    <a:p>
                      <a:pPr algn="l" fontAlgn="ctr"/>
                      <a:r>
                        <a:rPr lang="ja-JP" altLang="en-US" sz="1050" u="none" strike="noStrike">
                          <a:effectLst/>
                        </a:rPr>
                        <a:t>ロシア</a:t>
                      </a:r>
                      <a:endParaRPr lang="ja-JP" altLang="en-US" sz="105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050" u="none" strike="noStrike" dirty="0">
                          <a:effectLst/>
                        </a:rPr>
                        <a:t>0.4</a:t>
                      </a:r>
                      <a:endParaRPr lang="en-US" altLang="ja-JP"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u="none" strike="noStrike" dirty="0">
                          <a:effectLst/>
                        </a:rPr>
                        <a:t>56,987</a:t>
                      </a:r>
                      <a:endParaRPr lang="en-US" altLang="ja-JP"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6"/>
                  </a:ext>
                </a:extLst>
              </a:tr>
              <a:tr h="235626">
                <a:tc>
                  <a:txBody>
                    <a:bodyPr/>
                    <a:lstStyle/>
                    <a:p>
                      <a:pPr algn="l" fontAlgn="ctr"/>
                      <a:r>
                        <a:rPr lang="ja-JP" altLang="en-US" sz="1050" u="none" strike="noStrike">
                          <a:effectLst/>
                        </a:rPr>
                        <a:t>トルコ</a:t>
                      </a:r>
                      <a:endParaRPr lang="ja-JP" altLang="en-US" sz="105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050" u="none" strike="noStrike" dirty="0">
                          <a:effectLst/>
                        </a:rPr>
                        <a:t>0.4</a:t>
                      </a:r>
                      <a:endParaRPr lang="en-US" altLang="ja-JP"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u="none" strike="noStrike" dirty="0">
                          <a:effectLst/>
                        </a:rPr>
                        <a:t>27,810</a:t>
                      </a:r>
                      <a:endParaRPr lang="en-US" altLang="ja-JP"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7"/>
                  </a:ext>
                </a:extLst>
              </a:tr>
              <a:tr h="235626">
                <a:tc>
                  <a:txBody>
                    <a:bodyPr/>
                    <a:lstStyle/>
                    <a:p>
                      <a:pPr algn="l" fontAlgn="ctr"/>
                      <a:r>
                        <a:rPr lang="ja-JP" altLang="en-US" sz="1050" u="none" strike="noStrike">
                          <a:effectLst/>
                        </a:rPr>
                        <a:t>南アフリカ共和国</a:t>
                      </a:r>
                      <a:endParaRPr lang="ja-JP" altLang="en-US" sz="105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050" u="none" strike="noStrike" dirty="0">
                          <a:effectLst/>
                        </a:rPr>
                        <a:t>0.3</a:t>
                      </a:r>
                      <a:endParaRPr lang="en-US" altLang="ja-JP"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u="none" strike="noStrike" dirty="0">
                          <a:effectLst/>
                        </a:rPr>
                        <a:t>13,755</a:t>
                      </a:r>
                      <a:endParaRPr lang="en-US" altLang="ja-JP"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8"/>
                  </a:ext>
                </a:extLst>
              </a:tr>
              <a:tr h="235626">
                <a:tc>
                  <a:txBody>
                    <a:bodyPr/>
                    <a:lstStyle/>
                    <a:p>
                      <a:pPr algn="l" fontAlgn="ctr"/>
                      <a:r>
                        <a:rPr lang="ja-JP" altLang="en-US" sz="1050" u="none" strike="noStrike">
                          <a:effectLst/>
                        </a:rPr>
                        <a:t>中国</a:t>
                      </a:r>
                      <a:endParaRPr lang="ja-JP" altLang="en-US" sz="105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050" u="none" strike="noStrike" dirty="0">
                          <a:effectLst/>
                        </a:rPr>
                        <a:t>0.3</a:t>
                      </a:r>
                      <a:endParaRPr lang="en-US" altLang="ja-JP"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u="none" strike="noStrike" dirty="0">
                          <a:effectLst/>
                        </a:rPr>
                        <a:t>404,368</a:t>
                      </a:r>
                      <a:endParaRPr lang="en-US" altLang="ja-JP"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9"/>
                  </a:ext>
                </a:extLst>
              </a:tr>
              <a:tr h="235626">
                <a:tc>
                  <a:txBody>
                    <a:bodyPr/>
                    <a:lstStyle/>
                    <a:p>
                      <a:pPr algn="l" fontAlgn="ctr"/>
                      <a:r>
                        <a:rPr lang="ja-JP" altLang="en-US" sz="1050" u="none" strike="noStrike">
                          <a:effectLst/>
                        </a:rPr>
                        <a:t>インドネシア</a:t>
                      </a:r>
                      <a:endParaRPr lang="ja-JP" altLang="en-US" sz="105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050" u="none" strike="noStrike" dirty="0">
                          <a:effectLst/>
                        </a:rPr>
                        <a:t>0.1</a:t>
                      </a:r>
                      <a:endParaRPr lang="en-US" altLang="ja-JP"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r" fontAlgn="ctr"/>
                      <a:r>
                        <a:rPr lang="en-US" altLang="ja-JP" sz="1050" u="none" strike="noStrike" dirty="0">
                          <a:effectLst/>
                        </a:rPr>
                        <a:t>33,507</a:t>
                      </a:r>
                      <a:endParaRPr lang="en-US" altLang="ja-JP"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20"/>
                  </a:ext>
                </a:extLst>
              </a:tr>
            </a:tbl>
          </a:graphicData>
        </a:graphic>
      </p:graphicFrame>
      <p:sp>
        <p:nvSpPr>
          <p:cNvPr id="70" name="テキスト ボックス 69"/>
          <p:cNvSpPr txBox="1"/>
          <p:nvPr/>
        </p:nvSpPr>
        <p:spPr>
          <a:xfrm>
            <a:off x="128464" y="6407736"/>
            <a:ext cx="9214090" cy="215444"/>
          </a:xfrm>
          <a:prstGeom prst="rect">
            <a:avLst/>
          </a:prstGeom>
          <a:noFill/>
        </p:spPr>
        <p:txBody>
          <a:bodyPr wrap="square" lIns="0" rIns="0" rtlCol="0">
            <a:spAutoFit/>
          </a:bodyPr>
          <a:lstStyle/>
          <a:p>
            <a:pPr marL="198438" indent="-198438" algn="just"/>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「医師数」、「看護師数」、「歯科医数」、「薬剤師数」いずれも、</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年時点のデータ。</a:t>
            </a:r>
          </a:p>
        </p:txBody>
      </p:sp>
      <p:sp>
        <p:nvSpPr>
          <p:cNvPr id="71" name="テキスト ボックス 70"/>
          <p:cNvSpPr txBox="1"/>
          <p:nvPr/>
        </p:nvSpPr>
        <p:spPr>
          <a:xfrm>
            <a:off x="200472" y="6669360"/>
            <a:ext cx="5616624" cy="144016"/>
          </a:xfrm>
          <a:prstGeom prst="rect">
            <a:avLst/>
          </a:prstGeom>
          <a:noFill/>
        </p:spPr>
        <p:txBody>
          <a:bodyPr wrap="square" lIns="0" tIns="0" rIns="0" bIns="0" rtlCol="0">
            <a:noAutofit/>
          </a:bodyPr>
          <a:lstStyle/>
          <a:p>
            <a:pPr>
              <a:spcAft>
                <a:spcPts val="100"/>
              </a:spcAft>
            </a:pPr>
            <a:r>
              <a:rPr lang="ja-JP" altLang="en-US" sz="800" dirty="0">
                <a:solidFill>
                  <a:srgbClr val="000000"/>
                </a:solidFill>
                <a:cs typeface="Arial" panose="020B0604020202020204" pitchFamily="34" charset="0"/>
              </a:rPr>
              <a:t>（出所） </a:t>
            </a:r>
            <a:r>
              <a:rPr lang="en-US" altLang="ja-JP" sz="800" dirty="0" err="1">
                <a:solidFill>
                  <a:srgbClr val="000000"/>
                </a:solidFill>
                <a:cs typeface="Arial" panose="020B0604020202020204" pitchFamily="34" charset="0"/>
              </a:rPr>
              <a:t>Espicom</a:t>
            </a:r>
            <a:r>
              <a:rPr lang="en-US" altLang="ja-JP" sz="800" dirty="0">
                <a:solidFill>
                  <a:srgbClr val="000000"/>
                </a:solidFill>
                <a:cs typeface="Arial" panose="020B0604020202020204" pitchFamily="34" charset="0"/>
              </a:rPr>
              <a:t> </a:t>
            </a:r>
            <a:r>
              <a:rPr lang="ja-JP" altLang="en-US" sz="800" dirty="0">
                <a:solidFill>
                  <a:srgbClr val="000000"/>
                </a:solidFill>
                <a:cs typeface="Arial" panose="020B0604020202020204" pitchFamily="34" charset="0"/>
              </a:rPr>
              <a:t>「</a:t>
            </a:r>
            <a:r>
              <a:rPr lang="en-US" altLang="ja-JP" sz="800" dirty="0">
                <a:solidFill>
                  <a:srgbClr val="000000"/>
                </a:solidFill>
                <a:cs typeface="Arial" panose="020B0604020202020204" pitchFamily="34" charset="0"/>
              </a:rPr>
              <a:t>World Medical Markets Fact Book 2014</a:t>
            </a:r>
            <a:r>
              <a:rPr lang="ja-JP" altLang="en-US" sz="800" dirty="0">
                <a:solidFill>
                  <a:srgbClr val="000000"/>
                </a:solidFill>
                <a:cs typeface="Arial" panose="020B0604020202020204" pitchFamily="34" charset="0"/>
              </a:rPr>
              <a:t>」</a:t>
            </a:r>
          </a:p>
        </p:txBody>
      </p:sp>
    </p:spTree>
    <p:extLst>
      <p:ext uri="{BB962C8B-B14F-4D97-AF65-F5344CB8AC3E}">
        <p14:creationId xmlns:p14="http://schemas.microsoft.com/office/powerpoint/2010/main" val="13271280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一般概況</a:t>
            </a:r>
          </a:p>
        </p:txBody>
      </p:sp>
    </p:spTree>
    <p:extLst>
      <p:ext uri="{BB962C8B-B14F-4D97-AF65-F5344CB8AC3E}">
        <p14:creationId xmlns:p14="http://schemas.microsoft.com/office/powerpoint/2010/main" val="27886921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76EDE342-869E-4AF2-B702-AE04FFB5FB0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73" imgH="473" progId="TCLayout.ActiveDocument.1">
                  <p:embed/>
                </p:oleObj>
              </mc:Choice>
              <mc:Fallback>
                <p:oleObj name="think-cell Slide" r:id="rId4" imgW="473" imgH="473" progId="TCLayout.ActiveDocument.1">
                  <p:embed/>
                  <p:pic>
                    <p:nvPicPr>
                      <p:cNvPr id="7" name="Object 6" hidden="1">
                        <a:extLst>
                          <a:ext uri="{FF2B5EF4-FFF2-40B4-BE49-F238E27FC236}">
                            <a16:creationId xmlns:a16="http://schemas.microsoft.com/office/drawing/2014/main" id="{76EDE342-869E-4AF2-B702-AE04FFB5FB0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p:txBody>
          <a:bodyPr vert="horz">
            <a:noAutofit/>
          </a:bodyPr>
          <a:lstStyle/>
          <a:p>
            <a:r>
              <a:rPr lang="ja-JP" altLang="en-US" dirty="0"/>
              <a:t>サウジアラビア／一般概況</a:t>
            </a:r>
          </a:p>
        </p:txBody>
      </p:sp>
      <p:sp>
        <p:nvSpPr>
          <p:cNvPr id="8" name="テキスト プレースホルダー 7"/>
          <p:cNvSpPr>
            <a:spLocks noGrp="1"/>
          </p:cNvSpPr>
          <p:nvPr>
            <p:ph type="body" sz="quarter" idx="15"/>
          </p:nvPr>
        </p:nvSpPr>
        <p:spPr/>
        <p:txBody>
          <a:bodyPr/>
          <a:lstStyle/>
          <a:p>
            <a:r>
              <a:rPr lang="ja-JP" altLang="en-US" dirty="0"/>
              <a:t>基本情報</a:t>
            </a:r>
          </a:p>
        </p:txBody>
      </p:sp>
      <p:graphicFrame>
        <p:nvGraphicFramePr>
          <p:cNvPr id="3" name="表 2"/>
          <p:cNvGraphicFramePr>
            <a:graphicFrameLocks noGrp="1"/>
          </p:cNvGraphicFramePr>
          <p:nvPr>
            <p:extLst>
              <p:ext uri="{D42A27DB-BD31-4B8C-83A1-F6EECF244321}">
                <p14:modId xmlns:p14="http://schemas.microsoft.com/office/powerpoint/2010/main" val="4052263488"/>
              </p:ext>
            </p:extLst>
          </p:nvPr>
        </p:nvGraphicFramePr>
        <p:xfrm>
          <a:off x="200472" y="1052736"/>
          <a:ext cx="9505056" cy="5398730"/>
        </p:xfrm>
        <a:graphic>
          <a:graphicData uri="http://schemas.openxmlformats.org/drawingml/2006/table">
            <a:tbl>
              <a:tblPr firstRow="1" bandRow="1">
                <a:tableStyleId>{5C22544A-7EE6-4342-B048-85BDC9FD1C3A}</a:tableStyleId>
              </a:tblPr>
              <a:tblGrid>
                <a:gridCol w="1224136">
                  <a:extLst>
                    <a:ext uri="{9D8B030D-6E8A-4147-A177-3AD203B41FA5}">
                      <a16:colId xmlns:a16="http://schemas.microsoft.com/office/drawing/2014/main" val="20000"/>
                    </a:ext>
                  </a:extLst>
                </a:gridCol>
                <a:gridCol w="8280920">
                  <a:extLst>
                    <a:ext uri="{9D8B030D-6E8A-4147-A177-3AD203B41FA5}">
                      <a16:colId xmlns:a16="http://schemas.microsoft.com/office/drawing/2014/main" val="20001"/>
                    </a:ext>
                  </a:extLst>
                </a:gridCol>
              </a:tblGrid>
              <a:tr h="165435">
                <a:tc>
                  <a:txBody>
                    <a:bodyPr/>
                    <a:lstStyle/>
                    <a:p>
                      <a:pPr algn="ctr"/>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首　都</a:t>
                      </a:r>
                    </a:p>
                  </a:txBody>
                  <a:tcPr marL="0" marR="0" marT="3600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3D6AA7"/>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r>
                        <a:rPr kumimoji="1" lang="ja-JP" altLang="en-US" sz="1200" b="0" kern="1200" dirty="0">
                          <a:solidFill>
                            <a:schemeClr val="dk1"/>
                          </a:solidFill>
                          <a:latin typeface="+mn-lt"/>
                          <a:ea typeface="+mn-ea"/>
                          <a:cs typeface="+mn-cs"/>
                        </a:rPr>
                        <a:t>リヤド</a:t>
                      </a:r>
                      <a:endParaRPr kumimoji="1" lang="en-US" altLang="ja-JP"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180000" marT="3600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65435">
                <a:tc>
                  <a:txBody>
                    <a:bodyPr/>
                    <a:lstStyle/>
                    <a:p>
                      <a:pPr algn="ctr"/>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言　語</a:t>
                      </a:r>
                    </a:p>
                  </a:txBody>
                  <a:tcPr marL="0" marR="0" marT="3600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r>
                        <a:rPr kumimoji="1" lang="ja-JP" altLang="en-US"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アラビア語（公用語）</a:t>
                      </a:r>
                    </a:p>
                  </a:txBody>
                  <a:tcPr marL="180000" marT="3600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65435">
                <a:tc>
                  <a:txBody>
                    <a:bodyPr/>
                    <a:lstStyle/>
                    <a:p>
                      <a:pPr algn="ctr"/>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通貨・レート</a:t>
                      </a:r>
                    </a:p>
                  </a:txBody>
                  <a:tcPr marL="0" marR="0" marT="3600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r>
                        <a:rPr lang="en-US" altLang="ja-JP" sz="1200" dirty="0">
                          <a:solidFill>
                            <a:schemeClr val="tx1"/>
                          </a:solidFill>
                        </a:rPr>
                        <a:t>1</a:t>
                      </a:r>
                      <a:r>
                        <a:rPr lang="ja-JP" altLang="en-US" sz="1200" dirty="0">
                          <a:solidFill>
                            <a:schemeClr val="tx1"/>
                          </a:solidFill>
                        </a:rPr>
                        <a:t>サウジアラビア・リヤル（</a:t>
                      </a:r>
                      <a:r>
                        <a:rPr lang="en-US" altLang="ja-JP" sz="1200" dirty="0">
                          <a:solidFill>
                            <a:schemeClr val="tx1"/>
                          </a:solidFill>
                        </a:rPr>
                        <a:t>SRA</a:t>
                      </a:r>
                      <a:r>
                        <a:rPr lang="ja-JP" altLang="en-US" sz="1200" dirty="0">
                          <a:solidFill>
                            <a:schemeClr val="tx1"/>
                          </a:solidFill>
                        </a:rPr>
                        <a:t>）　＝　</a:t>
                      </a:r>
                      <a:r>
                        <a:rPr lang="en-US" altLang="ja-JP" sz="1200" dirty="0">
                          <a:solidFill>
                            <a:schemeClr val="tx1"/>
                          </a:solidFill>
                        </a:rPr>
                        <a:t>40.22</a:t>
                      </a:r>
                      <a:r>
                        <a:rPr lang="ja-JP" altLang="en-US" sz="1200" dirty="0">
                          <a:solidFill>
                            <a:schemeClr val="tx1"/>
                          </a:solidFill>
                        </a:rPr>
                        <a:t>円　</a:t>
                      </a:r>
                      <a:r>
                        <a:rPr lang="ja-JP" altLang="en-US" sz="1000" dirty="0">
                          <a:solidFill>
                            <a:schemeClr val="tx1"/>
                          </a:solidFill>
                        </a:rPr>
                        <a:t>（</a:t>
                      </a:r>
                      <a:r>
                        <a:rPr lang="en-US" altLang="ja-JP" sz="1000" dirty="0">
                          <a:solidFill>
                            <a:schemeClr val="tx1"/>
                          </a:solidFill>
                        </a:rPr>
                        <a:t>2024</a:t>
                      </a:r>
                      <a:r>
                        <a:rPr lang="ja-JP" altLang="en-US" sz="1000" dirty="0">
                          <a:solidFill>
                            <a:schemeClr val="tx1"/>
                          </a:solidFill>
                        </a:rPr>
                        <a:t>年</a:t>
                      </a:r>
                      <a:r>
                        <a:rPr lang="en-US" altLang="ja-JP" sz="1000" dirty="0">
                          <a:solidFill>
                            <a:schemeClr val="tx1"/>
                          </a:solidFill>
                        </a:rPr>
                        <a:t>3</a:t>
                      </a:r>
                      <a:r>
                        <a:rPr lang="ja-JP" altLang="en-US" sz="1000" dirty="0">
                          <a:solidFill>
                            <a:schemeClr val="tx1"/>
                          </a:solidFill>
                        </a:rPr>
                        <a:t>月</a:t>
                      </a:r>
                      <a:r>
                        <a:rPr lang="en-US" altLang="ja-JP" sz="1000" dirty="0">
                          <a:solidFill>
                            <a:schemeClr val="tx1"/>
                          </a:solidFill>
                        </a:rPr>
                        <a:t>21</a:t>
                      </a:r>
                      <a:r>
                        <a:rPr lang="ja-JP" altLang="en-US" sz="1000" dirty="0">
                          <a:solidFill>
                            <a:schemeClr val="tx1"/>
                          </a:solidFill>
                        </a:rPr>
                        <a:t>日時点 仲値）</a:t>
                      </a:r>
                    </a:p>
                  </a:txBody>
                  <a:tcPr marL="180000" marT="3600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65435">
                <a:tc>
                  <a:txBody>
                    <a:bodyPr/>
                    <a:lstStyle/>
                    <a:p>
                      <a:pPr algn="ctr"/>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会計年度</a:t>
                      </a:r>
                    </a:p>
                  </a:txBody>
                  <a:tcPr marL="0" marR="0" marT="3600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r>
                        <a:rPr lang="en-US" altLang="ja-JP" sz="1200" dirty="0"/>
                        <a:t>1</a:t>
                      </a:r>
                      <a:r>
                        <a:rPr lang="ja-JP" altLang="en-US" sz="1200" dirty="0"/>
                        <a:t>月から</a:t>
                      </a:r>
                      <a:r>
                        <a:rPr lang="en-US" altLang="ja-JP" sz="1200" dirty="0"/>
                        <a:t>12</a:t>
                      </a:r>
                      <a:r>
                        <a:rPr lang="ja-JP" altLang="en-US" sz="1200" dirty="0"/>
                        <a:t>月の</a:t>
                      </a:r>
                      <a:r>
                        <a:rPr lang="en-US" altLang="ja-JP" sz="1200" dirty="0"/>
                        <a:t>1</a:t>
                      </a:r>
                      <a:r>
                        <a:rPr lang="ja-JP" altLang="en-US" sz="1200" dirty="0"/>
                        <a:t>年間</a:t>
                      </a:r>
                    </a:p>
                  </a:txBody>
                  <a:tcPr marL="180000" marT="3600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165435">
                <a:tc>
                  <a:txBody>
                    <a:bodyPr/>
                    <a:lstStyle/>
                    <a:p>
                      <a:pPr algn="ctr"/>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主な宗教</a:t>
                      </a:r>
                    </a:p>
                  </a:txBody>
                  <a:tcPr marL="0" marR="0" marT="3600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r>
                        <a:rPr lang="ja-JP" altLang="en-US" sz="1200" dirty="0"/>
                        <a:t>イスラム教</a:t>
                      </a:r>
                    </a:p>
                  </a:txBody>
                  <a:tcPr marL="180000" marT="3600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165435">
                <a:tc>
                  <a:txBody>
                    <a:bodyPr/>
                    <a:lstStyle/>
                    <a:p>
                      <a:pPr algn="ctr"/>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政治体制</a:t>
                      </a:r>
                    </a:p>
                  </a:txBody>
                  <a:tcPr marL="0" marR="0" marT="3600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r>
                        <a:rPr lang="ja-JP" altLang="en-US" sz="1200" dirty="0"/>
                        <a:t>君主制</a:t>
                      </a:r>
                      <a:endParaRPr kumimoji="1" lang="ja-JP" altLang="en-US" sz="1200" b="0" dirty="0">
                        <a:solidFill>
                          <a:schemeClr val="tx1"/>
                        </a:solidFill>
                      </a:endParaRPr>
                    </a:p>
                  </a:txBody>
                  <a:tcPr marL="180000" marT="3600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1527559">
                <a:tc>
                  <a:txBody>
                    <a:bodyPr/>
                    <a:lstStyle/>
                    <a:p>
                      <a:pPr algn="ctr"/>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政治的安定性</a:t>
                      </a:r>
                      <a:endParaRPr kumimoji="1" lang="en-US" altLang="ja-JP" sz="1300" b="0" dirty="0">
                        <a:solidFill>
                          <a:schemeClr val="bg1"/>
                        </a:solidFill>
                        <a:latin typeface="HGP創英角ｺﾞｼｯｸUB" panose="020B0900000000000000" pitchFamily="50" charset="-128"/>
                        <a:ea typeface="HGP創英角ｺﾞｼｯｸUB" panose="020B0900000000000000" pitchFamily="50" charset="-128"/>
                      </a:endParaRPr>
                    </a:p>
                  </a:txBody>
                  <a:tcPr marL="0" marR="0" marT="3600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71450" indent="-171450" algn="just">
                        <a:lnSpc>
                          <a:spcPct val="114000"/>
                        </a:lnSpc>
                        <a:spcAft>
                          <a:spcPts val="300"/>
                        </a:spcAft>
                        <a:buClr>
                          <a:srgbClr val="5F8AC3"/>
                        </a:buClr>
                        <a:buFont typeface="Wingdings" panose="05000000000000000000" pitchFamily="2" charset="2"/>
                        <a:buChar char="l"/>
                      </a:pP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2017</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4</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月、サルマン王国及びムハンマド副皇太子（当時）主導のもと「サウジ・ビジョン</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2030</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」を策定し、</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2030</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年までのサウジ社会の石油依存からの脱却と産業多角化等を中心とした改革の実現に向けて各種政策を進めている</a:t>
                      </a:r>
                      <a:endPar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71450" indent="-171450" algn="just">
                        <a:lnSpc>
                          <a:spcPct val="114000"/>
                        </a:lnSpc>
                        <a:spcAft>
                          <a:spcPts val="300"/>
                        </a:spcAft>
                        <a:buClr>
                          <a:srgbClr val="5F8AC3"/>
                        </a:buClr>
                        <a:buFont typeface="Wingdings" panose="05000000000000000000" pitchFamily="2" charset="2"/>
                        <a:buChar char="l"/>
                      </a:pP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2015</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月、アブドッラー第</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6</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代国王の崩御に伴い、サルマン皇太子が即位。同年</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4</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月には指導者の世代交代が進展した。</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2022</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9</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月には、国王が首相を務めると規定する統治基本法の例外として、国王令によりムハンマド・ビン・サルマン皇太子が首相に就任した</a:t>
                      </a:r>
                      <a:endPar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71450" indent="-171450" algn="just">
                        <a:lnSpc>
                          <a:spcPct val="114000"/>
                        </a:lnSpc>
                        <a:spcAft>
                          <a:spcPts val="300"/>
                        </a:spcAft>
                        <a:buClr>
                          <a:srgbClr val="5F8AC3"/>
                        </a:buClr>
                        <a:buFont typeface="Wingdings" panose="05000000000000000000" pitchFamily="2" charset="2"/>
                        <a:buChar char="l"/>
                      </a:pP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王制の維持、イスラム法の堅持及び国内開発の推進を基本方針とし、国王が首相を兼任し閣僚会議を主宰する。重要ポストは王族が占める。伝統的に国内有力者の間のコンセンサスを重んじる慎重な政策運営が基本となっている</a:t>
                      </a:r>
                      <a:endPar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71450" indent="-171450" algn="just">
                        <a:lnSpc>
                          <a:spcPct val="114000"/>
                        </a:lnSpc>
                        <a:spcAft>
                          <a:spcPts val="300"/>
                        </a:spcAft>
                        <a:buClr>
                          <a:srgbClr val="5F8AC3"/>
                        </a:buClr>
                        <a:buFont typeface="Wingdings" panose="05000000000000000000" pitchFamily="2" charset="2"/>
                        <a:buChar char="l"/>
                      </a:pP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2013</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年以降、女性の政治参加の範囲が徐々に拡大されている</a:t>
                      </a:r>
                      <a:endPar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180000" marT="3600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1070120">
                <a:tc>
                  <a:txBody>
                    <a:bodyPr/>
                    <a:lstStyle/>
                    <a:p>
                      <a:pPr algn="ctr"/>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治安情勢</a:t>
                      </a:r>
                      <a:endParaRPr kumimoji="1" lang="en-US" altLang="ja-JP" sz="1300" b="0" dirty="0">
                        <a:solidFill>
                          <a:schemeClr val="bg1"/>
                        </a:solidFill>
                        <a:latin typeface="HGP創英角ｺﾞｼｯｸUB" panose="020B0900000000000000" pitchFamily="50" charset="-128"/>
                        <a:ea typeface="HGP創英角ｺﾞｼｯｸUB" panose="020B0900000000000000" pitchFamily="50" charset="-128"/>
                      </a:endParaRPr>
                    </a:p>
                  </a:txBody>
                  <a:tcPr marL="0" marR="0" marT="3600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71450" indent="-171450" algn="just" defTabSz="914400" rtl="0" eaLnBrk="1" latinLnBrk="0" hangingPunct="1">
                        <a:lnSpc>
                          <a:spcPct val="114000"/>
                        </a:lnSpc>
                        <a:spcAft>
                          <a:spcPts val="300"/>
                        </a:spcAft>
                        <a:buClr>
                          <a:srgbClr val="5F8AC3"/>
                        </a:buClr>
                        <a:buFont typeface="Wingdings" panose="05000000000000000000" pitchFamily="2" charset="2"/>
                        <a:buChar char="l"/>
                      </a:pP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外務省より、ジャーザーン州，アシール州，ナジュラーン州，東部州のイエメンとの国境地帯には、渡航中止勧告（レベル３）が出ている。イラクとの国境地帯には、不要不急の渡航は避ける（レベル２）、それ以外の全土に、十分注意（レベル１）となっている （</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2023</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11</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月</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日時点）</a:t>
                      </a:r>
                      <a:endPar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71450" indent="-171450" algn="just" defTabSz="914400" rtl="0" eaLnBrk="1" latinLnBrk="0" hangingPunct="1">
                        <a:lnSpc>
                          <a:spcPct val="114000"/>
                        </a:lnSpc>
                        <a:spcAft>
                          <a:spcPts val="300"/>
                        </a:spcAft>
                        <a:buClr>
                          <a:srgbClr val="5F8AC3"/>
                        </a:buClr>
                        <a:buFont typeface="Wingdings" panose="05000000000000000000" pitchFamily="2" charset="2"/>
                        <a:buChar char="l"/>
                      </a:pP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サウジアラビアの治安情勢は、周辺諸国の情勢と不可分であり、特にイランやイエメン、イラクの情勢をはじめとする周辺紛争地域の状況がサウジアラビアの治安情勢に及ぼす影響に注意が必要である。</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2021</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年のテロ容疑での指名手配犯が摘発時に自爆し負傷者が出る事案が発生し、同国内にテロを企図するイスラム過激主義者が潜伏している可能性が再確認されたことから引き続き、テロへの警戒が必要である</a:t>
                      </a:r>
                      <a:endPar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180000" marT="3600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453954">
                <a:tc>
                  <a:txBody>
                    <a:bodyPr/>
                    <a:lstStyle/>
                    <a:p>
                      <a:pPr algn="ctr"/>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その他</a:t>
                      </a:r>
                      <a:endParaRPr kumimoji="1" lang="en-US" altLang="ja-JP" sz="1300" b="0" dirty="0">
                        <a:solidFill>
                          <a:schemeClr val="bg1"/>
                        </a:solidFill>
                        <a:latin typeface="HGP創英角ｺﾞｼｯｸUB" panose="020B0900000000000000" pitchFamily="50" charset="-128"/>
                        <a:ea typeface="HGP創英角ｺﾞｼｯｸUB" panose="020B0900000000000000" pitchFamily="50" charset="-128"/>
                      </a:endParaRPr>
                    </a:p>
                  </a:txBody>
                  <a:tcPr marL="0" marR="0" marT="3600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3D6AA7"/>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71450" indent="-171450" algn="just" defTabSz="914400" rtl="0" eaLnBrk="1" latinLnBrk="0" hangingPunct="1">
                        <a:lnSpc>
                          <a:spcPct val="114000"/>
                        </a:lnSpc>
                        <a:spcAft>
                          <a:spcPts val="300"/>
                        </a:spcAft>
                        <a:buClr>
                          <a:srgbClr val="5F8AC3"/>
                        </a:buClr>
                        <a:buFont typeface="Wingdings" panose="05000000000000000000" pitchFamily="2" charset="2"/>
                        <a:buChar char="l"/>
                      </a:pP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世界最大級の石油大国（</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2021</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年の</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日当たりの原油生産量はアメリカに次いで世界第</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位（</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2021</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年）であった）</a:t>
                      </a:r>
                      <a:endPar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71450" indent="-171450" algn="just" defTabSz="914400" rtl="0" eaLnBrk="1" latinLnBrk="0" hangingPunct="1">
                        <a:lnSpc>
                          <a:spcPct val="114000"/>
                        </a:lnSpc>
                        <a:spcAft>
                          <a:spcPts val="300"/>
                        </a:spcAft>
                        <a:buClr>
                          <a:srgbClr val="5F8AC3"/>
                        </a:buClr>
                        <a:buFont typeface="Wingdings" panose="05000000000000000000" pitchFamily="2" charset="2"/>
                        <a:buChar char="l"/>
                      </a:pP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若者の雇用機会の増大及び石油依存からの脱却が最重要課題となっており、「サウジ・ビジョン</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2030</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」のもと、観光振興や女性の労働参画推進等を含む包括的な社会経済改革の方針が示された</a:t>
                      </a:r>
                      <a:endPar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180000" marT="3600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bl>
          </a:graphicData>
        </a:graphic>
      </p:graphicFrame>
      <p:sp>
        <p:nvSpPr>
          <p:cNvPr id="4" name="テキスト ボックス 3"/>
          <p:cNvSpPr txBox="1"/>
          <p:nvPr/>
        </p:nvSpPr>
        <p:spPr>
          <a:xfrm>
            <a:off x="200472" y="6525344"/>
            <a:ext cx="5616624" cy="144016"/>
          </a:xfrm>
          <a:prstGeom prst="rect">
            <a:avLst/>
          </a:prstGeom>
          <a:noFill/>
        </p:spPr>
        <p:txBody>
          <a:bodyPr wrap="square" lIns="0" tIns="0" rIns="0" bIns="0" rtlCol="0">
            <a:noAutofit/>
          </a:bodyPr>
          <a:lstStyle/>
          <a:p>
            <a:pPr>
              <a:spcAft>
                <a:spcPts val="100"/>
              </a:spcAft>
            </a:pPr>
            <a:r>
              <a:rPr lang="ja-JP" altLang="en-US" sz="800" dirty="0">
                <a:solidFill>
                  <a:srgbClr val="000000"/>
                </a:solidFill>
                <a:cs typeface="Arial" panose="020B0604020202020204" pitchFamily="34" charset="0"/>
              </a:rPr>
              <a:t>（出所） 外務省</a:t>
            </a:r>
            <a:r>
              <a:rPr lang="en-US" altLang="ja-JP" sz="800" dirty="0">
                <a:solidFill>
                  <a:srgbClr val="000000"/>
                </a:solidFill>
                <a:cs typeface="Arial" panose="020B0604020202020204" pitchFamily="34" charset="0"/>
              </a:rPr>
              <a:t>HP</a:t>
            </a:r>
            <a:r>
              <a:rPr lang="ja-JP" altLang="en-US" sz="800" dirty="0" err="1">
                <a:solidFill>
                  <a:srgbClr val="000000"/>
                </a:solidFill>
                <a:cs typeface="Arial" panose="020B0604020202020204" pitchFamily="34" charset="0"/>
              </a:rPr>
              <a:t>、</a:t>
            </a:r>
            <a:r>
              <a:rPr lang="en-US" altLang="ja-JP" sz="800" dirty="0">
                <a:solidFill>
                  <a:srgbClr val="000000"/>
                </a:solidFill>
                <a:cs typeface="Arial" panose="020B0604020202020204" pitchFamily="34" charset="0"/>
              </a:rPr>
              <a:t>JETRO HP</a:t>
            </a:r>
            <a:r>
              <a:rPr lang="ja-JP" altLang="en-US" sz="800" dirty="0">
                <a:solidFill>
                  <a:srgbClr val="000000"/>
                </a:solidFill>
                <a:cs typeface="Arial" panose="020B0604020202020204" pitchFamily="34" charset="0"/>
              </a:rPr>
              <a:t>、</a:t>
            </a:r>
            <a:r>
              <a:rPr lang="en-US" altLang="ja-JP" sz="800" dirty="0">
                <a:solidFill>
                  <a:srgbClr val="000000"/>
                </a:solidFill>
                <a:cs typeface="Arial" panose="020B0604020202020204" pitchFamily="34" charset="0"/>
              </a:rPr>
              <a:t>Exchange-rate.org</a:t>
            </a:r>
            <a:r>
              <a:rPr lang="ja-JP" altLang="en-US" sz="800" dirty="0">
                <a:solidFill>
                  <a:srgbClr val="000000"/>
                </a:solidFill>
                <a:cs typeface="Arial" panose="020B0604020202020204" pitchFamily="34" charset="0"/>
              </a:rPr>
              <a:t>、</a:t>
            </a:r>
            <a:r>
              <a:rPr lang="en-US" altLang="ja-JP" sz="800" dirty="0">
                <a:solidFill>
                  <a:srgbClr val="000000"/>
                </a:solidFill>
                <a:cs typeface="Arial" panose="020B0604020202020204" pitchFamily="34" charset="0"/>
              </a:rPr>
              <a:t>BP</a:t>
            </a:r>
            <a:r>
              <a:rPr lang="ja-JP" altLang="en-US" sz="800" dirty="0">
                <a:solidFill>
                  <a:srgbClr val="000000"/>
                </a:solidFill>
                <a:cs typeface="Arial" panose="020B0604020202020204" pitchFamily="34" charset="0"/>
              </a:rPr>
              <a:t>グループ「</a:t>
            </a:r>
            <a:r>
              <a:rPr lang="en-US" altLang="ja-JP" sz="800" dirty="0">
                <a:solidFill>
                  <a:srgbClr val="000000"/>
                </a:solidFill>
                <a:cs typeface="Arial" panose="020B0604020202020204" pitchFamily="34" charset="0"/>
              </a:rPr>
              <a:t>BP</a:t>
            </a:r>
            <a:r>
              <a:rPr lang="ja-JP" altLang="en-US" sz="800" dirty="0">
                <a:solidFill>
                  <a:srgbClr val="000000"/>
                </a:solidFill>
                <a:cs typeface="Arial" panose="020B0604020202020204" pitchFamily="34" charset="0"/>
              </a:rPr>
              <a:t>世界エネルギー統計</a:t>
            </a:r>
            <a:r>
              <a:rPr lang="en-US" altLang="ja-JP" sz="800" dirty="0">
                <a:solidFill>
                  <a:srgbClr val="000000"/>
                </a:solidFill>
                <a:cs typeface="Arial" panose="020B0604020202020204" pitchFamily="34" charset="0"/>
              </a:rPr>
              <a:t>2022</a:t>
            </a:r>
            <a:r>
              <a:rPr lang="ja-JP" altLang="en-US" sz="800" dirty="0">
                <a:solidFill>
                  <a:srgbClr val="000000"/>
                </a:solidFill>
                <a:cs typeface="Arial" panose="020B0604020202020204" pitchFamily="34" charset="0"/>
              </a:rPr>
              <a:t>年」</a:t>
            </a:r>
          </a:p>
        </p:txBody>
      </p:sp>
    </p:spTree>
    <p:extLst>
      <p:ext uri="{BB962C8B-B14F-4D97-AF65-F5344CB8AC3E}">
        <p14:creationId xmlns:p14="http://schemas.microsoft.com/office/powerpoint/2010/main" val="32160279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オブジェクト 6"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216" imgW="270" imgH="270" progId="TCLayout.ActiveDocument.1">
                  <p:embed/>
                </p:oleObj>
              </mc:Choice>
              <mc:Fallback>
                <p:oleObj name="think-cell Slide" r:id="rId216" imgW="270" imgH="270" progId="TCLayout.ActiveDocument.1">
                  <p:embed/>
                  <p:pic>
                    <p:nvPicPr>
                      <p:cNvPr id="7" name="オブジェクト 6" hidden="1"/>
                      <p:cNvPicPr>
                        <a:picLocks noChangeAspect="1" noChangeArrowheads="1"/>
                      </p:cNvPicPr>
                      <p:nvPr/>
                    </p:nvPicPr>
                    <p:blipFill>
                      <a:blip r:embed="rId217">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4"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marL="0" marR="0" lvl="0" indent="0" algn="ctr" defTabSz="914400" rtl="0" eaLnBrk="1" fontAlgn="ctr" latinLnBrk="0" hangingPunct="1">
              <a:lnSpc>
                <a:spcPct val="100000"/>
              </a:lnSpc>
              <a:spcBef>
                <a:spcPct val="0"/>
              </a:spcBef>
              <a:spcAft>
                <a:spcPct val="0"/>
              </a:spcAft>
              <a:buClrTx/>
              <a:buSzTx/>
              <a:buFontTx/>
              <a:buNone/>
              <a:tabLst/>
              <a:defRPr/>
            </a:pPr>
            <a:endParaRPr kumimoji="1"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サウジアラビア／一般概況／経済</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人口動態、および人口成長率・年齢別人口構成</a:t>
            </a:r>
          </a:p>
        </p:txBody>
      </p:sp>
      <p:grpSp>
        <p:nvGrpSpPr>
          <p:cNvPr id="54" name="グループ化 7"/>
          <p:cNvGrpSpPr/>
          <p:nvPr/>
        </p:nvGrpSpPr>
        <p:grpSpPr>
          <a:xfrm>
            <a:off x="574675" y="1822668"/>
            <a:ext cx="8640960" cy="288032"/>
            <a:chOff x="4803500" y="2113806"/>
            <a:chExt cx="5626916" cy="288032"/>
          </a:xfrm>
        </p:grpSpPr>
        <p:sp>
          <p:nvSpPr>
            <p:cNvPr id="55"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marL="0" marR="0" lvl="0" indent="0" algn="l" defTabSz="955675" rtl="0" eaLnBrk="1" fontAlgn="base" latinLnBrk="0" hangingPunct="1">
                <a:lnSpc>
                  <a:spcPct val="100000"/>
                </a:lnSpc>
                <a:spcBef>
                  <a:spcPct val="0"/>
                </a:spcBef>
                <a:spcAft>
                  <a:spcPct val="0"/>
                </a:spcAft>
                <a:buClrTx/>
                <a:buSzPct val="120000"/>
                <a:buFontTx/>
                <a:buNone/>
                <a:tabLst/>
                <a:defRPr/>
              </a:pPr>
              <a:r>
                <a:rPr kumimoji="1" lang="ja-JP" altLang="en-US"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rPr>
                <a:t>人口動態、および人口成長率</a:t>
              </a:r>
              <a:endParaRPr kumimoji="1" lang="en-US" altLang="ko-KR"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endParaRPr>
            </a:p>
          </p:txBody>
        </p:sp>
        <p:cxnSp>
          <p:nvCxnSpPr>
            <p:cNvPr id="56" name="直線コネクタ 55"/>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59" name="グループ化 7"/>
          <p:cNvGrpSpPr/>
          <p:nvPr/>
        </p:nvGrpSpPr>
        <p:grpSpPr>
          <a:xfrm>
            <a:off x="574675" y="4076700"/>
            <a:ext cx="8642350" cy="287338"/>
            <a:chOff x="4803500" y="2113806"/>
            <a:chExt cx="5626916" cy="288032"/>
          </a:xfrm>
        </p:grpSpPr>
        <p:cxnSp>
          <p:nvCxnSpPr>
            <p:cNvPr id="60" name="直線コネクタ 59"/>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61"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marL="0" marR="0" lvl="0" indent="0" algn="l" defTabSz="955675" rtl="0" eaLnBrk="1" fontAlgn="base" latinLnBrk="0" hangingPunct="1">
                <a:lnSpc>
                  <a:spcPct val="100000"/>
                </a:lnSpc>
                <a:spcBef>
                  <a:spcPct val="0"/>
                </a:spcBef>
                <a:spcAft>
                  <a:spcPct val="0"/>
                </a:spcAft>
                <a:buClrTx/>
                <a:buSzPct val="120000"/>
                <a:buFontTx/>
                <a:buNone/>
                <a:tabLst/>
                <a:defRPr/>
              </a:pPr>
              <a:r>
                <a:rPr kumimoji="1" lang="zh-TW" altLang="en-US"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rPr>
                <a:t>年齢別人口構成</a:t>
              </a:r>
            </a:p>
          </p:txBody>
        </p:sp>
      </p:grpSp>
      <p:grpSp>
        <p:nvGrpSpPr>
          <p:cNvPr id="62" name="グループ化 61"/>
          <p:cNvGrpSpPr/>
          <p:nvPr/>
        </p:nvGrpSpPr>
        <p:grpSpPr>
          <a:xfrm>
            <a:off x="8181231" y="2330519"/>
            <a:ext cx="1428700" cy="1944216"/>
            <a:chOff x="6548973" y="2016373"/>
            <a:chExt cx="1428700" cy="1944216"/>
          </a:xfrm>
        </p:grpSpPr>
        <p:sp>
          <p:nvSpPr>
            <p:cNvPr id="63" name="フリーフォーム 62"/>
            <p:cNvSpPr/>
            <p:nvPr/>
          </p:nvSpPr>
          <p:spPr>
            <a:xfrm>
              <a:off x="6548973" y="2016373"/>
              <a:ext cx="1428700" cy="1825228"/>
            </a:xfrm>
            <a:custGeom>
              <a:avLst/>
              <a:gdLst>
                <a:gd name="connsiteX0" fmla="*/ 0 w 1371600"/>
                <a:gd name="connsiteY0" fmla="*/ 0 h 2099388"/>
                <a:gd name="connsiteX1" fmla="*/ 0 w 1371600"/>
                <a:gd name="connsiteY1" fmla="*/ 2099388 h 2099388"/>
                <a:gd name="connsiteX2" fmla="*/ 1371600 w 1371600"/>
                <a:gd name="connsiteY2" fmla="*/ 2099388 h 2099388"/>
              </a:gdLst>
              <a:ahLst/>
              <a:cxnLst>
                <a:cxn ang="0">
                  <a:pos x="connsiteX0" y="connsiteY0"/>
                </a:cxn>
                <a:cxn ang="0">
                  <a:pos x="connsiteX1" y="connsiteY1"/>
                </a:cxn>
                <a:cxn ang="0">
                  <a:pos x="connsiteX2" y="connsiteY2"/>
                </a:cxn>
              </a:cxnLst>
              <a:rect l="l" t="t" r="r" b="b"/>
              <a:pathLst>
                <a:path w="1371600" h="2099388">
                  <a:moveTo>
                    <a:pt x="0" y="0"/>
                  </a:moveTo>
                  <a:lnTo>
                    <a:pt x="0" y="2099388"/>
                  </a:lnTo>
                  <a:lnTo>
                    <a:pt x="1371600" y="2099388"/>
                  </a:lnTo>
                </a:path>
              </a:pathLst>
            </a:custGeom>
            <a:noFill/>
            <a:ln w="9525" cap="flat" cmpd="sng" algn="ctr">
              <a:solidFill>
                <a:srgbClr val="6A6A6A"/>
              </a:solidFill>
              <a:prstDash val="sysDash"/>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FFFFFF"/>
                  </a:solidFill>
                  <a:effectLst/>
                  <a:uLnTx/>
                  <a:uFillTx/>
                  <a:latin typeface="Arial"/>
                  <a:ea typeface="ＭＳ Ｐゴシック"/>
                  <a:cs typeface="+mn-cs"/>
                </a:rPr>
                <a:t> </a:t>
              </a:r>
              <a:endPar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64" name="角丸四角形 63"/>
            <p:cNvSpPr/>
            <p:nvPr/>
          </p:nvSpPr>
          <p:spPr>
            <a:xfrm>
              <a:off x="6681192" y="3784277"/>
              <a:ext cx="1066373" cy="176312"/>
            </a:xfrm>
            <a:prstGeom prst="roundRect">
              <a:avLst>
                <a:gd name="adj" fmla="val 50000"/>
              </a:avLst>
            </a:prstGeom>
            <a:solidFill>
              <a:srgbClr val="F6E8C2"/>
            </a:solidFill>
            <a:ln w="9525" cap="flat" cmpd="sng" algn="ctr">
              <a:solidFill>
                <a:srgbClr val="6A6A6A"/>
              </a:solidFill>
              <a:prstDash val="solid"/>
              <a:round/>
              <a:headEnd type="none" w="med" len="med"/>
              <a:tailEnd type="none" w="med" len="med"/>
            </a:ln>
          </p:spPr>
          <p:txBody>
            <a:bodyPr wrap="none"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2030</a:t>
              </a:r>
              <a:r>
                <a:rPr kumimoji="1" lang="ja-JP"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年以降は予測値</a:t>
              </a:r>
              <a:endParaRPr kumimoji="1" lang="en-US" altLang="ja-JP"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65" name="テキスト ボックス 64"/>
          <p:cNvSpPr txBox="1"/>
          <p:nvPr/>
        </p:nvSpPr>
        <p:spPr>
          <a:xfrm>
            <a:off x="248097" y="980728"/>
            <a:ext cx="9457429" cy="716286"/>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kumimoji="1" lang="ja-JP"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人口</a:t>
            </a:r>
            <a:r>
              <a:rPr kumimoji="1" lang="en-US" altLang="ja-JP" sz="1400" b="0" i="0" u="none" strike="noStrike" kern="1200" cap="none" spc="0" normalizeH="0" baseline="3000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は</a:t>
            </a:r>
            <a:r>
              <a:rPr kumimoji="1" lang="en-US"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3,600</a:t>
            </a:r>
            <a:r>
              <a:rPr kumimoji="1" lang="ja-JP"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万人前後で推移しており増加傾向にあるものの、</a:t>
            </a:r>
            <a:r>
              <a:rPr kumimoji="1" lang="en-US"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2019</a:t>
            </a:r>
            <a:r>
              <a:rPr kumimoji="1" lang="ja-JP"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年以降は若年層の失業率の増加や外国人労働者の増加率の減少等を背景に人口増加率が減少傾向にある。</a:t>
            </a:r>
            <a:endParaRPr kumimoji="1" lang="en-US"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しかし、</a:t>
            </a:r>
            <a:r>
              <a:rPr kumimoji="1" lang="en-US"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2050</a:t>
            </a:r>
            <a:r>
              <a:rPr kumimoji="1" lang="ja-JP"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年にかけては約</a:t>
            </a:r>
            <a:r>
              <a:rPr kumimoji="1" lang="en-US"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5,000</a:t>
            </a:r>
            <a:r>
              <a:rPr kumimoji="1" lang="ja-JP"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万人規模まで成長する見込みである。</a:t>
            </a:r>
            <a:endParaRPr kumimoji="1" lang="ja-JP" altLang="en-US" sz="1400" b="0" i="0" u="none" strike="noStrike" kern="1200" cap="none" spc="0" normalizeH="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66" name="グループ化 65"/>
          <p:cNvGrpSpPr/>
          <p:nvPr/>
        </p:nvGrpSpPr>
        <p:grpSpPr>
          <a:xfrm>
            <a:off x="8219281" y="4364831"/>
            <a:ext cx="1390650" cy="2160588"/>
            <a:chOff x="6586875" y="2016372"/>
            <a:chExt cx="1390798" cy="1944217"/>
          </a:xfrm>
        </p:grpSpPr>
        <p:sp>
          <p:nvSpPr>
            <p:cNvPr id="67" name="フリーフォーム 66"/>
            <p:cNvSpPr/>
            <p:nvPr/>
          </p:nvSpPr>
          <p:spPr>
            <a:xfrm>
              <a:off x="6586875" y="2016372"/>
              <a:ext cx="1390798" cy="1855831"/>
            </a:xfrm>
            <a:custGeom>
              <a:avLst/>
              <a:gdLst>
                <a:gd name="connsiteX0" fmla="*/ 0 w 1371600"/>
                <a:gd name="connsiteY0" fmla="*/ 0 h 2099388"/>
                <a:gd name="connsiteX1" fmla="*/ 0 w 1371600"/>
                <a:gd name="connsiteY1" fmla="*/ 2099388 h 2099388"/>
                <a:gd name="connsiteX2" fmla="*/ 1371600 w 1371600"/>
                <a:gd name="connsiteY2" fmla="*/ 2099388 h 2099388"/>
              </a:gdLst>
              <a:ahLst/>
              <a:cxnLst>
                <a:cxn ang="0">
                  <a:pos x="connsiteX0" y="connsiteY0"/>
                </a:cxn>
                <a:cxn ang="0">
                  <a:pos x="connsiteX1" y="connsiteY1"/>
                </a:cxn>
                <a:cxn ang="0">
                  <a:pos x="connsiteX2" y="connsiteY2"/>
                </a:cxn>
              </a:cxnLst>
              <a:rect l="l" t="t" r="r" b="b"/>
              <a:pathLst>
                <a:path w="1371600" h="2099388">
                  <a:moveTo>
                    <a:pt x="0" y="0"/>
                  </a:moveTo>
                  <a:lnTo>
                    <a:pt x="0" y="2099388"/>
                  </a:lnTo>
                  <a:lnTo>
                    <a:pt x="1371600" y="2099388"/>
                  </a:lnTo>
                </a:path>
              </a:pathLst>
            </a:custGeom>
            <a:noFill/>
            <a:ln w="9525" cap="flat" cmpd="sng" algn="ctr">
              <a:solidFill>
                <a:srgbClr val="6A6A6A"/>
              </a:solidFill>
              <a:prstDash val="sysDash"/>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FFFFFF"/>
                  </a:solidFill>
                  <a:effectLst/>
                  <a:uLnTx/>
                  <a:uFillTx/>
                  <a:latin typeface="Arial"/>
                  <a:ea typeface="ＭＳ Ｐゴシック"/>
                  <a:cs typeface="+mn-cs"/>
                </a:rPr>
                <a:t> </a:t>
              </a:r>
              <a:endPar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68" name="角丸四角形 67"/>
            <p:cNvSpPr/>
            <p:nvPr/>
          </p:nvSpPr>
          <p:spPr>
            <a:xfrm>
              <a:off x="6681192" y="3784277"/>
              <a:ext cx="1066373" cy="176312"/>
            </a:xfrm>
            <a:prstGeom prst="roundRect">
              <a:avLst>
                <a:gd name="adj" fmla="val 50000"/>
              </a:avLst>
            </a:prstGeom>
            <a:solidFill>
              <a:srgbClr val="F6E8C2"/>
            </a:solidFill>
            <a:ln w="9525" cap="flat" cmpd="sng" algn="ctr">
              <a:solidFill>
                <a:srgbClr val="6A6A6A"/>
              </a:solidFill>
              <a:prstDash val="solid"/>
              <a:round/>
              <a:headEnd type="none" w="med" len="med"/>
              <a:tailEnd type="none" w="med" len="med"/>
            </a:ln>
          </p:spPr>
          <p:txBody>
            <a:bodyPr wrap="none"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2030</a:t>
              </a:r>
              <a:r>
                <a:rPr kumimoji="1" lang="ja-JP"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年以降は予測値</a:t>
              </a:r>
              <a:endParaRPr kumimoji="1" lang="en-US" altLang="ja-JP"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75" name="テキスト ボックス 74"/>
          <p:cNvSpPr txBox="1"/>
          <p:nvPr/>
        </p:nvSpPr>
        <p:spPr>
          <a:xfrm>
            <a:off x="128464" y="6382700"/>
            <a:ext cx="5616575" cy="144463"/>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100"/>
              </a:spcAft>
              <a:buClrTx/>
              <a:buSzTx/>
              <a:buFontTx/>
              <a:buNone/>
              <a:tabLst/>
              <a:defRPr/>
            </a:pPr>
            <a:r>
              <a:rPr kumimoji="1" lang="ja-JP"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（出所） 国際連合「</a:t>
            </a:r>
            <a:r>
              <a:rPr kumimoji="1" lang="en-US" altLang="ja-JP"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World Population Prospects</a:t>
            </a:r>
            <a:r>
              <a:rPr kumimoji="1" lang="ja-JP"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p>
        </p:txBody>
      </p:sp>
      <p:sp>
        <p:nvSpPr>
          <p:cNvPr id="48" name="Text Placeholder 12"/>
          <p:cNvSpPr>
            <a:spLocks noGrp="1"/>
          </p:cNvSpPr>
          <p:nvPr>
            <p:custDataLst>
              <p:tags r:id="rId3"/>
            </p:custDataLst>
          </p:nvPr>
        </p:nvSpPr>
        <p:spPr bwMode="auto">
          <a:xfrm>
            <a:off x="395288" y="2220913"/>
            <a:ext cx="508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tabLst/>
              <a:defRPr/>
            </a:pPr>
            <a:r>
              <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rPr>
              <a:t>（百万人）</a:t>
            </a:r>
          </a:p>
        </p:txBody>
      </p:sp>
      <p:sp>
        <p:nvSpPr>
          <p:cNvPr id="49" name="Text Placeholder 12"/>
          <p:cNvSpPr>
            <a:spLocks noGrp="1"/>
          </p:cNvSpPr>
          <p:nvPr>
            <p:custDataLst>
              <p:tags r:id="rId4"/>
            </p:custDataLst>
          </p:nvPr>
        </p:nvSpPr>
        <p:spPr bwMode="auto">
          <a:xfrm>
            <a:off x="9159875" y="2220913"/>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ct val="0"/>
              </a:spcBef>
              <a:spcAft>
                <a:spcPct val="0"/>
              </a:spcAft>
              <a:buClrTx/>
              <a:buSzTx/>
              <a:buFontTx/>
              <a:buNone/>
              <a:tabLst/>
              <a:defRPr/>
            </a:pPr>
            <a:r>
              <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rPr>
              <a:t>（％）</a:t>
            </a:r>
          </a:p>
        </p:txBody>
      </p:sp>
      <p:sp>
        <p:nvSpPr>
          <p:cNvPr id="86" name="Rectangle 85"/>
          <p:cNvSpPr/>
          <p:nvPr>
            <p:custDataLst>
              <p:tags r:id="rId5"/>
            </p:custDataLst>
          </p:nvPr>
        </p:nvSpPr>
        <p:spPr bwMode="gray">
          <a:xfrm>
            <a:off x="8535988" y="1908771"/>
            <a:ext cx="179388" cy="133350"/>
          </a:xfrm>
          <a:prstGeom prst="rect">
            <a:avLst/>
          </a:prstGeom>
          <a:solidFill>
            <a:srgbClr val="80CCE8"/>
          </a:solidFill>
          <a:ln w="9525" algn="ctr">
            <a:solidFill>
              <a:srgbClr val="808080"/>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srgbClr val="000000"/>
              </a:solidFill>
              <a:effectLst/>
              <a:uLnTx/>
              <a:uFillTx/>
              <a:latin typeface="Arial" pitchFamily="34" charset="0"/>
              <a:ea typeface="ＭＳ Ｐゴシック"/>
              <a:cs typeface="Arial" pitchFamily="34" charset="0"/>
            </a:endParaRPr>
          </a:p>
        </p:txBody>
      </p:sp>
      <p:cxnSp>
        <p:nvCxnSpPr>
          <p:cNvPr id="87" name="Straight Connector 86"/>
          <p:cNvCxnSpPr/>
          <p:nvPr>
            <p:custDataLst>
              <p:tags r:id="rId6"/>
            </p:custDataLst>
          </p:nvPr>
        </p:nvCxnSpPr>
        <p:spPr bwMode="gray">
          <a:xfrm>
            <a:off x="8455025" y="1772246"/>
            <a:ext cx="255588" cy="0"/>
          </a:xfrm>
          <a:prstGeom prst="line">
            <a:avLst/>
          </a:prstGeom>
          <a:ln w="9525" cap="rnd" algn="ctr">
            <a:solidFill>
              <a:srgbClr val="1F497D"/>
            </a:solidFill>
            <a:prstDash val="solid"/>
            <a:headEnd type="none"/>
            <a:tailEnd type="none"/>
          </a:ln>
        </p:spPr>
        <p:style>
          <a:lnRef idx="1">
            <a:schemeClr val="accent1"/>
          </a:lnRef>
          <a:fillRef idx="0">
            <a:schemeClr val="accent1"/>
          </a:fillRef>
          <a:effectRef idx="0">
            <a:schemeClr val="accent1"/>
          </a:effectRef>
          <a:fontRef idx="minor">
            <a:schemeClr val="tx1"/>
          </a:fontRef>
        </p:style>
      </p:cxnSp>
      <p:sp>
        <p:nvSpPr>
          <p:cNvPr id="88" name="Oval 87"/>
          <p:cNvSpPr/>
          <p:nvPr>
            <p:custDataLst>
              <p:tags r:id="rId7"/>
            </p:custDataLst>
          </p:nvPr>
        </p:nvSpPr>
        <p:spPr bwMode="gray">
          <a:xfrm>
            <a:off x="8543925" y="1734146"/>
            <a:ext cx="76200" cy="76200"/>
          </a:xfrm>
          <a:prstGeom prst="ellipse">
            <a:avLst/>
          </a:prstGeom>
          <a:solidFill>
            <a:srgbClr val="1F497D"/>
          </a:solidFill>
          <a:ln w="9525">
            <a:solidFill>
              <a:srgbClr val="1F497D"/>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srgbClr val="000000"/>
              </a:solidFill>
              <a:effectLst/>
              <a:uLnTx/>
              <a:uFillTx/>
              <a:latin typeface="Arial" pitchFamily="34" charset="0"/>
              <a:ea typeface="ＭＳ Ｐゴシック"/>
              <a:cs typeface="Arial" pitchFamily="34" charset="0"/>
            </a:endParaRPr>
          </a:p>
        </p:txBody>
      </p:sp>
      <p:sp>
        <p:nvSpPr>
          <p:cNvPr id="90" name="Text Placeholder 12"/>
          <p:cNvSpPr>
            <a:spLocks noGrp="1"/>
          </p:cNvSpPr>
          <p:nvPr>
            <p:custDataLst>
              <p:tags r:id="rId8"/>
            </p:custDataLst>
          </p:nvPr>
        </p:nvSpPr>
        <p:spPr bwMode="auto">
          <a:xfrm>
            <a:off x="8766175" y="1700808"/>
            <a:ext cx="889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tabLst/>
              <a:defRPr/>
            </a:pPr>
            <a:fld id="{C73B677C-E409-4D81-B7EA-3A7959124D7A}" type="datetime'人''''''''''''''''''''''口成''''''''''長''''''率''''（''''''％''）'''">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l" defTabSz="914400" rtl="0" eaLnBrk="1" fontAlgn="auto" latinLnBrk="0" hangingPunct="1">
                <a:lnSpc>
                  <a:spcPct val="100000"/>
                </a:lnSpc>
                <a:spcBef>
                  <a:spcPct val="0"/>
                </a:spcBef>
                <a:spcAft>
                  <a:spcPct val="0"/>
                </a:spcAft>
                <a:buClrTx/>
                <a:buSzTx/>
                <a:buFontTx/>
                <a:buNone/>
                <a:tabLst/>
                <a:defRPr/>
              </a:pPr>
              <a:t>人口成長率（％）</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89" name="Text Placeholder 12"/>
          <p:cNvSpPr>
            <a:spLocks noGrp="1"/>
          </p:cNvSpPr>
          <p:nvPr>
            <p:custDataLst>
              <p:tags r:id="rId9"/>
            </p:custDataLst>
          </p:nvPr>
        </p:nvSpPr>
        <p:spPr bwMode="auto">
          <a:xfrm>
            <a:off x="8766175" y="1904008"/>
            <a:ext cx="762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tabLst/>
              <a:defRPr/>
            </a:pPr>
            <a:fld id="{0593714D-6E6F-42A2-AD49-28D29BD94B3C}" type="datetime'''総計（''''''''''''百''''''''''''''''万''''''''人''''''''''''''''）'">
              <a:rPr kumimoji="1" lang="zh-TW"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l" defTabSz="914400" rtl="0" eaLnBrk="1" fontAlgn="auto" latinLnBrk="0" hangingPunct="1">
                <a:lnSpc>
                  <a:spcPct val="100000"/>
                </a:lnSpc>
                <a:spcBef>
                  <a:spcPct val="0"/>
                </a:spcBef>
                <a:spcAft>
                  <a:spcPct val="0"/>
                </a:spcAft>
                <a:buClrTx/>
                <a:buSzTx/>
                <a:buFontTx/>
                <a:buNone/>
                <a:tabLst/>
                <a:defRPr/>
              </a:pPr>
              <a:t>総計（百万人）</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cxnSp>
        <p:nvCxnSpPr>
          <p:cNvPr id="256" name="Straight Connector 255">
            <a:extLst>
              <a:ext uri="{FF2B5EF4-FFF2-40B4-BE49-F238E27FC236}">
                <a16:creationId xmlns:a16="http://schemas.microsoft.com/office/drawing/2014/main" id="{35A91324-4E18-44B7-B0BD-200BE30B8FAC}"/>
              </a:ext>
            </a:extLst>
          </p:cNvPr>
          <p:cNvCxnSpPr/>
          <p:nvPr>
            <p:custDataLst>
              <p:tags r:id="rId10"/>
            </p:custDataLst>
          </p:nvPr>
        </p:nvCxnSpPr>
        <p:spPr bwMode="auto">
          <a:xfrm>
            <a:off x="5060950" y="4611688"/>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2" name="Straight Connector 261">
            <a:extLst>
              <a:ext uri="{FF2B5EF4-FFF2-40B4-BE49-F238E27FC236}">
                <a16:creationId xmlns:a16="http://schemas.microsoft.com/office/drawing/2014/main" id="{A3F6D91F-000C-4C90-AA96-C220C304BE4E}"/>
              </a:ext>
            </a:extLst>
          </p:cNvPr>
          <p:cNvCxnSpPr/>
          <p:nvPr>
            <p:custDataLst>
              <p:tags r:id="rId11"/>
            </p:custDataLst>
          </p:nvPr>
        </p:nvCxnSpPr>
        <p:spPr bwMode="auto">
          <a:xfrm>
            <a:off x="5751513" y="45815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3" name="Straight Connector 262">
            <a:extLst>
              <a:ext uri="{FF2B5EF4-FFF2-40B4-BE49-F238E27FC236}">
                <a16:creationId xmlns:a16="http://schemas.microsoft.com/office/drawing/2014/main" id="{2B8C8193-F6E6-46AB-9F8B-DD16FA854FD8}"/>
              </a:ext>
            </a:extLst>
          </p:cNvPr>
          <p:cNvCxnSpPr/>
          <p:nvPr>
            <p:custDataLst>
              <p:tags r:id="rId12"/>
            </p:custDataLst>
          </p:nvPr>
        </p:nvCxnSpPr>
        <p:spPr bwMode="auto">
          <a:xfrm>
            <a:off x="5751513" y="461327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5" name="Straight Connector 94">
            <a:extLst>
              <a:ext uri="{FF2B5EF4-FFF2-40B4-BE49-F238E27FC236}">
                <a16:creationId xmlns:a16="http://schemas.microsoft.com/office/drawing/2014/main" id="{7B5DB5F4-8F36-4D7C-B8EC-D53C016299B6}"/>
              </a:ext>
            </a:extLst>
          </p:cNvPr>
          <p:cNvCxnSpPr/>
          <p:nvPr>
            <p:custDataLst>
              <p:tags r:id="rId13"/>
            </p:custDataLst>
          </p:nvPr>
        </p:nvCxnSpPr>
        <p:spPr bwMode="auto">
          <a:xfrm>
            <a:off x="1258888" y="5484813"/>
            <a:ext cx="128588"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5" name="Straight Connector 264">
            <a:extLst>
              <a:ext uri="{FF2B5EF4-FFF2-40B4-BE49-F238E27FC236}">
                <a16:creationId xmlns:a16="http://schemas.microsoft.com/office/drawing/2014/main" id="{339EB4FC-EAAD-4561-B7B7-765F948A7B5E}"/>
              </a:ext>
            </a:extLst>
          </p:cNvPr>
          <p:cNvCxnSpPr/>
          <p:nvPr>
            <p:custDataLst>
              <p:tags r:id="rId14"/>
            </p:custDataLst>
          </p:nvPr>
        </p:nvCxnSpPr>
        <p:spPr bwMode="auto">
          <a:xfrm>
            <a:off x="6097588" y="45815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90" name="Straight Connector 289">
            <a:extLst>
              <a:ext uri="{FF2B5EF4-FFF2-40B4-BE49-F238E27FC236}">
                <a16:creationId xmlns:a16="http://schemas.microsoft.com/office/drawing/2014/main" id="{BA073299-3152-4754-8BFB-172517E60102}"/>
              </a:ext>
            </a:extLst>
          </p:cNvPr>
          <p:cNvCxnSpPr/>
          <p:nvPr>
            <p:custDataLst>
              <p:tags r:id="rId15"/>
            </p:custDataLst>
          </p:nvPr>
        </p:nvCxnSpPr>
        <p:spPr bwMode="auto">
          <a:xfrm>
            <a:off x="8863013" y="45815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6" name="Straight Connector 265">
            <a:extLst>
              <a:ext uri="{FF2B5EF4-FFF2-40B4-BE49-F238E27FC236}">
                <a16:creationId xmlns:a16="http://schemas.microsoft.com/office/drawing/2014/main" id="{24129640-8F37-4ECA-BC6E-50C03DD817DE}"/>
              </a:ext>
            </a:extLst>
          </p:cNvPr>
          <p:cNvCxnSpPr/>
          <p:nvPr>
            <p:custDataLst>
              <p:tags r:id="rId16"/>
            </p:custDataLst>
          </p:nvPr>
        </p:nvCxnSpPr>
        <p:spPr bwMode="auto">
          <a:xfrm>
            <a:off x="6097588" y="461327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7" name="Straight Connector 266">
            <a:extLst>
              <a:ext uri="{FF2B5EF4-FFF2-40B4-BE49-F238E27FC236}">
                <a16:creationId xmlns:a16="http://schemas.microsoft.com/office/drawing/2014/main" id="{68E3FAB3-3BFA-4312-9B03-3912FE56C677}"/>
              </a:ext>
            </a:extLst>
          </p:cNvPr>
          <p:cNvCxnSpPr/>
          <p:nvPr>
            <p:custDataLst>
              <p:tags r:id="rId17"/>
            </p:custDataLst>
          </p:nvPr>
        </p:nvCxnSpPr>
        <p:spPr bwMode="auto">
          <a:xfrm>
            <a:off x="6097588" y="5599114"/>
            <a:ext cx="128588"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9" name="Straight Connector 268">
            <a:extLst>
              <a:ext uri="{FF2B5EF4-FFF2-40B4-BE49-F238E27FC236}">
                <a16:creationId xmlns:a16="http://schemas.microsoft.com/office/drawing/2014/main" id="{CBF0BDEA-6F7A-43D1-9E27-E741B01C8A04}"/>
              </a:ext>
            </a:extLst>
          </p:cNvPr>
          <p:cNvCxnSpPr>
            <a:cxnSpLocks/>
          </p:cNvCxnSpPr>
          <p:nvPr>
            <p:custDataLst>
              <p:tags r:id="rId18"/>
            </p:custDataLst>
          </p:nvPr>
        </p:nvCxnSpPr>
        <p:spPr bwMode="auto">
          <a:xfrm>
            <a:off x="6443663" y="461327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0" name="Straight Connector 269">
            <a:extLst>
              <a:ext uri="{FF2B5EF4-FFF2-40B4-BE49-F238E27FC236}">
                <a16:creationId xmlns:a16="http://schemas.microsoft.com/office/drawing/2014/main" id="{45A83A54-8EC9-4CA6-9FC4-0D926A02916E}"/>
              </a:ext>
            </a:extLst>
          </p:cNvPr>
          <p:cNvCxnSpPr/>
          <p:nvPr>
            <p:custDataLst>
              <p:tags r:id="rId19"/>
            </p:custDataLst>
          </p:nvPr>
        </p:nvCxnSpPr>
        <p:spPr bwMode="auto">
          <a:xfrm>
            <a:off x="6443663" y="5603874"/>
            <a:ext cx="128588"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1" name="Straight Connector 270">
            <a:extLst>
              <a:ext uri="{FF2B5EF4-FFF2-40B4-BE49-F238E27FC236}">
                <a16:creationId xmlns:a16="http://schemas.microsoft.com/office/drawing/2014/main" id="{54757C9F-DF44-4EF7-985B-6A822E02F573}"/>
              </a:ext>
            </a:extLst>
          </p:cNvPr>
          <p:cNvCxnSpPr/>
          <p:nvPr>
            <p:custDataLst>
              <p:tags r:id="rId20"/>
            </p:custDataLst>
          </p:nvPr>
        </p:nvCxnSpPr>
        <p:spPr bwMode="auto">
          <a:xfrm>
            <a:off x="6789738" y="45815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2" name="Straight Connector 271">
            <a:extLst>
              <a:ext uri="{FF2B5EF4-FFF2-40B4-BE49-F238E27FC236}">
                <a16:creationId xmlns:a16="http://schemas.microsoft.com/office/drawing/2014/main" id="{3104B5E0-AA23-435D-97CF-06D1068DDF88}"/>
              </a:ext>
            </a:extLst>
          </p:cNvPr>
          <p:cNvCxnSpPr/>
          <p:nvPr>
            <p:custDataLst>
              <p:tags r:id="rId21"/>
            </p:custDataLst>
          </p:nvPr>
        </p:nvCxnSpPr>
        <p:spPr bwMode="auto">
          <a:xfrm>
            <a:off x="6789738" y="461327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4" name="Straight Connector 193">
            <a:extLst>
              <a:ext uri="{FF2B5EF4-FFF2-40B4-BE49-F238E27FC236}">
                <a16:creationId xmlns:a16="http://schemas.microsoft.com/office/drawing/2014/main" id="{BB56814A-F45C-4E84-B84B-6713A08CA0D8}"/>
              </a:ext>
            </a:extLst>
          </p:cNvPr>
          <p:cNvCxnSpPr/>
          <p:nvPr>
            <p:custDataLst>
              <p:tags r:id="rId22"/>
            </p:custDataLst>
          </p:nvPr>
        </p:nvCxnSpPr>
        <p:spPr bwMode="auto">
          <a:xfrm>
            <a:off x="2641600" y="45815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2" name="Straight Connector 91">
            <a:extLst>
              <a:ext uri="{FF2B5EF4-FFF2-40B4-BE49-F238E27FC236}">
                <a16:creationId xmlns:a16="http://schemas.microsoft.com/office/drawing/2014/main" id="{D3A5B634-8250-41E2-A65A-61D7C5213D44}"/>
              </a:ext>
            </a:extLst>
          </p:cNvPr>
          <p:cNvCxnSpPr/>
          <p:nvPr>
            <p:custDataLst>
              <p:tags r:id="rId23"/>
            </p:custDataLst>
          </p:nvPr>
        </p:nvCxnSpPr>
        <p:spPr bwMode="auto">
          <a:xfrm>
            <a:off x="912813" y="5480050"/>
            <a:ext cx="128588"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4" name="Straight Connector 273">
            <a:extLst>
              <a:ext uri="{FF2B5EF4-FFF2-40B4-BE49-F238E27FC236}">
                <a16:creationId xmlns:a16="http://schemas.microsoft.com/office/drawing/2014/main" id="{BA6E6791-42C6-4E93-BB11-9E19D5A5C42A}"/>
              </a:ext>
            </a:extLst>
          </p:cNvPr>
          <p:cNvCxnSpPr/>
          <p:nvPr>
            <p:custDataLst>
              <p:tags r:id="rId24"/>
            </p:custDataLst>
          </p:nvPr>
        </p:nvCxnSpPr>
        <p:spPr bwMode="auto">
          <a:xfrm>
            <a:off x="7134225" y="45815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5" name="Straight Connector 274">
            <a:extLst>
              <a:ext uri="{FF2B5EF4-FFF2-40B4-BE49-F238E27FC236}">
                <a16:creationId xmlns:a16="http://schemas.microsoft.com/office/drawing/2014/main" id="{C6B64492-4354-4FC7-A307-5A8315DEA4CC}"/>
              </a:ext>
            </a:extLst>
          </p:cNvPr>
          <p:cNvCxnSpPr/>
          <p:nvPr>
            <p:custDataLst>
              <p:tags r:id="rId25"/>
            </p:custDataLst>
          </p:nvPr>
        </p:nvCxnSpPr>
        <p:spPr bwMode="auto">
          <a:xfrm>
            <a:off x="7134225" y="461327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3" name="Straight Connector 272">
            <a:extLst>
              <a:ext uri="{FF2B5EF4-FFF2-40B4-BE49-F238E27FC236}">
                <a16:creationId xmlns:a16="http://schemas.microsoft.com/office/drawing/2014/main" id="{5E4D5A0D-BF24-4C48-BBEC-A84D3EEE0C23}"/>
              </a:ext>
            </a:extLst>
          </p:cNvPr>
          <p:cNvCxnSpPr/>
          <p:nvPr>
            <p:custDataLst>
              <p:tags r:id="rId26"/>
            </p:custDataLst>
          </p:nvPr>
        </p:nvCxnSpPr>
        <p:spPr bwMode="auto">
          <a:xfrm>
            <a:off x="6789738" y="5610226"/>
            <a:ext cx="128588"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8" name="Straight Connector 277">
            <a:extLst>
              <a:ext uri="{FF2B5EF4-FFF2-40B4-BE49-F238E27FC236}">
                <a16:creationId xmlns:a16="http://schemas.microsoft.com/office/drawing/2014/main" id="{1188CD57-7F97-445A-AD0B-F1B23D3DFCFB}"/>
              </a:ext>
            </a:extLst>
          </p:cNvPr>
          <p:cNvCxnSpPr/>
          <p:nvPr>
            <p:custDataLst>
              <p:tags r:id="rId27"/>
            </p:custDataLst>
          </p:nvPr>
        </p:nvCxnSpPr>
        <p:spPr bwMode="auto">
          <a:xfrm>
            <a:off x="7480300" y="45815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9" name="Straight Connector 278">
            <a:extLst>
              <a:ext uri="{FF2B5EF4-FFF2-40B4-BE49-F238E27FC236}">
                <a16:creationId xmlns:a16="http://schemas.microsoft.com/office/drawing/2014/main" id="{F6A42CEB-7489-4BC2-80CC-E981EE13A142}"/>
              </a:ext>
            </a:extLst>
          </p:cNvPr>
          <p:cNvCxnSpPr/>
          <p:nvPr>
            <p:custDataLst>
              <p:tags r:id="rId28"/>
            </p:custDataLst>
          </p:nvPr>
        </p:nvCxnSpPr>
        <p:spPr bwMode="auto">
          <a:xfrm>
            <a:off x="7480300" y="4613275"/>
            <a:ext cx="12858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0" name="Straight Connector 279">
            <a:extLst>
              <a:ext uri="{FF2B5EF4-FFF2-40B4-BE49-F238E27FC236}">
                <a16:creationId xmlns:a16="http://schemas.microsoft.com/office/drawing/2014/main" id="{70F7B326-9492-48F4-AE7D-9806AC187BBB}"/>
              </a:ext>
            </a:extLst>
          </p:cNvPr>
          <p:cNvCxnSpPr>
            <a:cxnSpLocks/>
          </p:cNvCxnSpPr>
          <p:nvPr>
            <p:custDataLst>
              <p:tags r:id="rId29"/>
            </p:custDataLst>
          </p:nvPr>
        </p:nvCxnSpPr>
        <p:spPr bwMode="auto">
          <a:xfrm>
            <a:off x="7480300" y="5619750"/>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2" name="Straight Connector 281">
            <a:extLst>
              <a:ext uri="{FF2B5EF4-FFF2-40B4-BE49-F238E27FC236}">
                <a16:creationId xmlns:a16="http://schemas.microsoft.com/office/drawing/2014/main" id="{BC844585-3235-4E2F-B9B2-F9C56D15DF02}"/>
              </a:ext>
            </a:extLst>
          </p:cNvPr>
          <p:cNvCxnSpPr/>
          <p:nvPr>
            <p:custDataLst>
              <p:tags r:id="rId30"/>
            </p:custDataLst>
          </p:nvPr>
        </p:nvCxnSpPr>
        <p:spPr bwMode="auto">
          <a:xfrm>
            <a:off x="7826375" y="4614863"/>
            <a:ext cx="128588"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3" name="Straight Connector 282">
            <a:extLst>
              <a:ext uri="{FF2B5EF4-FFF2-40B4-BE49-F238E27FC236}">
                <a16:creationId xmlns:a16="http://schemas.microsoft.com/office/drawing/2014/main" id="{39B18E23-C43A-4F5A-AD99-707FD017D4BF}"/>
              </a:ext>
            </a:extLst>
          </p:cNvPr>
          <p:cNvCxnSpPr>
            <a:cxnSpLocks/>
          </p:cNvCxnSpPr>
          <p:nvPr>
            <p:custDataLst>
              <p:tags r:id="rId31"/>
            </p:custDataLst>
          </p:nvPr>
        </p:nvCxnSpPr>
        <p:spPr bwMode="auto">
          <a:xfrm flipV="1">
            <a:off x="7826375" y="5616575"/>
            <a:ext cx="128588"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4" name="Straight Connector 263">
            <a:extLst>
              <a:ext uri="{FF2B5EF4-FFF2-40B4-BE49-F238E27FC236}">
                <a16:creationId xmlns:a16="http://schemas.microsoft.com/office/drawing/2014/main" id="{8091BCF1-787C-4847-968D-11AC289E37BA}"/>
              </a:ext>
            </a:extLst>
          </p:cNvPr>
          <p:cNvCxnSpPr/>
          <p:nvPr>
            <p:custDataLst>
              <p:tags r:id="rId32"/>
            </p:custDataLst>
          </p:nvPr>
        </p:nvCxnSpPr>
        <p:spPr bwMode="auto">
          <a:xfrm>
            <a:off x="5751513" y="5594350"/>
            <a:ext cx="128588"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4" name="Straight Connector 283">
            <a:extLst>
              <a:ext uri="{FF2B5EF4-FFF2-40B4-BE49-F238E27FC236}">
                <a16:creationId xmlns:a16="http://schemas.microsoft.com/office/drawing/2014/main" id="{F9F2A403-9558-48AD-8D3B-D9C960A03F9D}"/>
              </a:ext>
            </a:extLst>
          </p:cNvPr>
          <p:cNvCxnSpPr/>
          <p:nvPr>
            <p:custDataLst>
              <p:tags r:id="rId33"/>
            </p:custDataLst>
          </p:nvPr>
        </p:nvCxnSpPr>
        <p:spPr bwMode="auto">
          <a:xfrm>
            <a:off x="8172450" y="45815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6" name="Straight Connector 285">
            <a:extLst>
              <a:ext uri="{FF2B5EF4-FFF2-40B4-BE49-F238E27FC236}">
                <a16:creationId xmlns:a16="http://schemas.microsoft.com/office/drawing/2014/main" id="{60143F3C-AA3F-4043-89A4-C144D4CC616C}"/>
              </a:ext>
            </a:extLst>
          </p:cNvPr>
          <p:cNvCxnSpPr/>
          <p:nvPr>
            <p:custDataLst>
              <p:tags r:id="rId34"/>
            </p:custDataLst>
          </p:nvPr>
        </p:nvCxnSpPr>
        <p:spPr bwMode="auto">
          <a:xfrm>
            <a:off x="8172450" y="5616575"/>
            <a:ext cx="128588" cy="5080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1" name="Straight Connector 280">
            <a:extLst>
              <a:ext uri="{FF2B5EF4-FFF2-40B4-BE49-F238E27FC236}">
                <a16:creationId xmlns:a16="http://schemas.microsoft.com/office/drawing/2014/main" id="{373F1EAA-CB38-42EA-AAD2-17D4B31DECF9}"/>
              </a:ext>
            </a:extLst>
          </p:cNvPr>
          <p:cNvCxnSpPr/>
          <p:nvPr>
            <p:custDataLst>
              <p:tags r:id="rId35"/>
            </p:custDataLst>
          </p:nvPr>
        </p:nvCxnSpPr>
        <p:spPr bwMode="auto">
          <a:xfrm>
            <a:off x="7826375" y="45815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7" name="Straight Connector 286">
            <a:extLst>
              <a:ext uri="{FF2B5EF4-FFF2-40B4-BE49-F238E27FC236}">
                <a16:creationId xmlns:a16="http://schemas.microsoft.com/office/drawing/2014/main" id="{7DEEAB08-05F8-4481-A327-4A2B33DB1C45}"/>
              </a:ext>
            </a:extLst>
          </p:cNvPr>
          <p:cNvCxnSpPr/>
          <p:nvPr>
            <p:custDataLst>
              <p:tags r:id="rId36"/>
            </p:custDataLst>
          </p:nvPr>
        </p:nvCxnSpPr>
        <p:spPr bwMode="auto">
          <a:xfrm>
            <a:off x="8516938" y="45815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8" name="Straight Connector 287">
            <a:extLst>
              <a:ext uri="{FF2B5EF4-FFF2-40B4-BE49-F238E27FC236}">
                <a16:creationId xmlns:a16="http://schemas.microsoft.com/office/drawing/2014/main" id="{17C588CC-4304-4230-A1E7-B4D4247B9E45}"/>
              </a:ext>
            </a:extLst>
          </p:cNvPr>
          <p:cNvCxnSpPr/>
          <p:nvPr>
            <p:custDataLst>
              <p:tags r:id="rId37"/>
            </p:custDataLst>
          </p:nvPr>
        </p:nvCxnSpPr>
        <p:spPr bwMode="auto">
          <a:xfrm>
            <a:off x="8516938" y="4660900"/>
            <a:ext cx="128588" cy="10001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9" name="Straight Connector 288">
            <a:extLst>
              <a:ext uri="{FF2B5EF4-FFF2-40B4-BE49-F238E27FC236}">
                <a16:creationId xmlns:a16="http://schemas.microsoft.com/office/drawing/2014/main" id="{C51ED891-9F61-4655-BA98-DD87063BFE4D}"/>
              </a:ext>
            </a:extLst>
          </p:cNvPr>
          <p:cNvCxnSpPr/>
          <p:nvPr>
            <p:custDataLst>
              <p:tags r:id="rId38"/>
            </p:custDataLst>
          </p:nvPr>
        </p:nvCxnSpPr>
        <p:spPr bwMode="auto">
          <a:xfrm>
            <a:off x="8516938" y="5667375"/>
            <a:ext cx="128588" cy="4603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6" name="Straight Connector 245">
            <a:extLst>
              <a:ext uri="{FF2B5EF4-FFF2-40B4-BE49-F238E27FC236}">
                <a16:creationId xmlns:a16="http://schemas.microsoft.com/office/drawing/2014/main" id="{196ABEE4-49B8-4C66-A405-5B4BF074D686}"/>
              </a:ext>
            </a:extLst>
          </p:cNvPr>
          <p:cNvCxnSpPr/>
          <p:nvPr>
            <p:custDataLst>
              <p:tags r:id="rId39"/>
            </p:custDataLst>
          </p:nvPr>
        </p:nvCxnSpPr>
        <p:spPr bwMode="auto">
          <a:xfrm>
            <a:off x="4024313" y="45815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91" name="Straight Connector 290">
            <a:extLst>
              <a:ext uri="{FF2B5EF4-FFF2-40B4-BE49-F238E27FC236}">
                <a16:creationId xmlns:a16="http://schemas.microsoft.com/office/drawing/2014/main" id="{8EFFD6E4-FB90-4A39-AA9D-BAC142362A7D}"/>
              </a:ext>
            </a:extLst>
          </p:cNvPr>
          <p:cNvCxnSpPr/>
          <p:nvPr>
            <p:custDataLst>
              <p:tags r:id="rId40"/>
            </p:custDataLst>
          </p:nvPr>
        </p:nvCxnSpPr>
        <p:spPr bwMode="auto">
          <a:xfrm>
            <a:off x="8863013" y="4760913"/>
            <a:ext cx="128588" cy="11112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5" name="Straight Connector 284">
            <a:extLst>
              <a:ext uri="{FF2B5EF4-FFF2-40B4-BE49-F238E27FC236}">
                <a16:creationId xmlns:a16="http://schemas.microsoft.com/office/drawing/2014/main" id="{7C7FC7CC-E01D-46AE-A5B5-10391BADC865}"/>
              </a:ext>
            </a:extLst>
          </p:cNvPr>
          <p:cNvCxnSpPr/>
          <p:nvPr>
            <p:custDataLst>
              <p:tags r:id="rId41"/>
            </p:custDataLst>
          </p:nvPr>
        </p:nvCxnSpPr>
        <p:spPr bwMode="auto">
          <a:xfrm>
            <a:off x="8172450" y="4618039"/>
            <a:ext cx="128588" cy="428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92" name="Straight Connector 291">
            <a:extLst>
              <a:ext uri="{FF2B5EF4-FFF2-40B4-BE49-F238E27FC236}">
                <a16:creationId xmlns:a16="http://schemas.microsoft.com/office/drawing/2014/main" id="{68676FCF-3B17-46EC-98F2-EB218718A999}"/>
              </a:ext>
            </a:extLst>
          </p:cNvPr>
          <p:cNvCxnSpPr/>
          <p:nvPr>
            <p:custDataLst>
              <p:tags r:id="rId42"/>
            </p:custDataLst>
          </p:nvPr>
        </p:nvCxnSpPr>
        <p:spPr bwMode="auto">
          <a:xfrm>
            <a:off x="8863013" y="5713413"/>
            <a:ext cx="128588" cy="174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1" name="Straight Connector 80">
            <a:extLst>
              <a:ext uri="{FF2B5EF4-FFF2-40B4-BE49-F238E27FC236}">
                <a16:creationId xmlns:a16="http://schemas.microsoft.com/office/drawing/2014/main" id="{EC485B34-A5BA-4A0B-AF28-6E87A4B7E942}"/>
              </a:ext>
            </a:extLst>
          </p:cNvPr>
          <p:cNvCxnSpPr/>
          <p:nvPr>
            <p:custDataLst>
              <p:tags r:id="rId43"/>
            </p:custDataLst>
          </p:nvPr>
        </p:nvCxnSpPr>
        <p:spPr bwMode="auto">
          <a:xfrm>
            <a:off x="912813" y="45815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1" name="Straight Connector 90">
            <a:extLst>
              <a:ext uri="{FF2B5EF4-FFF2-40B4-BE49-F238E27FC236}">
                <a16:creationId xmlns:a16="http://schemas.microsoft.com/office/drawing/2014/main" id="{438D48A5-7ED5-48CD-B822-BC40220F7AA6}"/>
              </a:ext>
            </a:extLst>
          </p:cNvPr>
          <p:cNvCxnSpPr/>
          <p:nvPr>
            <p:custDataLst>
              <p:tags r:id="rId44"/>
            </p:custDataLst>
          </p:nvPr>
        </p:nvCxnSpPr>
        <p:spPr bwMode="auto">
          <a:xfrm>
            <a:off x="912813" y="4618038"/>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3" name="Straight Connector 92">
            <a:extLst>
              <a:ext uri="{FF2B5EF4-FFF2-40B4-BE49-F238E27FC236}">
                <a16:creationId xmlns:a16="http://schemas.microsoft.com/office/drawing/2014/main" id="{8BC12EF2-AC20-4098-B4D4-CF847D23058E}"/>
              </a:ext>
            </a:extLst>
          </p:cNvPr>
          <p:cNvCxnSpPr/>
          <p:nvPr>
            <p:custDataLst>
              <p:tags r:id="rId45"/>
            </p:custDataLst>
          </p:nvPr>
        </p:nvCxnSpPr>
        <p:spPr bwMode="auto">
          <a:xfrm>
            <a:off x="1258888" y="45815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4" name="Straight Connector 93">
            <a:extLst>
              <a:ext uri="{FF2B5EF4-FFF2-40B4-BE49-F238E27FC236}">
                <a16:creationId xmlns:a16="http://schemas.microsoft.com/office/drawing/2014/main" id="{9989BB02-4115-4F74-935B-DC77ABFBEFCC}"/>
              </a:ext>
            </a:extLst>
          </p:cNvPr>
          <p:cNvCxnSpPr>
            <a:cxnSpLocks/>
          </p:cNvCxnSpPr>
          <p:nvPr>
            <p:custDataLst>
              <p:tags r:id="rId46"/>
            </p:custDataLst>
          </p:nvPr>
        </p:nvCxnSpPr>
        <p:spPr bwMode="auto">
          <a:xfrm>
            <a:off x="1258888" y="4618038"/>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6" name="Straight Connector 95">
            <a:extLst>
              <a:ext uri="{FF2B5EF4-FFF2-40B4-BE49-F238E27FC236}">
                <a16:creationId xmlns:a16="http://schemas.microsoft.com/office/drawing/2014/main" id="{8C555550-E99C-449A-BEE9-03820FC59F93}"/>
              </a:ext>
            </a:extLst>
          </p:cNvPr>
          <p:cNvCxnSpPr/>
          <p:nvPr>
            <p:custDataLst>
              <p:tags r:id="rId47"/>
            </p:custDataLst>
          </p:nvPr>
        </p:nvCxnSpPr>
        <p:spPr bwMode="auto">
          <a:xfrm>
            <a:off x="1603375" y="45815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7" name="Straight Connector 96">
            <a:extLst>
              <a:ext uri="{FF2B5EF4-FFF2-40B4-BE49-F238E27FC236}">
                <a16:creationId xmlns:a16="http://schemas.microsoft.com/office/drawing/2014/main" id="{FE79625A-5AC5-47A2-BEB8-71C6D0BC79FA}"/>
              </a:ext>
            </a:extLst>
          </p:cNvPr>
          <p:cNvCxnSpPr/>
          <p:nvPr>
            <p:custDataLst>
              <p:tags r:id="rId48"/>
            </p:custDataLst>
          </p:nvPr>
        </p:nvCxnSpPr>
        <p:spPr bwMode="auto">
          <a:xfrm>
            <a:off x="1603375" y="4618038"/>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8" name="Straight Connector 97">
            <a:extLst>
              <a:ext uri="{FF2B5EF4-FFF2-40B4-BE49-F238E27FC236}">
                <a16:creationId xmlns:a16="http://schemas.microsoft.com/office/drawing/2014/main" id="{97821DBB-5561-4406-A107-753321D204A0}"/>
              </a:ext>
            </a:extLst>
          </p:cNvPr>
          <p:cNvCxnSpPr/>
          <p:nvPr>
            <p:custDataLst>
              <p:tags r:id="rId49"/>
            </p:custDataLst>
          </p:nvPr>
        </p:nvCxnSpPr>
        <p:spPr bwMode="auto">
          <a:xfrm>
            <a:off x="1603375" y="5489575"/>
            <a:ext cx="128588"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9" name="Straight Connector 98">
            <a:extLst>
              <a:ext uri="{FF2B5EF4-FFF2-40B4-BE49-F238E27FC236}">
                <a16:creationId xmlns:a16="http://schemas.microsoft.com/office/drawing/2014/main" id="{5E836BE6-FACD-4FCF-A42E-3910340DA18D}"/>
              </a:ext>
            </a:extLst>
          </p:cNvPr>
          <p:cNvCxnSpPr/>
          <p:nvPr>
            <p:custDataLst>
              <p:tags r:id="rId50"/>
            </p:custDataLst>
          </p:nvPr>
        </p:nvCxnSpPr>
        <p:spPr bwMode="auto">
          <a:xfrm>
            <a:off x="1949450" y="45815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8" name="Straight Connector 267">
            <a:extLst>
              <a:ext uri="{FF2B5EF4-FFF2-40B4-BE49-F238E27FC236}">
                <a16:creationId xmlns:a16="http://schemas.microsoft.com/office/drawing/2014/main" id="{2BA7CEF5-B164-471E-BC18-B2ED8AAF28D9}"/>
              </a:ext>
            </a:extLst>
          </p:cNvPr>
          <p:cNvCxnSpPr/>
          <p:nvPr>
            <p:custDataLst>
              <p:tags r:id="rId51"/>
            </p:custDataLst>
          </p:nvPr>
        </p:nvCxnSpPr>
        <p:spPr bwMode="auto">
          <a:xfrm>
            <a:off x="6443663" y="45815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3" name="Straight Connector 202">
            <a:extLst>
              <a:ext uri="{FF2B5EF4-FFF2-40B4-BE49-F238E27FC236}">
                <a16:creationId xmlns:a16="http://schemas.microsoft.com/office/drawing/2014/main" id="{6480C1AB-E381-4C02-B3A7-5A14899CAAB5}"/>
              </a:ext>
            </a:extLst>
          </p:cNvPr>
          <p:cNvCxnSpPr>
            <a:cxnSpLocks/>
          </p:cNvCxnSpPr>
          <p:nvPr>
            <p:custDataLst>
              <p:tags r:id="rId52"/>
            </p:custDataLst>
          </p:nvPr>
        </p:nvCxnSpPr>
        <p:spPr bwMode="auto">
          <a:xfrm flipV="1">
            <a:off x="2641600" y="4614863"/>
            <a:ext cx="12858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0" name="Straight Connector 99">
            <a:extLst>
              <a:ext uri="{FF2B5EF4-FFF2-40B4-BE49-F238E27FC236}">
                <a16:creationId xmlns:a16="http://schemas.microsoft.com/office/drawing/2014/main" id="{B58223F5-4F13-42A4-80EF-1793551CF4CA}"/>
              </a:ext>
            </a:extLst>
          </p:cNvPr>
          <p:cNvCxnSpPr>
            <a:cxnSpLocks/>
          </p:cNvCxnSpPr>
          <p:nvPr>
            <p:custDataLst>
              <p:tags r:id="rId53"/>
            </p:custDataLst>
          </p:nvPr>
        </p:nvCxnSpPr>
        <p:spPr bwMode="auto">
          <a:xfrm flipV="1">
            <a:off x="1949450" y="4616450"/>
            <a:ext cx="12858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1" name="Straight Connector 100">
            <a:extLst>
              <a:ext uri="{FF2B5EF4-FFF2-40B4-BE49-F238E27FC236}">
                <a16:creationId xmlns:a16="http://schemas.microsoft.com/office/drawing/2014/main" id="{8D82AC34-E15C-40C1-A83B-8E58C03EA51D}"/>
              </a:ext>
            </a:extLst>
          </p:cNvPr>
          <p:cNvCxnSpPr/>
          <p:nvPr>
            <p:custDataLst>
              <p:tags r:id="rId54"/>
            </p:custDataLst>
          </p:nvPr>
        </p:nvCxnSpPr>
        <p:spPr bwMode="auto">
          <a:xfrm>
            <a:off x="1949450" y="5494338"/>
            <a:ext cx="128588"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2" name="Straight Connector 101">
            <a:extLst>
              <a:ext uri="{FF2B5EF4-FFF2-40B4-BE49-F238E27FC236}">
                <a16:creationId xmlns:a16="http://schemas.microsoft.com/office/drawing/2014/main" id="{3BBE29FA-431A-44D4-BBEC-9C1830DC3069}"/>
              </a:ext>
            </a:extLst>
          </p:cNvPr>
          <p:cNvCxnSpPr/>
          <p:nvPr>
            <p:custDataLst>
              <p:tags r:id="rId55"/>
            </p:custDataLst>
          </p:nvPr>
        </p:nvCxnSpPr>
        <p:spPr bwMode="auto">
          <a:xfrm>
            <a:off x="2295525" y="45815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8" name="Straight Connector 127">
            <a:extLst>
              <a:ext uri="{FF2B5EF4-FFF2-40B4-BE49-F238E27FC236}">
                <a16:creationId xmlns:a16="http://schemas.microsoft.com/office/drawing/2014/main" id="{00050329-5AE5-4BDA-9B18-A7C62685579C}"/>
              </a:ext>
            </a:extLst>
          </p:cNvPr>
          <p:cNvCxnSpPr>
            <a:cxnSpLocks/>
          </p:cNvCxnSpPr>
          <p:nvPr>
            <p:custDataLst>
              <p:tags r:id="rId56"/>
            </p:custDataLst>
          </p:nvPr>
        </p:nvCxnSpPr>
        <p:spPr bwMode="auto">
          <a:xfrm>
            <a:off x="2295525" y="4616450"/>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3" name="Straight Connector 192">
            <a:extLst>
              <a:ext uri="{FF2B5EF4-FFF2-40B4-BE49-F238E27FC236}">
                <a16:creationId xmlns:a16="http://schemas.microsoft.com/office/drawing/2014/main" id="{65A1A4A0-E4C4-4A28-B007-A97BAAB24A8A}"/>
              </a:ext>
            </a:extLst>
          </p:cNvPr>
          <p:cNvCxnSpPr/>
          <p:nvPr>
            <p:custDataLst>
              <p:tags r:id="rId57"/>
            </p:custDataLst>
          </p:nvPr>
        </p:nvCxnSpPr>
        <p:spPr bwMode="auto">
          <a:xfrm>
            <a:off x="2295525" y="5499100"/>
            <a:ext cx="128588" cy="952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6" name="Straight Connector 275">
            <a:extLst>
              <a:ext uri="{FF2B5EF4-FFF2-40B4-BE49-F238E27FC236}">
                <a16:creationId xmlns:a16="http://schemas.microsoft.com/office/drawing/2014/main" id="{6B1148CC-20B1-4BD4-ABFD-D84DD0A0CCB6}"/>
              </a:ext>
            </a:extLst>
          </p:cNvPr>
          <p:cNvCxnSpPr/>
          <p:nvPr>
            <p:custDataLst>
              <p:tags r:id="rId58"/>
            </p:custDataLst>
          </p:nvPr>
        </p:nvCxnSpPr>
        <p:spPr bwMode="auto">
          <a:xfrm>
            <a:off x="7134225" y="5614988"/>
            <a:ext cx="128588"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4" name="Straight Connector 203">
            <a:extLst>
              <a:ext uri="{FF2B5EF4-FFF2-40B4-BE49-F238E27FC236}">
                <a16:creationId xmlns:a16="http://schemas.microsoft.com/office/drawing/2014/main" id="{0137D878-6846-4BA0-AAAF-767FD39BE120}"/>
              </a:ext>
            </a:extLst>
          </p:cNvPr>
          <p:cNvCxnSpPr/>
          <p:nvPr>
            <p:custDataLst>
              <p:tags r:id="rId59"/>
            </p:custDataLst>
          </p:nvPr>
        </p:nvCxnSpPr>
        <p:spPr bwMode="auto">
          <a:xfrm>
            <a:off x="2641600" y="5508625"/>
            <a:ext cx="128588" cy="142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6" name="Straight Connector 205">
            <a:extLst>
              <a:ext uri="{FF2B5EF4-FFF2-40B4-BE49-F238E27FC236}">
                <a16:creationId xmlns:a16="http://schemas.microsoft.com/office/drawing/2014/main" id="{0ACB9C67-F8B1-4092-9E6A-73A6767D3F68}"/>
              </a:ext>
            </a:extLst>
          </p:cNvPr>
          <p:cNvCxnSpPr/>
          <p:nvPr>
            <p:custDataLst>
              <p:tags r:id="rId60"/>
            </p:custDataLst>
          </p:nvPr>
        </p:nvCxnSpPr>
        <p:spPr bwMode="auto">
          <a:xfrm>
            <a:off x="2986088" y="45815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8" name="Straight Connector 207">
            <a:extLst>
              <a:ext uri="{FF2B5EF4-FFF2-40B4-BE49-F238E27FC236}">
                <a16:creationId xmlns:a16="http://schemas.microsoft.com/office/drawing/2014/main" id="{5F65409A-504B-4CB3-83E4-CCCF9803C327}"/>
              </a:ext>
            </a:extLst>
          </p:cNvPr>
          <p:cNvCxnSpPr>
            <a:cxnSpLocks/>
          </p:cNvCxnSpPr>
          <p:nvPr>
            <p:custDataLst>
              <p:tags r:id="rId61"/>
            </p:custDataLst>
          </p:nvPr>
        </p:nvCxnSpPr>
        <p:spPr bwMode="auto">
          <a:xfrm flipV="1">
            <a:off x="2986088" y="4613275"/>
            <a:ext cx="12858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4" name="Straight Connector 213">
            <a:extLst>
              <a:ext uri="{FF2B5EF4-FFF2-40B4-BE49-F238E27FC236}">
                <a16:creationId xmlns:a16="http://schemas.microsoft.com/office/drawing/2014/main" id="{0ACE962D-C831-48CB-A550-D8775FBC198E}"/>
              </a:ext>
            </a:extLst>
          </p:cNvPr>
          <p:cNvCxnSpPr/>
          <p:nvPr>
            <p:custDataLst>
              <p:tags r:id="rId62"/>
            </p:custDataLst>
          </p:nvPr>
        </p:nvCxnSpPr>
        <p:spPr bwMode="auto">
          <a:xfrm>
            <a:off x="2986088" y="5522913"/>
            <a:ext cx="128588" cy="1270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5" name="Straight Connector 214">
            <a:extLst>
              <a:ext uri="{FF2B5EF4-FFF2-40B4-BE49-F238E27FC236}">
                <a16:creationId xmlns:a16="http://schemas.microsoft.com/office/drawing/2014/main" id="{F8141371-77DA-4B12-B931-AE3FFBFF8D63}"/>
              </a:ext>
            </a:extLst>
          </p:cNvPr>
          <p:cNvCxnSpPr/>
          <p:nvPr>
            <p:custDataLst>
              <p:tags r:id="rId63"/>
            </p:custDataLst>
          </p:nvPr>
        </p:nvCxnSpPr>
        <p:spPr bwMode="auto">
          <a:xfrm>
            <a:off x="3332163" y="45815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3" name="Straight Connector 222">
            <a:extLst>
              <a:ext uri="{FF2B5EF4-FFF2-40B4-BE49-F238E27FC236}">
                <a16:creationId xmlns:a16="http://schemas.microsoft.com/office/drawing/2014/main" id="{16867B59-DFC7-42AF-9951-C33FEBE28A30}"/>
              </a:ext>
            </a:extLst>
          </p:cNvPr>
          <p:cNvCxnSpPr>
            <a:cxnSpLocks/>
          </p:cNvCxnSpPr>
          <p:nvPr>
            <p:custDataLst>
              <p:tags r:id="rId64"/>
            </p:custDataLst>
          </p:nvPr>
        </p:nvCxnSpPr>
        <p:spPr bwMode="auto">
          <a:xfrm>
            <a:off x="3332163" y="461327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4" name="Straight Connector 223">
            <a:extLst>
              <a:ext uri="{FF2B5EF4-FFF2-40B4-BE49-F238E27FC236}">
                <a16:creationId xmlns:a16="http://schemas.microsoft.com/office/drawing/2014/main" id="{F73271E3-BBC9-45C0-8584-E5421680DDF5}"/>
              </a:ext>
            </a:extLst>
          </p:cNvPr>
          <p:cNvCxnSpPr/>
          <p:nvPr>
            <p:custDataLst>
              <p:tags r:id="rId65"/>
            </p:custDataLst>
          </p:nvPr>
        </p:nvCxnSpPr>
        <p:spPr bwMode="auto">
          <a:xfrm>
            <a:off x="3332163" y="5535613"/>
            <a:ext cx="128588" cy="1270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5" name="Straight Connector 224">
            <a:extLst>
              <a:ext uri="{FF2B5EF4-FFF2-40B4-BE49-F238E27FC236}">
                <a16:creationId xmlns:a16="http://schemas.microsoft.com/office/drawing/2014/main" id="{450FD19B-F0BE-4296-98FF-7E88E17DA529}"/>
              </a:ext>
            </a:extLst>
          </p:cNvPr>
          <p:cNvCxnSpPr/>
          <p:nvPr>
            <p:custDataLst>
              <p:tags r:id="rId66"/>
            </p:custDataLst>
          </p:nvPr>
        </p:nvCxnSpPr>
        <p:spPr bwMode="auto">
          <a:xfrm>
            <a:off x="3678238" y="45815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6" name="Straight Connector 225">
            <a:extLst>
              <a:ext uri="{FF2B5EF4-FFF2-40B4-BE49-F238E27FC236}">
                <a16:creationId xmlns:a16="http://schemas.microsoft.com/office/drawing/2014/main" id="{B163BC88-3FA8-474F-9CDE-003EE7122349}"/>
              </a:ext>
            </a:extLst>
          </p:cNvPr>
          <p:cNvCxnSpPr>
            <a:cxnSpLocks/>
          </p:cNvCxnSpPr>
          <p:nvPr>
            <p:custDataLst>
              <p:tags r:id="rId67"/>
            </p:custDataLst>
          </p:nvPr>
        </p:nvCxnSpPr>
        <p:spPr bwMode="auto">
          <a:xfrm flipV="1">
            <a:off x="3678238" y="4611688"/>
            <a:ext cx="12858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4" name="Straight Connector 243">
            <a:extLst>
              <a:ext uri="{FF2B5EF4-FFF2-40B4-BE49-F238E27FC236}">
                <a16:creationId xmlns:a16="http://schemas.microsoft.com/office/drawing/2014/main" id="{EE98BDA1-F0FE-4D03-BB9E-10DD68111D7B}"/>
              </a:ext>
            </a:extLst>
          </p:cNvPr>
          <p:cNvCxnSpPr/>
          <p:nvPr>
            <p:custDataLst>
              <p:tags r:id="rId68"/>
            </p:custDataLst>
          </p:nvPr>
        </p:nvCxnSpPr>
        <p:spPr bwMode="auto">
          <a:xfrm>
            <a:off x="3678238" y="5548313"/>
            <a:ext cx="128588" cy="1270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7" name="Straight Connector 246">
            <a:extLst>
              <a:ext uri="{FF2B5EF4-FFF2-40B4-BE49-F238E27FC236}">
                <a16:creationId xmlns:a16="http://schemas.microsoft.com/office/drawing/2014/main" id="{F76D16FD-FE63-4B44-B799-00354FBA9C3F}"/>
              </a:ext>
            </a:extLst>
          </p:cNvPr>
          <p:cNvCxnSpPr>
            <a:cxnSpLocks/>
          </p:cNvCxnSpPr>
          <p:nvPr>
            <p:custDataLst>
              <p:tags r:id="rId69"/>
            </p:custDataLst>
          </p:nvPr>
        </p:nvCxnSpPr>
        <p:spPr bwMode="auto">
          <a:xfrm>
            <a:off x="4024313" y="4611688"/>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8" name="Straight Connector 247">
            <a:extLst>
              <a:ext uri="{FF2B5EF4-FFF2-40B4-BE49-F238E27FC236}">
                <a16:creationId xmlns:a16="http://schemas.microsoft.com/office/drawing/2014/main" id="{5A036DFD-D533-44E1-AECD-96B5BF1CFE0B}"/>
              </a:ext>
            </a:extLst>
          </p:cNvPr>
          <p:cNvCxnSpPr/>
          <p:nvPr>
            <p:custDataLst>
              <p:tags r:id="rId70"/>
            </p:custDataLst>
          </p:nvPr>
        </p:nvCxnSpPr>
        <p:spPr bwMode="auto">
          <a:xfrm>
            <a:off x="4024313" y="5561013"/>
            <a:ext cx="128588" cy="952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9" name="Straight Connector 248">
            <a:extLst>
              <a:ext uri="{FF2B5EF4-FFF2-40B4-BE49-F238E27FC236}">
                <a16:creationId xmlns:a16="http://schemas.microsoft.com/office/drawing/2014/main" id="{8C440285-4996-45DE-98E2-34222731441E}"/>
              </a:ext>
            </a:extLst>
          </p:cNvPr>
          <p:cNvCxnSpPr/>
          <p:nvPr>
            <p:custDataLst>
              <p:tags r:id="rId71"/>
            </p:custDataLst>
          </p:nvPr>
        </p:nvCxnSpPr>
        <p:spPr bwMode="auto">
          <a:xfrm>
            <a:off x="4368800" y="45815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0" name="Straight Connector 249">
            <a:extLst>
              <a:ext uri="{FF2B5EF4-FFF2-40B4-BE49-F238E27FC236}">
                <a16:creationId xmlns:a16="http://schemas.microsoft.com/office/drawing/2014/main" id="{3DAECBA5-6F5C-4FAE-A4E8-6A68ADCA6753}"/>
              </a:ext>
            </a:extLst>
          </p:cNvPr>
          <p:cNvCxnSpPr/>
          <p:nvPr>
            <p:custDataLst>
              <p:tags r:id="rId72"/>
            </p:custDataLst>
          </p:nvPr>
        </p:nvCxnSpPr>
        <p:spPr bwMode="auto">
          <a:xfrm>
            <a:off x="4368800" y="4611688"/>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1" name="Straight Connector 250">
            <a:extLst>
              <a:ext uri="{FF2B5EF4-FFF2-40B4-BE49-F238E27FC236}">
                <a16:creationId xmlns:a16="http://schemas.microsoft.com/office/drawing/2014/main" id="{4D0A1478-8ED4-418B-9FFF-AC19C125A701}"/>
              </a:ext>
            </a:extLst>
          </p:cNvPr>
          <p:cNvCxnSpPr/>
          <p:nvPr>
            <p:custDataLst>
              <p:tags r:id="rId73"/>
            </p:custDataLst>
          </p:nvPr>
        </p:nvCxnSpPr>
        <p:spPr bwMode="auto">
          <a:xfrm>
            <a:off x="4368800" y="5570538"/>
            <a:ext cx="128588"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2" name="Straight Connector 251">
            <a:extLst>
              <a:ext uri="{FF2B5EF4-FFF2-40B4-BE49-F238E27FC236}">
                <a16:creationId xmlns:a16="http://schemas.microsoft.com/office/drawing/2014/main" id="{7F562DEF-7EE3-41E8-AFD1-A8EC78827A2A}"/>
              </a:ext>
            </a:extLst>
          </p:cNvPr>
          <p:cNvCxnSpPr/>
          <p:nvPr>
            <p:custDataLst>
              <p:tags r:id="rId74"/>
            </p:custDataLst>
          </p:nvPr>
        </p:nvCxnSpPr>
        <p:spPr bwMode="auto">
          <a:xfrm>
            <a:off x="4714875" y="45815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3" name="Straight Connector 252">
            <a:extLst>
              <a:ext uri="{FF2B5EF4-FFF2-40B4-BE49-F238E27FC236}">
                <a16:creationId xmlns:a16="http://schemas.microsoft.com/office/drawing/2014/main" id="{531E0FEB-2A4B-4C44-8088-42C6FDE39F92}"/>
              </a:ext>
            </a:extLst>
          </p:cNvPr>
          <p:cNvCxnSpPr/>
          <p:nvPr>
            <p:custDataLst>
              <p:tags r:id="rId75"/>
            </p:custDataLst>
          </p:nvPr>
        </p:nvCxnSpPr>
        <p:spPr bwMode="auto">
          <a:xfrm>
            <a:off x="4714875" y="4611688"/>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4" name="Straight Connector 253">
            <a:extLst>
              <a:ext uri="{FF2B5EF4-FFF2-40B4-BE49-F238E27FC236}">
                <a16:creationId xmlns:a16="http://schemas.microsoft.com/office/drawing/2014/main" id="{0B3A4F8F-455A-493D-A62E-7771FAA97914}"/>
              </a:ext>
            </a:extLst>
          </p:cNvPr>
          <p:cNvCxnSpPr/>
          <p:nvPr>
            <p:custDataLst>
              <p:tags r:id="rId76"/>
            </p:custDataLst>
          </p:nvPr>
        </p:nvCxnSpPr>
        <p:spPr bwMode="auto">
          <a:xfrm>
            <a:off x="4714875" y="5576888"/>
            <a:ext cx="128588"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5" name="Straight Connector 254">
            <a:extLst>
              <a:ext uri="{FF2B5EF4-FFF2-40B4-BE49-F238E27FC236}">
                <a16:creationId xmlns:a16="http://schemas.microsoft.com/office/drawing/2014/main" id="{416643AA-041C-400B-8F6C-4ACCF992AD6A}"/>
              </a:ext>
            </a:extLst>
          </p:cNvPr>
          <p:cNvCxnSpPr/>
          <p:nvPr>
            <p:custDataLst>
              <p:tags r:id="rId77"/>
            </p:custDataLst>
          </p:nvPr>
        </p:nvCxnSpPr>
        <p:spPr bwMode="auto">
          <a:xfrm>
            <a:off x="5060950" y="45815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7" name="Straight Connector 256">
            <a:extLst>
              <a:ext uri="{FF2B5EF4-FFF2-40B4-BE49-F238E27FC236}">
                <a16:creationId xmlns:a16="http://schemas.microsoft.com/office/drawing/2014/main" id="{5F2C76CB-49D7-429E-B57B-1C21EAFEEC9D}"/>
              </a:ext>
            </a:extLst>
          </p:cNvPr>
          <p:cNvCxnSpPr/>
          <p:nvPr>
            <p:custDataLst>
              <p:tags r:id="rId78"/>
            </p:custDataLst>
          </p:nvPr>
        </p:nvCxnSpPr>
        <p:spPr bwMode="auto">
          <a:xfrm>
            <a:off x="5060950" y="5583238"/>
            <a:ext cx="128588"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8" name="Straight Connector 257">
            <a:extLst>
              <a:ext uri="{FF2B5EF4-FFF2-40B4-BE49-F238E27FC236}">
                <a16:creationId xmlns:a16="http://schemas.microsoft.com/office/drawing/2014/main" id="{267CF128-ADB9-41B3-A3D3-5C1C38A1C085}"/>
              </a:ext>
            </a:extLst>
          </p:cNvPr>
          <p:cNvCxnSpPr/>
          <p:nvPr>
            <p:custDataLst>
              <p:tags r:id="rId79"/>
            </p:custDataLst>
          </p:nvPr>
        </p:nvCxnSpPr>
        <p:spPr bwMode="auto">
          <a:xfrm>
            <a:off x="5407025" y="45815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9" name="Straight Connector 258">
            <a:extLst>
              <a:ext uri="{FF2B5EF4-FFF2-40B4-BE49-F238E27FC236}">
                <a16:creationId xmlns:a16="http://schemas.microsoft.com/office/drawing/2014/main" id="{85F29997-9C6C-446F-B4D7-512A5527E16F}"/>
              </a:ext>
            </a:extLst>
          </p:cNvPr>
          <p:cNvCxnSpPr/>
          <p:nvPr>
            <p:custDataLst>
              <p:tags r:id="rId80"/>
            </p:custDataLst>
          </p:nvPr>
        </p:nvCxnSpPr>
        <p:spPr bwMode="auto">
          <a:xfrm>
            <a:off x="5407025" y="4611688"/>
            <a:ext cx="12858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0" name="Straight Connector 259">
            <a:extLst>
              <a:ext uri="{FF2B5EF4-FFF2-40B4-BE49-F238E27FC236}">
                <a16:creationId xmlns:a16="http://schemas.microsoft.com/office/drawing/2014/main" id="{DFE53DE9-0D1F-4270-AE44-C7667DEB0C06}"/>
              </a:ext>
            </a:extLst>
          </p:cNvPr>
          <p:cNvCxnSpPr/>
          <p:nvPr>
            <p:custDataLst>
              <p:tags r:id="rId81"/>
            </p:custDataLst>
          </p:nvPr>
        </p:nvCxnSpPr>
        <p:spPr bwMode="auto">
          <a:xfrm>
            <a:off x="5407025" y="5587999"/>
            <a:ext cx="128588"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graphicFrame>
        <p:nvGraphicFramePr>
          <p:cNvPr id="318" name="Chart 317">
            <a:extLst>
              <a:ext uri="{FF2B5EF4-FFF2-40B4-BE49-F238E27FC236}">
                <a16:creationId xmlns:a16="http://schemas.microsoft.com/office/drawing/2014/main" id="{51018525-1C9B-48D5-B440-041C57D3AC3A}"/>
              </a:ext>
            </a:extLst>
          </p:cNvPr>
          <p:cNvGraphicFramePr/>
          <p:nvPr>
            <p:custDataLst>
              <p:tags r:id="rId82"/>
            </p:custDataLst>
          </p:nvPr>
        </p:nvGraphicFramePr>
        <p:xfrm>
          <a:off x="96838" y="4381500"/>
          <a:ext cx="9259887" cy="1701800"/>
        </p:xfrm>
        <a:graphic>
          <a:graphicData uri="http://schemas.openxmlformats.org/drawingml/2006/chart">
            <c:chart xmlns:c="http://schemas.openxmlformats.org/drawingml/2006/chart" xmlns:r="http://schemas.openxmlformats.org/officeDocument/2006/relationships" r:id="rId218"/>
          </a:graphicData>
        </a:graphic>
      </p:graphicFrame>
      <p:cxnSp>
        <p:nvCxnSpPr>
          <p:cNvPr id="297" name="Straight Connector 296">
            <a:extLst>
              <a:ext uri="{FF2B5EF4-FFF2-40B4-BE49-F238E27FC236}">
                <a16:creationId xmlns:a16="http://schemas.microsoft.com/office/drawing/2014/main" id="{8763E456-4AC8-44E8-903D-41E453A5F021}"/>
              </a:ext>
            </a:extLst>
          </p:cNvPr>
          <p:cNvCxnSpPr/>
          <p:nvPr>
            <p:custDataLst>
              <p:tags r:id="rId83"/>
            </p:custDataLst>
          </p:nvPr>
        </p:nvCxnSpPr>
        <p:spPr bwMode="auto">
          <a:xfrm>
            <a:off x="1149350" y="4556126"/>
            <a:ext cx="0" cy="4286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07" name="Straight Connector 306">
            <a:extLst>
              <a:ext uri="{FF2B5EF4-FFF2-40B4-BE49-F238E27FC236}">
                <a16:creationId xmlns:a16="http://schemas.microsoft.com/office/drawing/2014/main" id="{F4047DA6-1821-4E1C-AC1C-FDEE01872156}"/>
              </a:ext>
            </a:extLst>
          </p:cNvPr>
          <p:cNvCxnSpPr/>
          <p:nvPr>
            <p:custDataLst>
              <p:tags r:id="rId84"/>
            </p:custDataLst>
          </p:nvPr>
        </p:nvCxnSpPr>
        <p:spPr bwMode="auto">
          <a:xfrm>
            <a:off x="4605338" y="4556125"/>
            <a:ext cx="0" cy="3968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04" name="Straight Connector 303">
            <a:extLst>
              <a:ext uri="{FF2B5EF4-FFF2-40B4-BE49-F238E27FC236}">
                <a16:creationId xmlns:a16="http://schemas.microsoft.com/office/drawing/2014/main" id="{862E24AD-0514-4294-89EE-608BB4AEFAA9}"/>
              </a:ext>
            </a:extLst>
          </p:cNvPr>
          <p:cNvCxnSpPr/>
          <p:nvPr>
            <p:custDataLst>
              <p:tags r:id="rId85"/>
            </p:custDataLst>
          </p:nvPr>
        </p:nvCxnSpPr>
        <p:spPr bwMode="auto">
          <a:xfrm>
            <a:off x="3568700" y="4556125"/>
            <a:ext cx="0" cy="4127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05" name="Straight Connector 304">
            <a:extLst>
              <a:ext uri="{FF2B5EF4-FFF2-40B4-BE49-F238E27FC236}">
                <a16:creationId xmlns:a16="http://schemas.microsoft.com/office/drawing/2014/main" id="{B7DDBD39-0EFA-472B-9456-9FC33B96C26E}"/>
              </a:ext>
            </a:extLst>
          </p:cNvPr>
          <p:cNvCxnSpPr/>
          <p:nvPr>
            <p:custDataLst>
              <p:tags r:id="rId86"/>
            </p:custDataLst>
          </p:nvPr>
        </p:nvCxnSpPr>
        <p:spPr bwMode="auto">
          <a:xfrm>
            <a:off x="3914775" y="4556125"/>
            <a:ext cx="0" cy="3968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00" name="Straight Connector 299">
            <a:extLst>
              <a:ext uri="{FF2B5EF4-FFF2-40B4-BE49-F238E27FC236}">
                <a16:creationId xmlns:a16="http://schemas.microsoft.com/office/drawing/2014/main" id="{EF79E9FA-022E-4307-B57A-2275A57440FA}"/>
              </a:ext>
            </a:extLst>
          </p:cNvPr>
          <p:cNvCxnSpPr/>
          <p:nvPr>
            <p:custDataLst>
              <p:tags r:id="rId87"/>
            </p:custDataLst>
          </p:nvPr>
        </p:nvCxnSpPr>
        <p:spPr bwMode="auto">
          <a:xfrm>
            <a:off x="2185988" y="4556125"/>
            <a:ext cx="0" cy="4286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 name="直線コネクタ 20"/>
          <p:cNvCxnSpPr/>
          <p:nvPr>
            <p:custDataLst>
              <p:tags r:id="rId88"/>
            </p:custDataLst>
          </p:nvPr>
        </p:nvCxnSpPr>
        <p:spPr bwMode="gray">
          <a:xfrm>
            <a:off x="5988050" y="4556125"/>
            <a:ext cx="0" cy="41275"/>
          </a:xfrm>
          <a:prstGeom prst="line">
            <a:avLst/>
          </a:prstGeom>
          <a:ln w="6350">
            <a:solidFill>
              <a:srgbClr val="80808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6" name="Straight Connector 295">
            <a:extLst>
              <a:ext uri="{FF2B5EF4-FFF2-40B4-BE49-F238E27FC236}">
                <a16:creationId xmlns:a16="http://schemas.microsoft.com/office/drawing/2014/main" id="{48BCACB6-C248-4CDC-83C3-1EEE35E3B938}"/>
              </a:ext>
            </a:extLst>
          </p:cNvPr>
          <p:cNvCxnSpPr/>
          <p:nvPr>
            <p:custDataLst>
              <p:tags r:id="rId89"/>
            </p:custDataLst>
          </p:nvPr>
        </p:nvCxnSpPr>
        <p:spPr bwMode="auto">
          <a:xfrm>
            <a:off x="803275" y="4556126"/>
            <a:ext cx="0" cy="4286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10" name="Straight Connector 309">
            <a:extLst>
              <a:ext uri="{FF2B5EF4-FFF2-40B4-BE49-F238E27FC236}">
                <a16:creationId xmlns:a16="http://schemas.microsoft.com/office/drawing/2014/main" id="{9B2A7D75-D2B4-47DF-A963-A252CFA418A2}"/>
              </a:ext>
            </a:extLst>
          </p:cNvPr>
          <p:cNvCxnSpPr/>
          <p:nvPr>
            <p:custDataLst>
              <p:tags r:id="rId90"/>
            </p:custDataLst>
          </p:nvPr>
        </p:nvCxnSpPr>
        <p:spPr bwMode="auto">
          <a:xfrm>
            <a:off x="5643563" y="4556125"/>
            <a:ext cx="0" cy="4127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4" name="Straight Connector 183">
            <a:extLst>
              <a:ext uri="{FF2B5EF4-FFF2-40B4-BE49-F238E27FC236}">
                <a16:creationId xmlns:a16="http://schemas.microsoft.com/office/drawing/2014/main" id="{658C1362-89F0-491F-B75A-F7E8C625D1ED}"/>
              </a:ext>
            </a:extLst>
          </p:cNvPr>
          <p:cNvCxnSpPr/>
          <p:nvPr>
            <p:custDataLst>
              <p:tags r:id="rId91"/>
            </p:custDataLst>
          </p:nvPr>
        </p:nvCxnSpPr>
        <p:spPr bwMode="auto">
          <a:xfrm>
            <a:off x="8408988" y="4556125"/>
            <a:ext cx="0" cy="6508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06" name="Straight Connector 305">
            <a:extLst>
              <a:ext uri="{FF2B5EF4-FFF2-40B4-BE49-F238E27FC236}">
                <a16:creationId xmlns:a16="http://schemas.microsoft.com/office/drawing/2014/main" id="{CAEBD0C7-EC5C-40EC-B919-02C7F397C1B1}"/>
              </a:ext>
            </a:extLst>
          </p:cNvPr>
          <p:cNvCxnSpPr/>
          <p:nvPr>
            <p:custDataLst>
              <p:tags r:id="rId92"/>
            </p:custDataLst>
          </p:nvPr>
        </p:nvCxnSpPr>
        <p:spPr bwMode="auto">
          <a:xfrm>
            <a:off x="4260850" y="4556125"/>
            <a:ext cx="0" cy="3968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01" name="Straight Connector 300">
            <a:extLst>
              <a:ext uri="{FF2B5EF4-FFF2-40B4-BE49-F238E27FC236}">
                <a16:creationId xmlns:a16="http://schemas.microsoft.com/office/drawing/2014/main" id="{96A2A0DE-AE30-41BE-92E1-B0150C7DC173}"/>
              </a:ext>
            </a:extLst>
          </p:cNvPr>
          <p:cNvCxnSpPr/>
          <p:nvPr>
            <p:custDataLst>
              <p:tags r:id="rId93"/>
            </p:custDataLst>
          </p:nvPr>
        </p:nvCxnSpPr>
        <p:spPr bwMode="auto">
          <a:xfrm>
            <a:off x="2532063" y="4556125"/>
            <a:ext cx="0" cy="4286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98" name="Straight Connector 297">
            <a:extLst>
              <a:ext uri="{FF2B5EF4-FFF2-40B4-BE49-F238E27FC236}">
                <a16:creationId xmlns:a16="http://schemas.microsoft.com/office/drawing/2014/main" id="{EE520EE7-0FB1-4249-896B-7EC8367BAEEF}"/>
              </a:ext>
            </a:extLst>
          </p:cNvPr>
          <p:cNvCxnSpPr/>
          <p:nvPr>
            <p:custDataLst>
              <p:tags r:id="rId94"/>
            </p:custDataLst>
          </p:nvPr>
        </p:nvCxnSpPr>
        <p:spPr bwMode="auto">
          <a:xfrm>
            <a:off x="1495425" y="4556125"/>
            <a:ext cx="0" cy="4286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5" name="Straight Connector 174">
            <a:extLst>
              <a:ext uri="{FF2B5EF4-FFF2-40B4-BE49-F238E27FC236}">
                <a16:creationId xmlns:a16="http://schemas.microsoft.com/office/drawing/2014/main" id="{FC58C557-4C9B-42BB-A03C-4C6196C2C972}"/>
              </a:ext>
            </a:extLst>
          </p:cNvPr>
          <p:cNvCxnSpPr/>
          <p:nvPr>
            <p:custDataLst>
              <p:tags r:id="rId95"/>
            </p:custDataLst>
          </p:nvPr>
        </p:nvCxnSpPr>
        <p:spPr bwMode="auto">
          <a:xfrm>
            <a:off x="6334125" y="4556125"/>
            <a:ext cx="0" cy="4127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8" name="Straight Connector 177">
            <a:extLst>
              <a:ext uri="{FF2B5EF4-FFF2-40B4-BE49-F238E27FC236}">
                <a16:creationId xmlns:a16="http://schemas.microsoft.com/office/drawing/2014/main" id="{17787723-135E-420A-AA54-5EC88328FFEF}"/>
              </a:ext>
            </a:extLst>
          </p:cNvPr>
          <p:cNvCxnSpPr/>
          <p:nvPr>
            <p:custDataLst>
              <p:tags r:id="rId96"/>
            </p:custDataLst>
          </p:nvPr>
        </p:nvCxnSpPr>
        <p:spPr bwMode="auto">
          <a:xfrm>
            <a:off x="7026275" y="4556125"/>
            <a:ext cx="0" cy="4127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6" name="Straight Connector 175">
            <a:extLst>
              <a:ext uri="{FF2B5EF4-FFF2-40B4-BE49-F238E27FC236}">
                <a16:creationId xmlns:a16="http://schemas.microsoft.com/office/drawing/2014/main" id="{57F78739-3235-433E-88F4-1B86D77DCF5B}"/>
              </a:ext>
            </a:extLst>
          </p:cNvPr>
          <p:cNvCxnSpPr/>
          <p:nvPr>
            <p:custDataLst>
              <p:tags r:id="rId97"/>
            </p:custDataLst>
          </p:nvPr>
        </p:nvCxnSpPr>
        <p:spPr bwMode="auto">
          <a:xfrm>
            <a:off x="7370763" y="4556125"/>
            <a:ext cx="0" cy="4127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08" name="Straight Connector 307">
            <a:extLst>
              <a:ext uri="{FF2B5EF4-FFF2-40B4-BE49-F238E27FC236}">
                <a16:creationId xmlns:a16="http://schemas.microsoft.com/office/drawing/2014/main" id="{59ABD023-705D-4A60-AEAA-1983BAA469F1}"/>
              </a:ext>
            </a:extLst>
          </p:cNvPr>
          <p:cNvCxnSpPr/>
          <p:nvPr>
            <p:custDataLst>
              <p:tags r:id="rId98"/>
            </p:custDataLst>
          </p:nvPr>
        </p:nvCxnSpPr>
        <p:spPr bwMode="auto">
          <a:xfrm>
            <a:off x="4951413" y="4556125"/>
            <a:ext cx="0" cy="3968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02" name="Straight Connector 301">
            <a:extLst>
              <a:ext uri="{FF2B5EF4-FFF2-40B4-BE49-F238E27FC236}">
                <a16:creationId xmlns:a16="http://schemas.microsoft.com/office/drawing/2014/main" id="{E7981D64-1A73-4426-B953-418F6489E104}"/>
              </a:ext>
            </a:extLst>
          </p:cNvPr>
          <p:cNvCxnSpPr/>
          <p:nvPr>
            <p:custDataLst>
              <p:tags r:id="rId99"/>
            </p:custDataLst>
          </p:nvPr>
        </p:nvCxnSpPr>
        <p:spPr bwMode="auto">
          <a:xfrm>
            <a:off x="2878138" y="4556125"/>
            <a:ext cx="0" cy="4127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99" name="Straight Connector 298">
            <a:extLst>
              <a:ext uri="{FF2B5EF4-FFF2-40B4-BE49-F238E27FC236}">
                <a16:creationId xmlns:a16="http://schemas.microsoft.com/office/drawing/2014/main" id="{ACD561CF-2838-485F-8176-6644D1500441}"/>
              </a:ext>
            </a:extLst>
          </p:cNvPr>
          <p:cNvCxnSpPr/>
          <p:nvPr>
            <p:custDataLst>
              <p:tags r:id="rId100"/>
            </p:custDataLst>
          </p:nvPr>
        </p:nvCxnSpPr>
        <p:spPr bwMode="auto">
          <a:xfrm>
            <a:off x="1839913" y="4556125"/>
            <a:ext cx="0" cy="4286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0" name="Straight Connector 179">
            <a:extLst>
              <a:ext uri="{FF2B5EF4-FFF2-40B4-BE49-F238E27FC236}">
                <a16:creationId xmlns:a16="http://schemas.microsoft.com/office/drawing/2014/main" id="{951336C0-48FD-4D79-B9D0-24E92B0B412E}"/>
              </a:ext>
            </a:extLst>
          </p:cNvPr>
          <p:cNvCxnSpPr/>
          <p:nvPr>
            <p:custDataLst>
              <p:tags r:id="rId101"/>
            </p:custDataLst>
          </p:nvPr>
        </p:nvCxnSpPr>
        <p:spPr bwMode="auto">
          <a:xfrm>
            <a:off x="6680200" y="4556125"/>
            <a:ext cx="0" cy="4127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03" name="Straight Connector 302">
            <a:extLst>
              <a:ext uri="{FF2B5EF4-FFF2-40B4-BE49-F238E27FC236}">
                <a16:creationId xmlns:a16="http://schemas.microsoft.com/office/drawing/2014/main" id="{BB116CEB-1120-4EBD-91D4-0084ADE7EEAD}"/>
              </a:ext>
            </a:extLst>
          </p:cNvPr>
          <p:cNvCxnSpPr/>
          <p:nvPr>
            <p:custDataLst>
              <p:tags r:id="rId102"/>
            </p:custDataLst>
          </p:nvPr>
        </p:nvCxnSpPr>
        <p:spPr bwMode="auto">
          <a:xfrm>
            <a:off x="3222625" y="4556125"/>
            <a:ext cx="0" cy="4127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1" name="Straight Connector 180">
            <a:extLst>
              <a:ext uri="{FF2B5EF4-FFF2-40B4-BE49-F238E27FC236}">
                <a16:creationId xmlns:a16="http://schemas.microsoft.com/office/drawing/2014/main" id="{C2563993-9545-4504-8B5A-D80EB92E4E3D}"/>
              </a:ext>
            </a:extLst>
          </p:cNvPr>
          <p:cNvCxnSpPr/>
          <p:nvPr>
            <p:custDataLst>
              <p:tags r:id="rId103"/>
            </p:custDataLst>
          </p:nvPr>
        </p:nvCxnSpPr>
        <p:spPr bwMode="auto">
          <a:xfrm>
            <a:off x="7716838" y="4556125"/>
            <a:ext cx="0" cy="4127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3" name="Straight Connector 182">
            <a:extLst>
              <a:ext uri="{FF2B5EF4-FFF2-40B4-BE49-F238E27FC236}">
                <a16:creationId xmlns:a16="http://schemas.microsoft.com/office/drawing/2014/main" id="{652432C5-62E7-459B-B0AC-6193903D3F42}"/>
              </a:ext>
            </a:extLst>
          </p:cNvPr>
          <p:cNvCxnSpPr/>
          <p:nvPr>
            <p:custDataLst>
              <p:tags r:id="rId104"/>
            </p:custDataLst>
          </p:nvPr>
        </p:nvCxnSpPr>
        <p:spPr bwMode="auto">
          <a:xfrm>
            <a:off x="8062913" y="4556125"/>
            <a:ext cx="0" cy="4286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09" name="Straight Connector 308">
            <a:extLst>
              <a:ext uri="{FF2B5EF4-FFF2-40B4-BE49-F238E27FC236}">
                <a16:creationId xmlns:a16="http://schemas.microsoft.com/office/drawing/2014/main" id="{F5AB23BC-8FB0-4574-9740-71FA5DE52176}"/>
              </a:ext>
            </a:extLst>
          </p:cNvPr>
          <p:cNvCxnSpPr/>
          <p:nvPr>
            <p:custDataLst>
              <p:tags r:id="rId105"/>
            </p:custDataLst>
          </p:nvPr>
        </p:nvCxnSpPr>
        <p:spPr bwMode="auto">
          <a:xfrm>
            <a:off x="5297488" y="4556125"/>
            <a:ext cx="0" cy="3968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72" name="Text Placeholder 12"/>
          <p:cNvSpPr>
            <a:spLocks noGrp="1"/>
          </p:cNvSpPr>
          <p:nvPr>
            <p:custDataLst>
              <p:tags r:id="rId106"/>
            </p:custDataLst>
          </p:nvPr>
        </p:nvSpPr>
        <p:spPr bwMode="gray">
          <a:xfrm>
            <a:off x="7577138" y="5726113"/>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9BBC3C34-FFE2-4374-AD80-DEB6FB2D46A5}" type="datetime'''''''''''2''''''''''''6.''''''''''''''''''''''''0'''''">
              <a:rPr kumimoji="1" lang="ja-JP" altLang="en-US" sz="1000" b="0" i="0" u="none" strike="noStrike" kern="1200" cap="none" spc="0" normalizeH="0" baseline="0" noProof="0" smtClean="0">
                <a:ln>
                  <a:noFill/>
                </a:ln>
                <a:solidFill>
                  <a:srgbClr val="FFFFFF"/>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26.0</a:t>
            </a:fld>
            <a:endParaRPr kumimoji="0" lang="ja-JP" altLang="en-US" sz="1000" b="0" i="0" u="none" strike="noStrike" kern="1200" cap="none" spc="0" normalizeH="0" baseline="0" noProof="0" dirty="0">
              <a:ln>
                <a:noFill/>
              </a:ln>
              <a:solidFill>
                <a:srgbClr val="FFFFFF"/>
              </a:solidFill>
              <a:effectLst/>
              <a:uLnTx/>
              <a:uFillTx/>
              <a:latin typeface="Arial"/>
              <a:ea typeface="ＭＳ Ｐゴシック"/>
              <a:cs typeface="+mn-cs"/>
              <a:sym typeface="+mn-lt"/>
            </a:endParaRPr>
          </a:p>
        </p:txBody>
      </p:sp>
      <p:sp>
        <p:nvSpPr>
          <p:cNvPr id="122" name="Text Placeholder 12"/>
          <p:cNvSpPr>
            <a:spLocks noGrp="1"/>
          </p:cNvSpPr>
          <p:nvPr>
            <p:custDataLst>
              <p:tags r:id="rId107"/>
            </p:custDataLst>
          </p:nvPr>
        </p:nvSpPr>
        <p:spPr bwMode="auto">
          <a:xfrm>
            <a:off x="7640638" y="60706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DB37A71F-31FC-4E1A-ACD7-FB4551B1B023}" type="datetime'''''''''2''''''''''''''''''''''''''''''''''''0'''">
              <a:rPr kumimoji="1" lang="ja-JP"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20</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55" name="Text Placeholder 12"/>
          <p:cNvSpPr>
            <a:spLocks noGrp="1"/>
          </p:cNvSpPr>
          <p:nvPr>
            <p:custDataLst>
              <p:tags r:id="rId108"/>
            </p:custDataLst>
          </p:nvPr>
        </p:nvSpPr>
        <p:spPr bwMode="gray">
          <a:xfrm>
            <a:off x="1009650" y="5657850"/>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9E3B5C80-854D-47C5-A9DD-FC89C84CD2E7}" type="datetime'''''''''3''''''5.''''''''''''''''''''''6'''''''''''''">
              <a:rPr kumimoji="1" lang="ja-JP" altLang="en-US" sz="1000" b="0" i="0" u="none" strike="noStrike" kern="1200" cap="none" spc="0" normalizeH="0" baseline="0" noProof="0" smtClean="0">
                <a:ln>
                  <a:noFill/>
                </a:ln>
                <a:solidFill>
                  <a:srgbClr val="FFFFFF"/>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35.6</a:t>
            </a:fld>
            <a:endParaRPr kumimoji="0" lang="ja-JP" altLang="en-US" sz="1000" b="0" i="0" u="none" strike="noStrike" kern="1200" cap="none" spc="0" normalizeH="0" baseline="0" noProof="0" dirty="0">
              <a:ln>
                <a:noFill/>
              </a:ln>
              <a:solidFill>
                <a:srgbClr val="FFFFFF"/>
              </a:solidFill>
              <a:effectLst/>
              <a:uLnTx/>
              <a:uFillTx/>
              <a:latin typeface="Arial"/>
              <a:ea typeface="ＭＳ Ｐゴシック"/>
              <a:cs typeface="+mn-cs"/>
              <a:sym typeface="+mn-lt"/>
            </a:endParaRPr>
          </a:p>
        </p:txBody>
      </p:sp>
      <p:sp>
        <p:nvSpPr>
          <p:cNvPr id="152" name="Text Placeholder 12"/>
          <p:cNvSpPr>
            <a:spLocks noGrp="1"/>
          </p:cNvSpPr>
          <p:nvPr>
            <p:custDataLst>
              <p:tags r:id="rId109"/>
            </p:custDataLst>
          </p:nvPr>
        </p:nvSpPr>
        <p:spPr bwMode="gray">
          <a:xfrm>
            <a:off x="7923213" y="5040313"/>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8B4B7236-2532-45DD-85BC-48A9CFEEB8A8}" type="datetime'7''''''''1''''''.''''''''''''''2'''''''''''''''">
              <a:rPr kumimoji="1" lang="ja-JP"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71.2</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73" name="Text Placeholder 12"/>
          <p:cNvSpPr>
            <a:spLocks noGrp="1"/>
          </p:cNvSpPr>
          <p:nvPr>
            <p:custDataLst>
              <p:tags r:id="rId110"/>
            </p:custDataLst>
          </p:nvPr>
        </p:nvSpPr>
        <p:spPr bwMode="gray">
          <a:xfrm>
            <a:off x="7923213" y="5724525"/>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533197A3-389F-46A2-AB70-5C2B6F69990F}" type="datetime'2''''6''''''''''''''.''2'''''''">
              <a:rPr kumimoji="1" lang="ja-JP" altLang="en-US" sz="1000" b="0" i="0" u="none" strike="noStrike" kern="1200" cap="none" spc="0" normalizeH="0" baseline="0" noProof="0" smtClean="0">
                <a:ln>
                  <a:noFill/>
                </a:ln>
                <a:solidFill>
                  <a:srgbClr val="FFFFFF"/>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26.2</a:t>
            </a:fld>
            <a:endParaRPr kumimoji="0" lang="ja-JP" altLang="en-US" sz="1000" b="0" i="0" u="none" strike="noStrike" kern="1200" cap="none" spc="0" normalizeH="0" baseline="0" noProof="0" dirty="0">
              <a:ln>
                <a:noFill/>
              </a:ln>
              <a:solidFill>
                <a:srgbClr val="FFFFFF"/>
              </a:solidFill>
              <a:effectLst/>
              <a:uLnTx/>
              <a:uFillTx/>
              <a:latin typeface="Arial"/>
              <a:ea typeface="ＭＳ Ｐゴシック"/>
              <a:cs typeface="+mn-cs"/>
              <a:sym typeface="+mn-lt"/>
            </a:endParaRPr>
          </a:p>
        </p:txBody>
      </p:sp>
      <p:sp>
        <p:nvSpPr>
          <p:cNvPr id="123" name="Text Placeholder 12"/>
          <p:cNvSpPr>
            <a:spLocks noGrp="1"/>
          </p:cNvSpPr>
          <p:nvPr>
            <p:custDataLst>
              <p:tags r:id="rId111"/>
            </p:custDataLst>
          </p:nvPr>
        </p:nvSpPr>
        <p:spPr bwMode="auto">
          <a:xfrm>
            <a:off x="7986713" y="60706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C0246CAB-33D3-4746-98B1-D6544AE412B8}" type="datetime'''''''2''''''''''''''''''''''1'">
              <a:rPr kumimoji="1" lang="ja-JP"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21</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324" name="テキスト プレースホルダ 9">
            <a:extLst>
              <a:ext uri="{FF2B5EF4-FFF2-40B4-BE49-F238E27FC236}">
                <a16:creationId xmlns:a16="http://schemas.microsoft.com/office/drawing/2014/main" id="{B7194AEE-54FE-4EB3-9E5E-5205EF2F271D}"/>
              </a:ext>
            </a:extLst>
          </p:cNvPr>
          <p:cNvSpPr>
            <a:spLocks noGrp="1"/>
          </p:cNvSpPr>
          <p:nvPr>
            <p:custDataLst>
              <p:tags r:id="rId112"/>
            </p:custDataLst>
          </p:nvPr>
        </p:nvSpPr>
        <p:spPr bwMode="gray">
          <a:xfrm>
            <a:off x="8269288" y="5749925"/>
            <a:ext cx="279400" cy="152400"/>
          </a:xfrm>
          <a:prstGeom prst="rect">
            <a:avLst/>
          </a:prstGeom>
          <a:solidFill>
            <a:srgbClr val="1F497D"/>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A1ABB21A-68D4-4DE2-9CE5-CBD13BC75979}" type="datetime'''''''''''''''''''''''''''''''''''2''''''2''.''''''''6'''''''">
              <a:rPr kumimoji="1" lang="ja-JP" altLang="en-US" sz="1000" b="0" i="0" u="none" strike="noStrike" kern="1200" cap="none" spc="0" normalizeH="0" baseline="0" noProof="0" smtClean="0">
                <a:ln>
                  <a:noFill/>
                </a:ln>
                <a:solidFill>
                  <a:srgbClr val="FFFFFF"/>
                </a:solidFill>
                <a:effectLst/>
                <a:uLnTx/>
                <a:uFillTx/>
                <a:latin typeface="Arial"/>
                <a:ea typeface="ＭＳ Ｐゴシック"/>
                <a:cs typeface="+mn-cs"/>
              </a:rPr>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22.6</a:t>
            </a:fld>
            <a:endParaRPr kumimoji="1" lang="ja-JP" altLang="en-US" sz="1000" b="0" i="0" u="none" strike="noStrike" kern="1200" cap="none" spc="0" normalizeH="0" baseline="0" noProof="0" dirty="0">
              <a:ln>
                <a:noFill/>
              </a:ln>
              <a:solidFill>
                <a:srgbClr val="FFFFFF"/>
              </a:solidFill>
              <a:effectLst/>
              <a:uLnTx/>
              <a:uFillTx/>
              <a:latin typeface="Arial"/>
              <a:ea typeface="ＭＳ Ｐゴシック"/>
              <a:cs typeface="+mn-cs"/>
              <a:sym typeface="+mn-lt"/>
            </a:endParaRPr>
          </a:p>
        </p:txBody>
      </p:sp>
      <p:sp>
        <p:nvSpPr>
          <p:cNvPr id="124" name="Text Placeholder 12"/>
          <p:cNvSpPr>
            <a:spLocks noGrp="1"/>
          </p:cNvSpPr>
          <p:nvPr>
            <p:custDataLst>
              <p:tags r:id="rId113"/>
            </p:custDataLst>
          </p:nvPr>
        </p:nvSpPr>
        <p:spPr bwMode="auto">
          <a:xfrm>
            <a:off x="8332788" y="60706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7FDBE6E2-8222-4BD6-8F78-051D45DA7F7F}" type="datetime'''''''''''''''''''''3''''''''0'''''''">
              <a:rPr kumimoji="1" lang="ja-JP"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30</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319" name="テキスト プレースホルダ 9">
            <a:extLst>
              <a:ext uri="{FF2B5EF4-FFF2-40B4-BE49-F238E27FC236}">
                <a16:creationId xmlns:a16="http://schemas.microsoft.com/office/drawing/2014/main" id="{86BAEA56-9B45-4FA0-953D-FC2B5545E33B}"/>
              </a:ext>
            </a:extLst>
          </p:cNvPr>
          <p:cNvSpPr>
            <a:spLocks noGrp="1"/>
          </p:cNvSpPr>
          <p:nvPr>
            <p:custDataLst>
              <p:tags r:id="rId114"/>
            </p:custDataLst>
          </p:nvPr>
        </p:nvSpPr>
        <p:spPr bwMode="gray">
          <a:xfrm>
            <a:off x="8613775" y="4594225"/>
            <a:ext cx="279400"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7AAFA941-EBDA-4ABA-9B35-F4C7E4982750}" type="datetime'''''''''''''''''''''1''''2''''''''''''.''''''''8'''''">
              <a:rPr kumimoji="1" lang="ja-JP"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12.8</a:t>
            </a:fld>
            <a:endParaRPr kumimoji="1"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316" name="テキスト プレースホルダ 9">
            <a:extLst>
              <a:ext uri="{FF2B5EF4-FFF2-40B4-BE49-F238E27FC236}">
                <a16:creationId xmlns:a16="http://schemas.microsoft.com/office/drawing/2014/main" id="{BCE4E5F5-FDBC-4D2E-BCF5-DF02E2C9554B}"/>
              </a:ext>
            </a:extLst>
          </p:cNvPr>
          <p:cNvSpPr>
            <a:spLocks noGrp="1"/>
          </p:cNvSpPr>
          <p:nvPr>
            <p:custDataLst>
              <p:tags r:id="rId115"/>
            </p:custDataLst>
          </p:nvPr>
        </p:nvSpPr>
        <p:spPr bwMode="gray">
          <a:xfrm>
            <a:off x="8613775" y="5160963"/>
            <a:ext cx="279400"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4229F6A7-B6BA-48DB-881E-A9A5A496BA54}" type="datetime'''''''''''''''''''''''''''''''''6''7.''8'''''">
              <a:rPr kumimoji="1" lang="ja-JP"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67.8</a:t>
            </a:fld>
            <a:endParaRPr kumimoji="1"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92" name="Text Placeholder 12">
            <a:extLst>
              <a:ext uri="{FF2B5EF4-FFF2-40B4-BE49-F238E27FC236}">
                <a16:creationId xmlns:a16="http://schemas.microsoft.com/office/drawing/2014/main" id="{51531CC3-6EAD-4A66-8230-493D0DA36DF8}"/>
              </a:ext>
            </a:extLst>
          </p:cNvPr>
          <p:cNvSpPr>
            <a:spLocks noGrp="1"/>
          </p:cNvSpPr>
          <p:nvPr>
            <p:custDataLst>
              <p:tags r:id="rId116"/>
            </p:custDataLst>
          </p:nvPr>
        </p:nvSpPr>
        <p:spPr bwMode="auto">
          <a:xfrm>
            <a:off x="8677275" y="60706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39F001AB-AA60-4139-B91D-B328130CB889}" type="datetime'4''''''''''''''''''''''''''''''''''0'''">
              <a:rPr kumimoji="0" lang="ja-JP"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40</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218" name="テキスト プレースホルダ 9">
            <a:extLst>
              <a:ext uri="{FF2B5EF4-FFF2-40B4-BE49-F238E27FC236}">
                <a16:creationId xmlns:a16="http://schemas.microsoft.com/office/drawing/2014/main" id="{F9264BE3-ABB5-4E10-A721-625D1B80591F}"/>
              </a:ext>
            </a:extLst>
          </p:cNvPr>
          <p:cNvSpPr>
            <a:spLocks noGrp="1"/>
          </p:cNvSpPr>
          <p:nvPr>
            <p:custDataLst>
              <p:tags r:id="rId117"/>
            </p:custDataLst>
          </p:nvPr>
        </p:nvSpPr>
        <p:spPr bwMode="gray">
          <a:xfrm>
            <a:off x="8959850" y="4649788"/>
            <a:ext cx="279400"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2B15759C-679B-4A34-92FA-2BD26F7146AA}" type="datetime'''''2''''0''''.''''''''''''''''''''''''''''''''''7'''''''''">
              <a:rPr kumimoji="1" lang="ja-JP"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20.7</a:t>
            </a:fld>
            <a:endParaRPr kumimoji="1"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366" name="テキスト プレースホルダ 9">
            <a:extLst>
              <a:ext uri="{FF2B5EF4-FFF2-40B4-BE49-F238E27FC236}">
                <a16:creationId xmlns:a16="http://schemas.microsoft.com/office/drawing/2014/main" id="{0F01354A-4242-436B-8BC6-DBF6000BA09A}"/>
              </a:ext>
            </a:extLst>
          </p:cNvPr>
          <p:cNvSpPr>
            <a:spLocks noGrp="1"/>
          </p:cNvSpPr>
          <p:nvPr>
            <p:custDataLst>
              <p:tags r:id="rId118"/>
            </p:custDataLst>
          </p:nvPr>
        </p:nvSpPr>
        <p:spPr bwMode="gray">
          <a:xfrm>
            <a:off x="8959850" y="5781675"/>
            <a:ext cx="279400" cy="152400"/>
          </a:xfrm>
          <a:prstGeom prst="rect">
            <a:avLst/>
          </a:prstGeom>
          <a:solidFill>
            <a:srgbClr val="1F497D"/>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BE91C605-71AD-4660-AE3F-B856E7560D6C}" type="datetime'''''''18''.''''''''''1'''''''''''''''''''''''''''''">
              <a:rPr kumimoji="1" lang="ja-JP" altLang="en-US" sz="1000" b="0" i="0" u="none" strike="noStrike" kern="1200" cap="none" spc="0" normalizeH="0" baseline="0" noProof="0" smtClean="0">
                <a:ln>
                  <a:noFill/>
                </a:ln>
                <a:solidFill>
                  <a:srgbClr val="FFFFFF"/>
                </a:solidFill>
                <a:effectLst/>
                <a:uLnTx/>
                <a:uFillTx/>
                <a:latin typeface="Arial"/>
                <a:ea typeface="ＭＳ Ｐゴシック"/>
                <a:cs typeface="+mn-cs"/>
              </a:rPr>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18.1</a:t>
            </a:fld>
            <a:endParaRPr kumimoji="1" lang="ja-JP" altLang="en-US" sz="1000" b="0" i="0" u="none" strike="noStrike" kern="1200" cap="none" spc="0" normalizeH="0" baseline="0" noProof="0" dirty="0">
              <a:ln>
                <a:noFill/>
              </a:ln>
              <a:solidFill>
                <a:srgbClr val="FFFFFF"/>
              </a:solidFill>
              <a:effectLst/>
              <a:uLnTx/>
              <a:uFillTx/>
              <a:latin typeface="Arial"/>
              <a:ea typeface="ＭＳ Ｐゴシック"/>
              <a:cs typeface="+mn-cs"/>
              <a:sym typeface="+mn-lt"/>
            </a:endParaRPr>
          </a:p>
        </p:txBody>
      </p:sp>
      <p:sp>
        <p:nvSpPr>
          <p:cNvPr id="199" name="Text Placeholder 12">
            <a:extLst>
              <a:ext uri="{FF2B5EF4-FFF2-40B4-BE49-F238E27FC236}">
                <a16:creationId xmlns:a16="http://schemas.microsoft.com/office/drawing/2014/main" id="{B58B24F0-A1A7-40E6-BB37-A9F3BDC150CF}"/>
              </a:ext>
            </a:extLst>
          </p:cNvPr>
          <p:cNvSpPr>
            <a:spLocks noGrp="1"/>
          </p:cNvSpPr>
          <p:nvPr>
            <p:custDataLst>
              <p:tags r:id="rId119"/>
            </p:custDataLst>
          </p:nvPr>
        </p:nvSpPr>
        <p:spPr bwMode="auto">
          <a:xfrm>
            <a:off x="9023350" y="60706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071B545F-6579-4654-8E3A-0301F40A8AF9}" type="datetime'''''''''5''''''0'''">
              <a:rPr kumimoji="0" lang="ja-JP"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50</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25" name="Text Placeholder 12"/>
          <p:cNvSpPr>
            <a:spLocks noGrp="1"/>
          </p:cNvSpPr>
          <p:nvPr>
            <p:custDataLst>
              <p:tags r:id="rId120"/>
            </p:custDataLst>
          </p:nvPr>
        </p:nvSpPr>
        <p:spPr bwMode="auto">
          <a:xfrm>
            <a:off x="9310688" y="4649788"/>
            <a:ext cx="5207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tabLst/>
              <a:defRPr/>
            </a:pPr>
            <a:fld id="{3D14E672-2587-4A15-A85D-F06385583E6C}" type="datetime'''6''5歳''''''以''''''''''''''''''''''''''''''上'''''''">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l" defTabSz="914400" rtl="0" eaLnBrk="1" fontAlgn="auto" latinLnBrk="0" hangingPunct="1">
                <a:lnSpc>
                  <a:spcPct val="100000"/>
                </a:lnSpc>
                <a:spcBef>
                  <a:spcPct val="0"/>
                </a:spcBef>
                <a:spcAft>
                  <a:spcPct val="0"/>
                </a:spcAft>
                <a:buClrTx/>
                <a:buSzTx/>
                <a:buFontTx/>
                <a:buNone/>
                <a:tabLst/>
                <a:defRPr/>
              </a:pPr>
              <a:t>65歳以上</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26" name="Text Placeholder 12"/>
          <p:cNvSpPr>
            <a:spLocks noGrp="1"/>
          </p:cNvSpPr>
          <p:nvPr>
            <p:custDataLst>
              <p:tags r:id="rId121"/>
            </p:custDataLst>
          </p:nvPr>
        </p:nvSpPr>
        <p:spPr bwMode="auto">
          <a:xfrm>
            <a:off x="9310688" y="5224463"/>
            <a:ext cx="533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tabLst/>
              <a:defRPr/>
            </a:pPr>
            <a:fld id="{A51CF21C-B2CB-4F19-A691-195957F3036E}" type="datetime'''''''''15''''～''''''''''''''''''''''''''''6''''''''''4''歳'''">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l" defTabSz="914400" rtl="0" eaLnBrk="1" fontAlgn="auto" latinLnBrk="0" hangingPunct="1">
                <a:lnSpc>
                  <a:spcPct val="100000"/>
                </a:lnSpc>
                <a:spcBef>
                  <a:spcPct val="0"/>
                </a:spcBef>
                <a:spcAft>
                  <a:spcPct val="0"/>
                </a:spcAft>
                <a:buClrTx/>
                <a:buSzTx/>
                <a:buFontTx/>
                <a:buNone/>
                <a:tabLst/>
                <a:defRPr/>
              </a:pPr>
              <a:t>15～64歳</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27" name="Text Placeholder 12"/>
          <p:cNvSpPr>
            <a:spLocks noGrp="1"/>
          </p:cNvSpPr>
          <p:nvPr>
            <p:custDataLst>
              <p:tags r:id="rId122"/>
            </p:custDataLst>
          </p:nvPr>
        </p:nvSpPr>
        <p:spPr bwMode="auto">
          <a:xfrm>
            <a:off x="9310688" y="5781675"/>
            <a:ext cx="5207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tabLst/>
              <a:defRPr/>
            </a:pPr>
            <a:fld id="{46DB4CB8-EEAB-4400-8895-D85F23D75D75}" type="datetime'''1''''''''''''''''''''5''''''''''歳未''''''''''''''''''''''満'">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l" defTabSz="914400" rtl="0" eaLnBrk="1" fontAlgn="auto" latinLnBrk="0" hangingPunct="1">
                <a:lnSpc>
                  <a:spcPct val="100000"/>
                </a:lnSpc>
                <a:spcBef>
                  <a:spcPct val="0"/>
                </a:spcBef>
                <a:spcAft>
                  <a:spcPct val="0"/>
                </a:spcAft>
                <a:buClrTx/>
                <a:buSzTx/>
                <a:buFontTx/>
                <a:buNone/>
                <a:tabLst/>
                <a:defRPr/>
              </a:pPr>
              <a:t>15歳未満</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03" name="Text Placeholder 12"/>
          <p:cNvSpPr>
            <a:spLocks noGrp="1"/>
          </p:cNvSpPr>
          <p:nvPr>
            <p:custDataLst>
              <p:tags r:id="rId123"/>
            </p:custDataLst>
          </p:nvPr>
        </p:nvSpPr>
        <p:spPr bwMode="auto">
          <a:xfrm>
            <a:off x="188913" y="4251325"/>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tabLst/>
              <a:defRPr/>
            </a:pPr>
            <a:r>
              <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rPr>
              <a:t>（％）</a:t>
            </a:r>
          </a:p>
        </p:txBody>
      </p:sp>
      <p:sp>
        <p:nvSpPr>
          <p:cNvPr id="212" name="テキスト プレースホルダ 9"/>
          <p:cNvSpPr>
            <a:spLocks noGrp="1"/>
          </p:cNvSpPr>
          <p:nvPr>
            <p:custDataLst>
              <p:tags r:id="rId124"/>
            </p:custDataLst>
          </p:nvPr>
        </p:nvSpPr>
        <p:spPr bwMode="gray">
          <a:xfrm>
            <a:off x="6540500" y="5721350"/>
            <a:ext cx="279400" cy="152400"/>
          </a:xfrm>
          <a:prstGeom prst="rect">
            <a:avLst/>
          </a:prstGeom>
          <a:solidFill>
            <a:srgbClr val="1F497D"/>
          </a:solidFill>
          <a:ln>
            <a:noFill/>
          </a:ln>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6C1CAD34-887B-4A36-A36A-888A0C7593EB}" type="datetime'2''6''''''.''''''''''''7'''''''''''''''''''''''">
              <a:rPr kumimoji="1" lang="ja-JP" altLang="en-US" sz="1000" b="0" i="0" u="none" strike="noStrike" kern="1200" cap="none" spc="0" normalizeH="0" baseline="0" noProof="0" smtClean="0">
                <a:ln>
                  <a:noFill/>
                </a:ln>
                <a:solidFill>
                  <a:srgbClr val="FFFFFF"/>
                </a:solidFill>
                <a:effectLst/>
                <a:uLnTx/>
                <a:uFillTx/>
                <a:latin typeface="Arial"/>
                <a:ea typeface="ＭＳ Ｐゴシック"/>
                <a:cs typeface="+mn-cs"/>
              </a:rPr>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26.7</a:t>
            </a:fld>
            <a:endParaRPr kumimoji="0" lang="ja-JP" altLang="en-US" sz="1000" b="0" i="0" u="none" strike="noStrike" kern="1200" cap="none" spc="0" normalizeH="0" baseline="0" noProof="0" dirty="0">
              <a:ln>
                <a:noFill/>
              </a:ln>
              <a:solidFill>
                <a:srgbClr val="FFFFFF"/>
              </a:solidFill>
              <a:effectLst/>
              <a:uLnTx/>
              <a:uFillTx/>
              <a:latin typeface="Arial"/>
              <a:ea typeface="ＭＳ Ｐゴシック"/>
              <a:cs typeface="+mn-cs"/>
              <a:sym typeface="+mn-lt"/>
            </a:endParaRPr>
          </a:p>
        </p:txBody>
      </p:sp>
      <p:sp>
        <p:nvSpPr>
          <p:cNvPr id="118" name="Text Placeholder 12"/>
          <p:cNvSpPr>
            <a:spLocks noGrp="1"/>
          </p:cNvSpPr>
          <p:nvPr>
            <p:custDataLst>
              <p:tags r:id="rId125"/>
            </p:custDataLst>
          </p:nvPr>
        </p:nvSpPr>
        <p:spPr bwMode="auto">
          <a:xfrm>
            <a:off x="5567363" y="60706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F189CAFD-4474-4EA7-9F6D-0A1DC54822BB}" type="datetime'''''''''''''''''''''''''''''''''''''1''''''''4'''''''''''''''">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14</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33" name="Text Placeholder 12"/>
          <p:cNvSpPr>
            <a:spLocks noGrp="1"/>
          </p:cNvSpPr>
          <p:nvPr>
            <p:custDataLst>
              <p:tags r:id="rId126"/>
            </p:custDataLst>
          </p:nvPr>
        </p:nvSpPr>
        <p:spPr bwMode="gray">
          <a:xfrm>
            <a:off x="663575" y="4972050"/>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F19E30AA-0EC6-4F4F-875C-B832EC70185F}" type="datetime'''''''''''''6''''''''1''''''''.''''''''''''5'''''''''">
              <a:rPr kumimoji="1" lang="ja-JP"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61.5</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11" name="Text Placeholder 12"/>
          <p:cNvSpPr>
            <a:spLocks noGrp="1"/>
          </p:cNvSpPr>
          <p:nvPr>
            <p:custDataLst>
              <p:tags r:id="rId127"/>
            </p:custDataLst>
          </p:nvPr>
        </p:nvSpPr>
        <p:spPr bwMode="auto">
          <a:xfrm>
            <a:off x="3146425" y="60706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CF94CD9F-0EFE-4F4D-B6DE-11B6C00B9B77}" type="datetime'0''''''''''''''''''''''''''''''''''''''''''''''''7'''''''''''">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07</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34" name="Text Placeholder 12"/>
          <p:cNvSpPr>
            <a:spLocks noGrp="1"/>
          </p:cNvSpPr>
          <p:nvPr>
            <p:custDataLst>
              <p:tags r:id="rId128"/>
            </p:custDataLst>
          </p:nvPr>
        </p:nvSpPr>
        <p:spPr bwMode="gray">
          <a:xfrm>
            <a:off x="1009650" y="4975225"/>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8ABD74E4-36F0-4818-BE18-6A62C4F6B99E}" type="datetime'''''6''''1.''''''''''''''''''''''''''''''''''''8'''''''">
              <a:rPr kumimoji="1" lang="ja-JP"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61.8</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54" name="Text Placeholder 12"/>
          <p:cNvSpPr>
            <a:spLocks noGrp="1"/>
          </p:cNvSpPr>
          <p:nvPr>
            <p:custDataLst>
              <p:tags r:id="rId129"/>
            </p:custDataLst>
          </p:nvPr>
        </p:nvSpPr>
        <p:spPr bwMode="gray">
          <a:xfrm>
            <a:off x="663575" y="5656263"/>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1AFAEECC-886B-4428-BB14-3D5C27264ECA}" type="datetime'''''''''''''''3''''''''''''''''''''''5''''''''''.''9'">
              <a:rPr kumimoji="1" lang="ja-JP" altLang="en-US" sz="1000" b="0" i="0" u="none" strike="noStrike" kern="1200" cap="none" spc="0" normalizeH="0" baseline="0" noProof="0" smtClean="0">
                <a:ln>
                  <a:noFill/>
                </a:ln>
                <a:solidFill>
                  <a:srgbClr val="FFFFFF"/>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35.9</a:t>
            </a:fld>
            <a:endParaRPr kumimoji="0" lang="ja-JP" altLang="en-US" sz="1000" b="0" i="0" u="none" strike="noStrike" kern="1200" cap="none" spc="0" normalizeH="0" baseline="0" noProof="0" dirty="0">
              <a:ln>
                <a:noFill/>
              </a:ln>
              <a:solidFill>
                <a:srgbClr val="FFFFFF"/>
              </a:solidFill>
              <a:effectLst/>
              <a:uLnTx/>
              <a:uFillTx/>
              <a:latin typeface="Arial"/>
              <a:ea typeface="ＭＳ Ｐゴシック"/>
              <a:cs typeface="+mn-cs"/>
              <a:sym typeface="+mn-lt"/>
            </a:endParaRPr>
          </a:p>
        </p:txBody>
      </p:sp>
      <p:sp>
        <p:nvSpPr>
          <p:cNvPr id="104" name="Text Placeholder 12"/>
          <p:cNvSpPr>
            <a:spLocks noGrp="1"/>
          </p:cNvSpPr>
          <p:nvPr>
            <p:custDataLst>
              <p:tags r:id="rId130"/>
            </p:custDataLst>
          </p:nvPr>
        </p:nvSpPr>
        <p:spPr bwMode="auto">
          <a:xfrm>
            <a:off x="657225" y="6070600"/>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94E0A5E5-6972-41B6-A4F5-85E676E0B2B7}" type="datetime'''''''2''''''''''''0''''''''''0''''''''''''''''''''0'''''''">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2000</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05" name="Text Placeholder 12"/>
          <p:cNvSpPr>
            <a:spLocks noGrp="1"/>
          </p:cNvSpPr>
          <p:nvPr>
            <p:custDataLst>
              <p:tags r:id="rId131"/>
            </p:custDataLst>
          </p:nvPr>
        </p:nvSpPr>
        <p:spPr bwMode="auto">
          <a:xfrm>
            <a:off x="1073150" y="60706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08AD2300-962D-4654-9122-1E9F1D3442E3}" type="datetime'''''''''''''''''''''''''''''''''''''''''''0''''''''''1'''">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01</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35" name="Text Placeholder 12"/>
          <p:cNvSpPr>
            <a:spLocks noGrp="1"/>
          </p:cNvSpPr>
          <p:nvPr>
            <p:custDataLst>
              <p:tags r:id="rId132"/>
            </p:custDataLst>
          </p:nvPr>
        </p:nvSpPr>
        <p:spPr bwMode="gray">
          <a:xfrm>
            <a:off x="1355725" y="4976813"/>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8620C9C3-550C-4ADE-93CA-90250E700F1D}" type="datetime'6''''''''''2''''''''''''.1'''''''''''''''''">
              <a:rPr kumimoji="1" lang="ja-JP"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62.1</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37" name="Text Placeholder 12"/>
          <p:cNvSpPr>
            <a:spLocks noGrp="1"/>
          </p:cNvSpPr>
          <p:nvPr>
            <p:custDataLst>
              <p:tags r:id="rId133"/>
            </p:custDataLst>
          </p:nvPr>
        </p:nvSpPr>
        <p:spPr bwMode="gray">
          <a:xfrm>
            <a:off x="2046288" y="4981575"/>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E3064099-14DE-42FF-BDFC-2658DD3BA4A1}" type="datetime'''''6''2''''''''''''''''''.''''''''''''8'">
              <a:rPr kumimoji="1" lang="ja-JP"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62.8</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67" name="Text Placeholder 12"/>
          <p:cNvSpPr>
            <a:spLocks noGrp="1"/>
          </p:cNvSpPr>
          <p:nvPr>
            <p:custDataLst>
              <p:tags r:id="rId134"/>
            </p:custDataLst>
          </p:nvPr>
        </p:nvSpPr>
        <p:spPr bwMode="gray">
          <a:xfrm>
            <a:off x="5157788" y="5710238"/>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208D697A-F088-4557-9C85-DFE5C684317A}" type="datetime'''2''''''''''8''''.''''''2'''">
              <a:rPr kumimoji="1" lang="ja-JP" altLang="en-US" sz="1000" b="0" i="0" u="none" strike="noStrike" kern="1200" cap="none" spc="0" normalizeH="0" baseline="0" noProof="0" smtClean="0">
                <a:ln>
                  <a:noFill/>
                </a:ln>
                <a:solidFill>
                  <a:srgbClr val="FFFFFF"/>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28.2</a:t>
            </a:fld>
            <a:endParaRPr kumimoji="0" lang="ja-JP" altLang="en-US" sz="1000" b="0" i="0" u="none" strike="noStrike" kern="1200" cap="none" spc="0" normalizeH="0" baseline="0" noProof="0" dirty="0">
              <a:ln>
                <a:noFill/>
              </a:ln>
              <a:solidFill>
                <a:srgbClr val="FFFFFF"/>
              </a:solidFill>
              <a:effectLst/>
              <a:uLnTx/>
              <a:uFillTx/>
              <a:latin typeface="Arial"/>
              <a:ea typeface="ＭＳ Ｐゴシック"/>
              <a:cs typeface="+mn-cs"/>
              <a:sym typeface="+mn-lt"/>
            </a:endParaRPr>
          </a:p>
        </p:txBody>
      </p:sp>
      <p:sp>
        <p:nvSpPr>
          <p:cNvPr id="156" name="Text Placeholder 12"/>
          <p:cNvSpPr>
            <a:spLocks noGrp="1"/>
          </p:cNvSpPr>
          <p:nvPr>
            <p:custDataLst>
              <p:tags r:id="rId135"/>
            </p:custDataLst>
          </p:nvPr>
        </p:nvSpPr>
        <p:spPr bwMode="gray">
          <a:xfrm>
            <a:off x="1355725" y="5661025"/>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1B29E680-8749-45F3-993E-10FF6C9B2017}" type="datetime'3''''''''''''5''''''''''''''.''3'''''''''''''''">
              <a:rPr kumimoji="1" lang="ja-JP" altLang="en-US" sz="1000" b="0" i="0" u="none" strike="noStrike" kern="1200" cap="none" spc="0" normalizeH="0" baseline="0" noProof="0" smtClean="0">
                <a:ln>
                  <a:noFill/>
                </a:ln>
                <a:solidFill>
                  <a:srgbClr val="FFFFFF"/>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35.3</a:t>
            </a:fld>
            <a:endParaRPr kumimoji="0" lang="ja-JP" altLang="en-US" sz="1000" b="0" i="0" u="none" strike="noStrike" kern="1200" cap="none" spc="0" normalizeH="0" baseline="0" noProof="0" dirty="0">
              <a:ln>
                <a:noFill/>
              </a:ln>
              <a:solidFill>
                <a:srgbClr val="FFFFFF"/>
              </a:solidFill>
              <a:effectLst/>
              <a:uLnTx/>
              <a:uFillTx/>
              <a:latin typeface="Arial"/>
              <a:ea typeface="ＭＳ Ｐゴシック"/>
              <a:cs typeface="+mn-cs"/>
              <a:sym typeface="+mn-lt"/>
            </a:endParaRPr>
          </a:p>
        </p:txBody>
      </p:sp>
      <p:sp>
        <p:nvSpPr>
          <p:cNvPr id="106" name="Text Placeholder 12"/>
          <p:cNvSpPr>
            <a:spLocks noGrp="1"/>
          </p:cNvSpPr>
          <p:nvPr>
            <p:custDataLst>
              <p:tags r:id="rId136"/>
            </p:custDataLst>
          </p:nvPr>
        </p:nvSpPr>
        <p:spPr bwMode="auto">
          <a:xfrm>
            <a:off x="1419225" y="60706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429EAE60-BA06-420A-BE1D-14FCB389662C}" type="datetime'''''''''''''0''''''''''''''''''''2'''''''''''''">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02</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16" name="Text Placeholder 12"/>
          <p:cNvSpPr>
            <a:spLocks noGrp="1"/>
          </p:cNvSpPr>
          <p:nvPr>
            <p:custDataLst>
              <p:tags r:id="rId137"/>
            </p:custDataLst>
          </p:nvPr>
        </p:nvSpPr>
        <p:spPr bwMode="auto">
          <a:xfrm>
            <a:off x="4875213" y="60706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47DA9588-E833-465B-ACCD-8278ECC47FE8}" type="datetime'''''''''''''''''1''''''''''''''''2'">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12</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36" name="Text Placeholder 12"/>
          <p:cNvSpPr>
            <a:spLocks noGrp="1"/>
          </p:cNvSpPr>
          <p:nvPr>
            <p:custDataLst>
              <p:tags r:id="rId138"/>
            </p:custDataLst>
          </p:nvPr>
        </p:nvSpPr>
        <p:spPr bwMode="gray">
          <a:xfrm>
            <a:off x="1700213" y="4979988"/>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53ED6994-6FFF-44E1-A8F1-4A5B054AB94F}" type="datetime'''6''''''''''2''''''''''''''''''.''''5'''''''''''''">
              <a:rPr kumimoji="1" lang="ja-JP"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62.5</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57" name="Text Placeholder 12"/>
          <p:cNvSpPr>
            <a:spLocks noGrp="1"/>
          </p:cNvSpPr>
          <p:nvPr>
            <p:custDataLst>
              <p:tags r:id="rId139"/>
            </p:custDataLst>
          </p:nvPr>
        </p:nvSpPr>
        <p:spPr bwMode="gray">
          <a:xfrm>
            <a:off x="1700213" y="5662613"/>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E33ED8DA-B21D-486E-97D0-BAB26ECD0855}" type="datetime'''''''''''''''3''''4''''''''''''''''''''.''''9'''''">
              <a:rPr kumimoji="1" lang="ja-JP" altLang="en-US" sz="1000" b="0" i="0" u="none" strike="noStrike" kern="1200" cap="none" spc="0" normalizeH="0" baseline="0" noProof="0" smtClean="0">
                <a:ln>
                  <a:noFill/>
                </a:ln>
                <a:solidFill>
                  <a:srgbClr val="FFFFFF"/>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34.9</a:t>
            </a:fld>
            <a:endParaRPr kumimoji="0" lang="ja-JP" altLang="en-US" sz="1000" b="0" i="0" u="none" strike="noStrike" kern="1200" cap="none" spc="0" normalizeH="0" baseline="0" noProof="0" dirty="0">
              <a:ln>
                <a:noFill/>
              </a:ln>
              <a:solidFill>
                <a:srgbClr val="FFFFFF"/>
              </a:solidFill>
              <a:effectLst/>
              <a:uLnTx/>
              <a:uFillTx/>
              <a:latin typeface="Arial"/>
              <a:ea typeface="ＭＳ Ｐゴシック"/>
              <a:cs typeface="+mn-cs"/>
              <a:sym typeface="+mn-lt"/>
            </a:endParaRPr>
          </a:p>
        </p:txBody>
      </p:sp>
      <p:sp>
        <p:nvSpPr>
          <p:cNvPr id="107" name="Text Placeholder 12"/>
          <p:cNvSpPr>
            <a:spLocks noGrp="1"/>
          </p:cNvSpPr>
          <p:nvPr>
            <p:custDataLst>
              <p:tags r:id="rId140"/>
            </p:custDataLst>
          </p:nvPr>
        </p:nvSpPr>
        <p:spPr bwMode="auto">
          <a:xfrm>
            <a:off x="1763713" y="60706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CC2B2B5A-F81A-4F16-B25B-312A1FDFC040}" type="datetime'''''''''''''0''''''''''''''''''''''''''''3'''''''''''''">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03</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12" name="Text Placeholder 12"/>
          <p:cNvSpPr>
            <a:spLocks noGrp="1"/>
          </p:cNvSpPr>
          <p:nvPr>
            <p:custDataLst>
              <p:tags r:id="rId141"/>
            </p:custDataLst>
          </p:nvPr>
        </p:nvSpPr>
        <p:spPr bwMode="auto">
          <a:xfrm>
            <a:off x="3492500" y="60706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95312F32-54D4-4E9B-94AB-84FE1E27B2D7}" type="datetime'''''''''''''''''''0''''''''8'''''''''''''''''''''''''''''''''">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08</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48" name="Text Placeholder 12"/>
          <p:cNvSpPr>
            <a:spLocks noGrp="1"/>
          </p:cNvSpPr>
          <p:nvPr>
            <p:custDataLst>
              <p:tags r:id="rId142"/>
            </p:custDataLst>
          </p:nvPr>
        </p:nvSpPr>
        <p:spPr bwMode="gray">
          <a:xfrm>
            <a:off x="5848350" y="5029200"/>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B7A8748E-ACF5-45E0-8726-EAB38BFF1A04}" type="datetime'''''''''''''''''''''''''''''''''''''70.''''2'''''''''''''''''">
              <a:rPr kumimoji="1" lang="ja-JP"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70.2</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58" name="Text Placeholder 12"/>
          <p:cNvSpPr>
            <a:spLocks noGrp="1"/>
          </p:cNvSpPr>
          <p:nvPr>
            <p:custDataLst>
              <p:tags r:id="rId143"/>
            </p:custDataLst>
          </p:nvPr>
        </p:nvSpPr>
        <p:spPr bwMode="gray">
          <a:xfrm>
            <a:off x="2046288" y="5665788"/>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31C9A2DF-DE10-4798-9B12-33D8C5C366D8}" type="datetime'''''''3''''''''''''''''''''4''''''''''''''.''''''''''''6'">
              <a:rPr kumimoji="1" lang="ja-JP" altLang="en-US" sz="1000" b="0" i="0" u="none" strike="noStrike" kern="1200" cap="none" spc="0" normalizeH="0" baseline="0" noProof="0" smtClean="0">
                <a:ln>
                  <a:noFill/>
                </a:ln>
                <a:solidFill>
                  <a:srgbClr val="FFFFFF"/>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34.6</a:t>
            </a:fld>
            <a:endParaRPr kumimoji="0" lang="ja-JP" altLang="en-US" sz="1000" b="0" i="0" u="none" strike="noStrike" kern="1200" cap="none" spc="0" normalizeH="0" baseline="0" noProof="0" dirty="0">
              <a:ln>
                <a:noFill/>
              </a:ln>
              <a:solidFill>
                <a:srgbClr val="FFFFFF"/>
              </a:solidFill>
              <a:effectLst/>
              <a:uLnTx/>
              <a:uFillTx/>
              <a:latin typeface="Arial"/>
              <a:ea typeface="ＭＳ Ｐゴシック"/>
              <a:cs typeface="+mn-cs"/>
              <a:sym typeface="+mn-lt"/>
            </a:endParaRPr>
          </a:p>
        </p:txBody>
      </p:sp>
      <p:sp>
        <p:nvSpPr>
          <p:cNvPr id="108" name="Text Placeholder 12"/>
          <p:cNvSpPr>
            <a:spLocks noGrp="1"/>
          </p:cNvSpPr>
          <p:nvPr>
            <p:custDataLst>
              <p:tags r:id="rId144"/>
            </p:custDataLst>
          </p:nvPr>
        </p:nvSpPr>
        <p:spPr bwMode="auto">
          <a:xfrm>
            <a:off x="2109788" y="60706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08716FA4-1A2A-4C3F-8A96-EE85760FF4BD}" type="datetime'''0''''''''''''''''4'''''''''''''''''''''''''">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04</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39" name="Text Placeholder 12"/>
          <p:cNvSpPr>
            <a:spLocks noGrp="1"/>
          </p:cNvSpPr>
          <p:nvPr>
            <p:custDataLst>
              <p:tags r:id="rId145"/>
            </p:custDataLst>
          </p:nvPr>
        </p:nvSpPr>
        <p:spPr bwMode="gray">
          <a:xfrm>
            <a:off x="2738438" y="4992688"/>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1F5DB136-F9D7-45EA-8513-78324E0FE6CC}" type="datetime'''''''6''''''''''''''''''''4''''''''.''''''''7'''''''''">
              <a:rPr kumimoji="1" lang="ja-JP"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64.7</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38" name="Text Placeholder 12"/>
          <p:cNvSpPr>
            <a:spLocks noGrp="1"/>
          </p:cNvSpPr>
          <p:nvPr>
            <p:custDataLst>
              <p:tags r:id="rId146"/>
            </p:custDataLst>
          </p:nvPr>
        </p:nvSpPr>
        <p:spPr bwMode="gray">
          <a:xfrm>
            <a:off x="2392363" y="4986338"/>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F9F2C7A9-99C0-46B1-BD4B-E0BCCC180345}" type="datetime'''''6''''''''''''''''''3''.''''''''''''''''5'''''''''''''''">
              <a:rPr kumimoji="1" lang="ja-JP"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63.5</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43" name="Text Placeholder 12"/>
          <p:cNvSpPr>
            <a:spLocks noGrp="1"/>
          </p:cNvSpPr>
          <p:nvPr>
            <p:custDataLst>
              <p:tags r:id="rId147"/>
            </p:custDataLst>
          </p:nvPr>
        </p:nvSpPr>
        <p:spPr bwMode="gray">
          <a:xfrm>
            <a:off x="4121150" y="5014913"/>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9E4DDD98-D03B-4E7D-9753-021B3E559C60}" type="datetime'6''''8''''''''.''''4'''">
              <a:rPr kumimoji="1" lang="ja-JP"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68.4</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59" name="Text Placeholder 12"/>
          <p:cNvSpPr>
            <a:spLocks noGrp="1"/>
          </p:cNvSpPr>
          <p:nvPr>
            <p:custDataLst>
              <p:tags r:id="rId148"/>
            </p:custDataLst>
          </p:nvPr>
        </p:nvSpPr>
        <p:spPr bwMode="gray">
          <a:xfrm>
            <a:off x="2392363" y="5670550"/>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DCDBE32D-04D8-4BAE-A69D-16813E8434FD}" type="datetime'''''''3''''''''''''''''''''''''''3''.''''''''9'''''''''">
              <a:rPr kumimoji="1" lang="ja-JP" altLang="en-US" sz="1000" b="0" i="0" u="none" strike="noStrike" kern="1200" cap="none" spc="0" normalizeH="0" baseline="0" noProof="0" smtClean="0">
                <a:ln>
                  <a:noFill/>
                </a:ln>
                <a:solidFill>
                  <a:srgbClr val="FFFFFF"/>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33.9</a:t>
            </a:fld>
            <a:endParaRPr kumimoji="0" lang="ja-JP" altLang="en-US" sz="1000" b="0" i="0" u="none" strike="noStrike" kern="1200" cap="none" spc="0" normalizeH="0" baseline="0" noProof="0" dirty="0">
              <a:ln>
                <a:noFill/>
              </a:ln>
              <a:solidFill>
                <a:srgbClr val="FFFFFF"/>
              </a:solidFill>
              <a:effectLst/>
              <a:uLnTx/>
              <a:uFillTx/>
              <a:latin typeface="Arial"/>
              <a:ea typeface="ＭＳ Ｐゴシック"/>
              <a:cs typeface="+mn-cs"/>
              <a:sym typeface="+mn-lt"/>
            </a:endParaRPr>
          </a:p>
        </p:txBody>
      </p:sp>
      <p:sp>
        <p:nvSpPr>
          <p:cNvPr id="115" name="Text Placeholder 12"/>
          <p:cNvSpPr>
            <a:spLocks noGrp="1"/>
          </p:cNvSpPr>
          <p:nvPr>
            <p:custDataLst>
              <p:tags r:id="rId149"/>
            </p:custDataLst>
          </p:nvPr>
        </p:nvSpPr>
        <p:spPr bwMode="auto">
          <a:xfrm>
            <a:off x="4529138" y="60706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D07CE8E2-3CFC-4DA7-A1AD-EF0BC7CB44C5}" type="datetime'''''''''1''''''''''''''''''''''''''''''''''''''1'''''''''">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11</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09" name="Text Placeholder 12"/>
          <p:cNvSpPr>
            <a:spLocks noGrp="1"/>
          </p:cNvSpPr>
          <p:nvPr>
            <p:custDataLst>
              <p:tags r:id="rId150"/>
            </p:custDataLst>
          </p:nvPr>
        </p:nvSpPr>
        <p:spPr bwMode="auto">
          <a:xfrm>
            <a:off x="2455863" y="60706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2104C758-AB6D-4557-AA63-95F9BED9C432}" type="datetime'''''''''''''''''''''''''''''''''''''''05'''''''''''''''''''''">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05</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219" name="テキスト プレースホルダ 9">
            <a:extLst>
              <a:ext uri="{FF2B5EF4-FFF2-40B4-BE49-F238E27FC236}">
                <a16:creationId xmlns:a16="http://schemas.microsoft.com/office/drawing/2014/main" id="{65013779-4DA5-4A14-9A15-131FE0AC9304}"/>
              </a:ext>
            </a:extLst>
          </p:cNvPr>
          <p:cNvSpPr>
            <a:spLocks noGrp="1"/>
          </p:cNvSpPr>
          <p:nvPr>
            <p:custDataLst>
              <p:tags r:id="rId151"/>
            </p:custDataLst>
          </p:nvPr>
        </p:nvSpPr>
        <p:spPr bwMode="gray">
          <a:xfrm>
            <a:off x="8959850" y="5224463"/>
            <a:ext cx="279400"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3B60C8C0-FB6F-4BDE-9090-34AA678A7190}" type="datetime'''''''''''''6''''1''''''''''''.''''''''''1'''''''''''''''''">
              <a:rPr kumimoji="1" lang="ja-JP"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61.1</a:t>
            </a:fld>
            <a:endParaRPr kumimoji="1"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60" name="Text Placeholder 12"/>
          <p:cNvSpPr>
            <a:spLocks noGrp="1"/>
          </p:cNvSpPr>
          <p:nvPr>
            <p:custDataLst>
              <p:tags r:id="rId152"/>
            </p:custDataLst>
          </p:nvPr>
        </p:nvSpPr>
        <p:spPr bwMode="gray">
          <a:xfrm>
            <a:off x="2738438" y="5676900"/>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9D47F431-4D32-4C94-A17A-74255D285A9A}" type="datetime'''''''''''''''''32''.9'''''''''''''''''''''''''''''''''">
              <a:rPr kumimoji="1" lang="ja-JP" altLang="en-US" sz="1000" b="0" i="0" u="none" strike="noStrike" kern="1200" cap="none" spc="0" normalizeH="0" baseline="0" noProof="0" smtClean="0">
                <a:ln>
                  <a:noFill/>
                </a:ln>
                <a:solidFill>
                  <a:srgbClr val="FFFFFF"/>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32.9</a:t>
            </a:fld>
            <a:endParaRPr kumimoji="0" lang="ja-JP" altLang="en-US" sz="1000" b="0" i="0" u="none" strike="noStrike" kern="1200" cap="none" spc="0" normalizeH="0" baseline="0" noProof="0" dirty="0">
              <a:ln>
                <a:noFill/>
              </a:ln>
              <a:solidFill>
                <a:srgbClr val="FFFFFF"/>
              </a:solidFill>
              <a:effectLst/>
              <a:uLnTx/>
              <a:uFillTx/>
              <a:latin typeface="Arial"/>
              <a:ea typeface="ＭＳ Ｐゴシック"/>
              <a:cs typeface="+mn-cs"/>
              <a:sym typeface="+mn-lt"/>
            </a:endParaRPr>
          </a:p>
        </p:txBody>
      </p:sp>
      <p:sp>
        <p:nvSpPr>
          <p:cNvPr id="110" name="Text Placeholder 12"/>
          <p:cNvSpPr>
            <a:spLocks noGrp="1"/>
          </p:cNvSpPr>
          <p:nvPr>
            <p:custDataLst>
              <p:tags r:id="rId153"/>
            </p:custDataLst>
          </p:nvPr>
        </p:nvSpPr>
        <p:spPr bwMode="auto">
          <a:xfrm>
            <a:off x="2801938" y="60706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0CC3A514-AD48-4BA1-84A7-13FE707322D3}" type="datetime'''''''0''''''''''''6'''''''''''''">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06</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40" name="Text Placeholder 12"/>
          <p:cNvSpPr>
            <a:spLocks noGrp="1"/>
          </p:cNvSpPr>
          <p:nvPr>
            <p:custDataLst>
              <p:tags r:id="rId154"/>
            </p:custDataLst>
          </p:nvPr>
        </p:nvSpPr>
        <p:spPr bwMode="gray">
          <a:xfrm>
            <a:off x="3082925" y="4997450"/>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44F0B6DE-86CA-4E9A-82FB-467297BE9F55}" type="datetime'''''''''''6''5''''''''''''.''7'''''''''''''''''''''''''''">
              <a:rPr kumimoji="1" lang="ja-JP"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65.7</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46" name="Text Placeholder 12"/>
          <p:cNvSpPr>
            <a:spLocks noGrp="1"/>
          </p:cNvSpPr>
          <p:nvPr>
            <p:custDataLst>
              <p:tags r:id="rId155"/>
            </p:custDataLst>
          </p:nvPr>
        </p:nvSpPr>
        <p:spPr bwMode="gray">
          <a:xfrm>
            <a:off x="5157788" y="5022850"/>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2F5B262E-7B06-48CF-B073-DC4C6CD71F22}" type="datetime'''6''9''''.''''''''''''6'''''''''''''''''''''''''''''">
              <a:rPr kumimoji="1" lang="ja-JP"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69.6</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44" name="Text Placeholder 12"/>
          <p:cNvSpPr>
            <a:spLocks noGrp="1"/>
          </p:cNvSpPr>
          <p:nvPr>
            <p:custDataLst>
              <p:tags r:id="rId156"/>
            </p:custDataLst>
          </p:nvPr>
        </p:nvSpPr>
        <p:spPr bwMode="gray">
          <a:xfrm>
            <a:off x="4465638" y="5018088"/>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455E7894-0E68-4878-B95C-DCEBDEB7A455}" type="datetime'''''''''''6''''''''''''''''''''8''''''''''''''.''''''8'''''">
              <a:rPr kumimoji="1" lang="ja-JP"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68.8</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63" name="Text Placeholder 12"/>
          <p:cNvSpPr>
            <a:spLocks noGrp="1"/>
          </p:cNvSpPr>
          <p:nvPr>
            <p:custDataLst>
              <p:tags r:id="rId157"/>
            </p:custDataLst>
          </p:nvPr>
        </p:nvSpPr>
        <p:spPr bwMode="gray">
          <a:xfrm>
            <a:off x="3775075" y="5695950"/>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7188AB66-D872-4F09-91A8-9FDA2456B1BF}" type="datetime'''30''''''''''''.''''''''''''''''''''''''''2'''''''">
              <a:rPr kumimoji="1" lang="ja-JP" altLang="en-US" sz="1000" b="0" i="0" u="none" strike="noStrike" kern="1200" cap="none" spc="0" normalizeH="0" baseline="0" noProof="0" smtClean="0">
                <a:ln>
                  <a:noFill/>
                </a:ln>
                <a:solidFill>
                  <a:srgbClr val="FFFFFF"/>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30.2</a:t>
            </a:fld>
            <a:endParaRPr kumimoji="0" lang="ja-JP" altLang="en-US" sz="1000" b="0" i="0" u="none" strike="noStrike" kern="1200" cap="none" spc="0" normalizeH="0" baseline="0" noProof="0" dirty="0">
              <a:ln>
                <a:noFill/>
              </a:ln>
              <a:solidFill>
                <a:srgbClr val="FFFFFF"/>
              </a:solidFill>
              <a:effectLst/>
              <a:uLnTx/>
              <a:uFillTx/>
              <a:latin typeface="Arial"/>
              <a:ea typeface="ＭＳ Ｐゴシック"/>
              <a:cs typeface="+mn-cs"/>
              <a:sym typeface="+mn-lt"/>
            </a:endParaRPr>
          </a:p>
        </p:txBody>
      </p:sp>
      <p:sp>
        <p:nvSpPr>
          <p:cNvPr id="141" name="Text Placeholder 12"/>
          <p:cNvSpPr>
            <a:spLocks noGrp="1"/>
          </p:cNvSpPr>
          <p:nvPr>
            <p:custDataLst>
              <p:tags r:id="rId158"/>
            </p:custDataLst>
          </p:nvPr>
        </p:nvSpPr>
        <p:spPr bwMode="gray">
          <a:xfrm>
            <a:off x="3429000" y="5003800"/>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BC4EE44F-55CE-45F4-8EB5-87315020459E}" type="datetime'''''''6''''6''.''''''''''''''''7'''''">
              <a:rPr kumimoji="1" lang="ja-JP"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66.7</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17" name="Text Placeholder 12"/>
          <p:cNvSpPr>
            <a:spLocks noGrp="1"/>
          </p:cNvSpPr>
          <p:nvPr>
            <p:custDataLst>
              <p:tags r:id="rId159"/>
            </p:custDataLst>
          </p:nvPr>
        </p:nvSpPr>
        <p:spPr bwMode="auto">
          <a:xfrm>
            <a:off x="5221288" y="60706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79698AC8-38A4-4A09-A092-6AD3196646FB}" type="datetime'''''''''''''''''''''''''''''''''''''''''1''''''''''''''''3'''">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13</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47" name="Text Placeholder 12"/>
          <p:cNvSpPr>
            <a:spLocks noGrp="1"/>
          </p:cNvSpPr>
          <p:nvPr>
            <p:custDataLst>
              <p:tags r:id="rId160"/>
            </p:custDataLst>
          </p:nvPr>
        </p:nvSpPr>
        <p:spPr bwMode="gray">
          <a:xfrm>
            <a:off x="5503863" y="5027613"/>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8BB0A1B3-773D-4289-9004-CCC856ED5A0B}" type="datetime'''''''6''''9''''''''.''''9'">
              <a:rPr kumimoji="1" lang="ja-JP"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69.9</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62" name="Text Placeholder 12"/>
          <p:cNvSpPr>
            <a:spLocks noGrp="1"/>
          </p:cNvSpPr>
          <p:nvPr>
            <p:custDataLst>
              <p:tags r:id="rId161"/>
            </p:custDataLst>
          </p:nvPr>
        </p:nvSpPr>
        <p:spPr bwMode="gray">
          <a:xfrm>
            <a:off x="3429000" y="5689600"/>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015ED7E9-CE62-46C2-8BCA-B810A5CC9377}" type="datetime'''''''''''''''''''3''''''''''''1''.''''''''''''''0'''''''''">
              <a:rPr kumimoji="1" lang="ja-JP" altLang="en-US" sz="1000" b="0" i="0" u="none" strike="noStrike" kern="1200" cap="none" spc="0" normalizeH="0" baseline="0" noProof="0" smtClean="0">
                <a:ln>
                  <a:noFill/>
                </a:ln>
                <a:solidFill>
                  <a:srgbClr val="FFFFFF"/>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31.0</a:t>
            </a:fld>
            <a:endParaRPr kumimoji="0" lang="ja-JP" altLang="en-US" sz="1000" b="0" i="0" u="none" strike="noStrike" kern="1200" cap="none" spc="0" normalizeH="0" baseline="0" noProof="0" dirty="0">
              <a:ln>
                <a:noFill/>
              </a:ln>
              <a:solidFill>
                <a:srgbClr val="FFFFFF"/>
              </a:solidFill>
              <a:effectLst/>
              <a:uLnTx/>
              <a:uFillTx/>
              <a:latin typeface="Arial"/>
              <a:ea typeface="ＭＳ Ｐゴシック"/>
              <a:cs typeface="+mn-cs"/>
              <a:sym typeface="+mn-lt"/>
            </a:endParaRPr>
          </a:p>
        </p:txBody>
      </p:sp>
      <p:sp>
        <p:nvSpPr>
          <p:cNvPr id="142" name="Text Placeholder 12"/>
          <p:cNvSpPr>
            <a:spLocks noGrp="1"/>
          </p:cNvSpPr>
          <p:nvPr>
            <p:custDataLst>
              <p:tags r:id="rId162"/>
            </p:custDataLst>
          </p:nvPr>
        </p:nvSpPr>
        <p:spPr bwMode="gray">
          <a:xfrm>
            <a:off x="3775075" y="5010150"/>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5E60022A-0A9F-4E90-8AA6-A44BA6B2DE55}" type="datetime'''''''''67''''''.''''''''''''''6'''''''''''''''''''''''">
              <a:rPr kumimoji="1" lang="ja-JP"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67.6</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13" name="Text Placeholder 12"/>
          <p:cNvSpPr>
            <a:spLocks noGrp="1"/>
          </p:cNvSpPr>
          <p:nvPr>
            <p:custDataLst>
              <p:tags r:id="rId163"/>
            </p:custDataLst>
          </p:nvPr>
        </p:nvSpPr>
        <p:spPr bwMode="auto">
          <a:xfrm>
            <a:off x="3838575" y="60706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9BDD7D5B-2F6E-4200-9368-C743345B5B29}" type="datetime'''0''''''''''''''''''''''''''''''''''''''''''9'''''''''">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09</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211" name="テキスト プレースホルダ 9"/>
          <p:cNvSpPr>
            <a:spLocks noGrp="1"/>
          </p:cNvSpPr>
          <p:nvPr>
            <p:custDataLst>
              <p:tags r:id="rId164"/>
            </p:custDataLst>
          </p:nvPr>
        </p:nvSpPr>
        <p:spPr bwMode="gray">
          <a:xfrm>
            <a:off x="6886575" y="5722938"/>
            <a:ext cx="279400" cy="152400"/>
          </a:xfrm>
          <a:prstGeom prst="rect">
            <a:avLst/>
          </a:prstGeom>
          <a:solidFill>
            <a:srgbClr val="1F497D"/>
          </a:solidFill>
          <a:ln>
            <a:noFill/>
          </a:ln>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DD02AF25-9F63-44C8-893F-1F27C0018E8A}" type="datetime'2''''''''''''''''''''6''''''''''''''.''''''''''''''3'''''''''">
              <a:rPr kumimoji="1" lang="ja-JP" altLang="en-US" sz="1000" b="0" i="0" u="none" strike="noStrike" kern="1200" cap="none" spc="0" normalizeH="0" baseline="0" noProof="0" smtClean="0">
                <a:ln>
                  <a:noFill/>
                </a:ln>
                <a:solidFill>
                  <a:srgbClr val="FFFFFF"/>
                </a:solidFill>
                <a:effectLst/>
                <a:uLnTx/>
                <a:uFillTx/>
                <a:latin typeface="Arial"/>
                <a:ea typeface="ＭＳ Ｐゴシック"/>
                <a:cs typeface="+mn-cs"/>
              </a:rPr>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26.3</a:t>
            </a:fld>
            <a:endParaRPr kumimoji="0" lang="ja-JP" altLang="en-US" sz="1000" b="0" i="0" u="none" strike="noStrike" kern="1200" cap="none" spc="0" normalizeH="0" baseline="0" noProof="0" dirty="0">
              <a:ln>
                <a:noFill/>
              </a:ln>
              <a:solidFill>
                <a:srgbClr val="FFFFFF"/>
              </a:solidFill>
              <a:effectLst/>
              <a:uLnTx/>
              <a:uFillTx/>
              <a:latin typeface="Arial"/>
              <a:ea typeface="ＭＳ Ｐゴシック"/>
              <a:cs typeface="+mn-cs"/>
              <a:sym typeface="+mn-lt"/>
            </a:endParaRPr>
          </a:p>
        </p:txBody>
      </p:sp>
      <p:sp>
        <p:nvSpPr>
          <p:cNvPr id="164" name="Text Placeholder 12"/>
          <p:cNvSpPr>
            <a:spLocks noGrp="1"/>
          </p:cNvSpPr>
          <p:nvPr>
            <p:custDataLst>
              <p:tags r:id="rId165"/>
            </p:custDataLst>
          </p:nvPr>
        </p:nvSpPr>
        <p:spPr bwMode="gray">
          <a:xfrm>
            <a:off x="4121150" y="5700713"/>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38F94C65-CBC0-40A7-AFC2-8C18F8CECE63}" type="datetime'2''''''9''''''''''.5'''''''''''''''''''''''''''''''''''''''''">
              <a:rPr kumimoji="1" lang="ja-JP" altLang="en-US" sz="1000" b="0" i="0" u="none" strike="noStrike" kern="1200" cap="none" spc="0" normalizeH="0" baseline="0" noProof="0" smtClean="0">
                <a:ln>
                  <a:noFill/>
                </a:ln>
                <a:solidFill>
                  <a:srgbClr val="FFFFFF"/>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29.5</a:t>
            </a:fld>
            <a:endParaRPr kumimoji="0" lang="ja-JP" altLang="en-US" sz="1000" b="0" i="0" u="none" strike="noStrike" kern="1200" cap="none" spc="0" normalizeH="0" baseline="0" noProof="0" dirty="0">
              <a:ln>
                <a:noFill/>
              </a:ln>
              <a:solidFill>
                <a:srgbClr val="FFFFFF"/>
              </a:solidFill>
              <a:effectLst/>
              <a:uLnTx/>
              <a:uFillTx/>
              <a:latin typeface="Arial"/>
              <a:ea typeface="ＭＳ Ｐゴシック"/>
              <a:cs typeface="+mn-cs"/>
              <a:sym typeface="+mn-lt"/>
            </a:endParaRPr>
          </a:p>
        </p:txBody>
      </p:sp>
      <p:sp>
        <p:nvSpPr>
          <p:cNvPr id="114" name="Text Placeholder 12"/>
          <p:cNvSpPr>
            <a:spLocks noGrp="1"/>
          </p:cNvSpPr>
          <p:nvPr>
            <p:custDataLst>
              <p:tags r:id="rId166"/>
            </p:custDataLst>
          </p:nvPr>
        </p:nvSpPr>
        <p:spPr bwMode="auto">
          <a:xfrm>
            <a:off x="4184650" y="60706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B34D7184-D3BD-4531-9589-0096F9542DF7}" type="datetime'''''''''''''''''1''''''''''''''''''''''''''''''''''0'">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10</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65" name="Text Placeholder 12"/>
          <p:cNvSpPr>
            <a:spLocks noGrp="1"/>
          </p:cNvSpPr>
          <p:nvPr>
            <p:custDataLst>
              <p:tags r:id="rId167"/>
            </p:custDataLst>
          </p:nvPr>
        </p:nvSpPr>
        <p:spPr bwMode="gray">
          <a:xfrm>
            <a:off x="4465638" y="5703888"/>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6DB0ED61-16D4-4E23-B193-DC760F7F056F}" type="datetime'''2''''''''''''9''''''''''''''''''.''''''0'''''''''''''''''''">
              <a:rPr kumimoji="1" lang="ja-JP" altLang="en-US" sz="1000" b="0" i="0" u="none" strike="noStrike" kern="1200" cap="none" spc="0" normalizeH="0" baseline="0" noProof="0" smtClean="0">
                <a:ln>
                  <a:noFill/>
                </a:ln>
                <a:solidFill>
                  <a:srgbClr val="FFFFFF"/>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29.0</a:t>
            </a:fld>
            <a:endParaRPr kumimoji="0" lang="ja-JP" altLang="en-US" sz="1000" b="0" i="0" u="none" strike="noStrike" kern="1200" cap="none" spc="0" normalizeH="0" baseline="0" noProof="0" dirty="0">
              <a:ln>
                <a:noFill/>
              </a:ln>
              <a:solidFill>
                <a:srgbClr val="FFFFFF"/>
              </a:solidFill>
              <a:effectLst/>
              <a:uLnTx/>
              <a:uFillTx/>
              <a:latin typeface="Arial"/>
              <a:ea typeface="ＭＳ Ｐゴシック"/>
              <a:cs typeface="+mn-cs"/>
              <a:sym typeface="+mn-lt"/>
            </a:endParaRPr>
          </a:p>
        </p:txBody>
      </p:sp>
      <p:sp>
        <p:nvSpPr>
          <p:cNvPr id="313" name="テキスト プレースホルダ 9">
            <a:extLst>
              <a:ext uri="{FF2B5EF4-FFF2-40B4-BE49-F238E27FC236}">
                <a16:creationId xmlns:a16="http://schemas.microsoft.com/office/drawing/2014/main" id="{BA66B69D-6B10-42F1-B692-E4E77120CE66}"/>
              </a:ext>
            </a:extLst>
          </p:cNvPr>
          <p:cNvSpPr>
            <a:spLocks noGrp="1"/>
          </p:cNvSpPr>
          <p:nvPr>
            <p:custDataLst>
              <p:tags r:id="rId168"/>
            </p:custDataLst>
          </p:nvPr>
        </p:nvSpPr>
        <p:spPr bwMode="gray">
          <a:xfrm>
            <a:off x="8269288" y="5087938"/>
            <a:ext cx="279400"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8835291E-844B-4836-887D-BB5747F5946C}" type="datetime'7''''''''''1''''''''''''''.''''''''''''''''''''''''''''7'''">
              <a:rPr kumimoji="1" lang="ja-JP"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71.7</a:t>
            </a:fld>
            <a:endParaRPr kumimoji="1"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45" name="Text Placeholder 12"/>
          <p:cNvSpPr>
            <a:spLocks noGrp="1"/>
          </p:cNvSpPr>
          <p:nvPr>
            <p:custDataLst>
              <p:tags r:id="rId169"/>
            </p:custDataLst>
          </p:nvPr>
        </p:nvSpPr>
        <p:spPr bwMode="gray">
          <a:xfrm>
            <a:off x="4811713" y="5021263"/>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03662F9C-F7F4-4DD0-AE54-A745B7E4366C}" type="datetime'''''''6''9''''''''''''''''''''.''''''''''''''2'''''''''''''">
              <a:rPr kumimoji="1" lang="ja-JP"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69.2</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69" name="Text Placeholder 12"/>
          <p:cNvSpPr>
            <a:spLocks noGrp="1"/>
          </p:cNvSpPr>
          <p:nvPr>
            <p:custDataLst>
              <p:tags r:id="rId170"/>
            </p:custDataLst>
          </p:nvPr>
        </p:nvSpPr>
        <p:spPr bwMode="gray">
          <a:xfrm>
            <a:off x="5848350" y="5715000"/>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780C2447-0BB9-4CD7-A913-FB6382F92B5E}" type="datetime'''''2''7''''''''.''''''''''''5'''''''''''">
              <a:rPr kumimoji="1" lang="ja-JP" altLang="en-US" sz="1000" b="0" i="0" u="none" strike="noStrike" kern="1200" cap="none" spc="0" normalizeH="0" baseline="0" noProof="0" smtClean="0">
                <a:ln>
                  <a:noFill/>
                </a:ln>
                <a:solidFill>
                  <a:srgbClr val="FFFFFF"/>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27.5</a:t>
            </a:fld>
            <a:endParaRPr kumimoji="0" lang="ja-JP" altLang="en-US" sz="1000" b="0" i="0" u="none" strike="noStrike" kern="1200" cap="none" spc="0" normalizeH="0" baseline="0" noProof="0" dirty="0">
              <a:ln>
                <a:noFill/>
              </a:ln>
              <a:solidFill>
                <a:srgbClr val="FFFFFF"/>
              </a:solidFill>
              <a:effectLst/>
              <a:uLnTx/>
              <a:uFillTx/>
              <a:latin typeface="Arial"/>
              <a:ea typeface="ＭＳ Ｐゴシック"/>
              <a:cs typeface="+mn-cs"/>
              <a:sym typeface="+mn-lt"/>
            </a:endParaRPr>
          </a:p>
        </p:txBody>
      </p:sp>
      <p:sp>
        <p:nvSpPr>
          <p:cNvPr id="320" name="テキスト プレースホルダ 9">
            <a:extLst>
              <a:ext uri="{FF2B5EF4-FFF2-40B4-BE49-F238E27FC236}">
                <a16:creationId xmlns:a16="http://schemas.microsoft.com/office/drawing/2014/main" id="{FE260616-8365-43E8-B53B-A943D617D0D8}"/>
              </a:ext>
            </a:extLst>
          </p:cNvPr>
          <p:cNvSpPr>
            <a:spLocks noGrp="1"/>
          </p:cNvSpPr>
          <p:nvPr>
            <p:custDataLst>
              <p:tags r:id="rId171"/>
            </p:custDataLst>
          </p:nvPr>
        </p:nvSpPr>
        <p:spPr bwMode="gray">
          <a:xfrm>
            <a:off x="8613775" y="5772150"/>
            <a:ext cx="279400" cy="152400"/>
          </a:xfrm>
          <a:prstGeom prst="rect">
            <a:avLst/>
          </a:prstGeom>
          <a:solidFill>
            <a:srgbClr val="1F497D"/>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A2AC540C-E55E-4C1E-AC6C-A147B6B5AE31}" type="datetime'''''''''''''''1''''''9''''''''''''''''''''.''3'''''''''">
              <a:rPr kumimoji="1" lang="ja-JP" altLang="en-US" sz="1000" b="0" i="0" u="none" strike="noStrike" kern="1200" cap="none" spc="0" normalizeH="0" baseline="0" noProof="0" smtClean="0">
                <a:ln>
                  <a:noFill/>
                </a:ln>
                <a:solidFill>
                  <a:srgbClr val="FFFFFF"/>
                </a:solidFill>
                <a:effectLst/>
                <a:uLnTx/>
                <a:uFillTx/>
                <a:latin typeface="Arial"/>
                <a:ea typeface="ＭＳ Ｐゴシック"/>
                <a:cs typeface="+mn-cs"/>
              </a:rPr>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19.3</a:t>
            </a:fld>
            <a:endParaRPr kumimoji="1" lang="ja-JP" altLang="en-US" sz="1000" b="0" i="0" u="none" strike="noStrike" kern="1200" cap="none" spc="0" normalizeH="0" baseline="0" noProof="0" dirty="0">
              <a:ln>
                <a:noFill/>
              </a:ln>
              <a:solidFill>
                <a:srgbClr val="FFFFFF"/>
              </a:solidFill>
              <a:effectLst/>
              <a:uLnTx/>
              <a:uFillTx/>
              <a:latin typeface="Arial"/>
              <a:ea typeface="ＭＳ Ｐゴシック"/>
              <a:cs typeface="+mn-cs"/>
              <a:sym typeface="+mn-lt"/>
            </a:endParaRPr>
          </a:p>
        </p:txBody>
      </p:sp>
      <p:sp>
        <p:nvSpPr>
          <p:cNvPr id="119" name="Text Placeholder 12"/>
          <p:cNvSpPr>
            <a:spLocks noGrp="1"/>
          </p:cNvSpPr>
          <p:nvPr>
            <p:custDataLst>
              <p:tags r:id="rId172"/>
            </p:custDataLst>
          </p:nvPr>
        </p:nvSpPr>
        <p:spPr bwMode="auto">
          <a:xfrm>
            <a:off x="5911850" y="60706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6E22820E-F5DA-4AE0-B906-5F48A9FE4173}" type="datetime'1''''''''''''''''''''''''''''''''''''''''''''5'''''">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15</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49" name="Text Placeholder 12"/>
          <p:cNvSpPr>
            <a:spLocks noGrp="1"/>
          </p:cNvSpPr>
          <p:nvPr>
            <p:custDataLst>
              <p:tags r:id="rId173"/>
            </p:custDataLst>
          </p:nvPr>
        </p:nvSpPr>
        <p:spPr bwMode="gray">
          <a:xfrm>
            <a:off x="6194425" y="5032375"/>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D855F594-EEE5-4606-BE2B-C8A2C2F22EA2}" type="datetime'''7''''''''''''''0''''''''.''''''''''''''''''''5'''''">
              <a:rPr kumimoji="1" lang="ja-JP"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70.5</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70" name="Text Placeholder 12"/>
          <p:cNvSpPr>
            <a:spLocks noGrp="1"/>
          </p:cNvSpPr>
          <p:nvPr>
            <p:custDataLst>
              <p:tags r:id="rId174"/>
            </p:custDataLst>
          </p:nvPr>
        </p:nvSpPr>
        <p:spPr bwMode="gray">
          <a:xfrm>
            <a:off x="6194425" y="5718175"/>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9196BE34-54D7-4DDC-8082-EC46C2E0D100}" type="datetime'''2''''7''''.''''''''''''1'''''''''''''''''''''">
              <a:rPr kumimoji="1" lang="ja-JP" altLang="en-US" sz="1000" b="0" i="0" u="none" strike="noStrike" kern="1200" cap="none" spc="0" normalizeH="0" baseline="0" noProof="0" smtClean="0">
                <a:ln>
                  <a:noFill/>
                </a:ln>
                <a:solidFill>
                  <a:srgbClr val="FFFFFF"/>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27.1</a:t>
            </a:fld>
            <a:endParaRPr kumimoji="0" lang="ja-JP" altLang="en-US" sz="1000" b="0" i="0" u="none" strike="noStrike" kern="1200" cap="none" spc="0" normalizeH="0" baseline="0" noProof="0" dirty="0">
              <a:ln>
                <a:noFill/>
              </a:ln>
              <a:solidFill>
                <a:srgbClr val="FFFFFF"/>
              </a:solidFill>
              <a:effectLst/>
              <a:uLnTx/>
              <a:uFillTx/>
              <a:latin typeface="Arial"/>
              <a:ea typeface="ＭＳ Ｐゴシック"/>
              <a:cs typeface="+mn-cs"/>
              <a:sym typeface="+mn-lt"/>
            </a:endParaRPr>
          </a:p>
        </p:txBody>
      </p:sp>
      <p:sp>
        <p:nvSpPr>
          <p:cNvPr id="120" name="Text Placeholder 12"/>
          <p:cNvSpPr>
            <a:spLocks noGrp="1"/>
          </p:cNvSpPr>
          <p:nvPr>
            <p:custDataLst>
              <p:tags r:id="rId175"/>
            </p:custDataLst>
          </p:nvPr>
        </p:nvSpPr>
        <p:spPr bwMode="auto">
          <a:xfrm>
            <a:off x="6257925" y="60706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A74D5B59-A911-4290-B4CA-3337FD5D6CE2}" type="datetime'''''''''1''''''''6'''''''''''''''">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16</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209" name="テキスト プレースホルダ 9"/>
          <p:cNvSpPr>
            <a:spLocks noGrp="1"/>
          </p:cNvSpPr>
          <p:nvPr>
            <p:custDataLst>
              <p:tags r:id="rId176"/>
            </p:custDataLst>
          </p:nvPr>
        </p:nvSpPr>
        <p:spPr bwMode="gray">
          <a:xfrm>
            <a:off x="6540500" y="5035550"/>
            <a:ext cx="279400" cy="152400"/>
          </a:xfrm>
          <a:prstGeom prst="rect">
            <a:avLst/>
          </a:prstGeom>
          <a:solidFill>
            <a:srgbClr val="80CCE8"/>
          </a:solidFill>
          <a:ln>
            <a:noFill/>
          </a:ln>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0866E183-DB91-45C1-984A-0CD6D798F232}" type="datetime'''''''''''''''71''''''''''.0'''''''''''''''''''''''''''">
              <a:rPr kumimoji="1" lang="ja-JP"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71.0</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205" name="Text Placeholder 12"/>
          <p:cNvSpPr>
            <a:spLocks noGrp="1"/>
          </p:cNvSpPr>
          <p:nvPr>
            <p:custDataLst>
              <p:tags r:id="rId177"/>
            </p:custDataLst>
          </p:nvPr>
        </p:nvSpPr>
        <p:spPr bwMode="auto">
          <a:xfrm>
            <a:off x="6604000" y="60706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5A06E24B-9679-45E5-9623-96202DC6837F}" type="datetime'''''1''''''''''''''''''''7'''''''''''''''''''">
              <a:rPr kumimoji="1" lang="ja-JP"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17</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213" name="テキスト プレースホルダ 9"/>
          <p:cNvSpPr>
            <a:spLocks noGrp="1"/>
          </p:cNvSpPr>
          <p:nvPr>
            <p:custDataLst>
              <p:tags r:id="rId178"/>
            </p:custDataLst>
          </p:nvPr>
        </p:nvSpPr>
        <p:spPr bwMode="gray">
          <a:xfrm>
            <a:off x="6886575" y="5037138"/>
            <a:ext cx="279400" cy="152400"/>
          </a:xfrm>
          <a:prstGeom prst="rect">
            <a:avLst/>
          </a:prstGeom>
          <a:solidFill>
            <a:srgbClr val="80CCE8"/>
          </a:solidFill>
          <a:ln>
            <a:noFill/>
          </a:ln>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59B56133-1036-438E-87CD-0F5EBDB8BCA3}" type="datetime'''''''''7''''''1.''''''4'''''''''''''''''''">
              <a:rPr kumimoji="1" lang="ja-JP"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71.4</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61" name="Text Placeholder 12"/>
          <p:cNvSpPr>
            <a:spLocks noGrp="1"/>
          </p:cNvSpPr>
          <p:nvPr>
            <p:custDataLst>
              <p:tags r:id="rId179"/>
            </p:custDataLst>
          </p:nvPr>
        </p:nvSpPr>
        <p:spPr bwMode="gray">
          <a:xfrm>
            <a:off x="3082925" y="5683250"/>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1945E79B-A2F4-4CE8-822B-7DEC1BC009A6}" type="datetime'''''''''''3''''''''''''''''''1''''''''''.''9'">
              <a:rPr kumimoji="1" lang="ja-JP" altLang="en-US" sz="1000" b="0" i="0" u="none" strike="noStrike" kern="1200" cap="none" spc="0" normalizeH="0" baseline="0" noProof="0" smtClean="0">
                <a:ln>
                  <a:noFill/>
                </a:ln>
                <a:solidFill>
                  <a:srgbClr val="FFFFFF"/>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31.9</a:t>
            </a:fld>
            <a:endParaRPr kumimoji="0" lang="ja-JP" altLang="en-US" sz="1000" b="0" i="0" u="none" strike="noStrike" kern="1200" cap="none" spc="0" normalizeH="0" baseline="0" noProof="0" dirty="0">
              <a:ln>
                <a:noFill/>
              </a:ln>
              <a:solidFill>
                <a:srgbClr val="FFFFFF"/>
              </a:solidFill>
              <a:effectLst/>
              <a:uLnTx/>
              <a:uFillTx/>
              <a:latin typeface="Arial"/>
              <a:ea typeface="ＭＳ Ｐゴシック"/>
              <a:cs typeface="+mn-cs"/>
              <a:sym typeface="+mn-lt"/>
            </a:endParaRPr>
          </a:p>
        </p:txBody>
      </p:sp>
      <p:sp>
        <p:nvSpPr>
          <p:cNvPr id="207" name="Text Placeholder 12"/>
          <p:cNvSpPr>
            <a:spLocks noGrp="1"/>
          </p:cNvSpPr>
          <p:nvPr>
            <p:custDataLst>
              <p:tags r:id="rId180"/>
            </p:custDataLst>
          </p:nvPr>
        </p:nvSpPr>
        <p:spPr bwMode="auto">
          <a:xfrm>
            <a:off x="6950075" y="60706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F9EC9A23-195A-489A-A845-607E2D11F7FE}" type="datetime'''''''''''''''''1''''''''8'''''''''''''''''''''''">
              <a:rPr kumimoji="1" lang="en-US"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18</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50" name="Text Placeholder 12"/>
          <p:cNvSpPr>
            <a:spLocks noGrp="1"/>
          </p:cNvSpPr>
          <p:nvPr>
            <p:custDataLst>
              <p:tags r:id="rId181"/>
            </p:custDataLst>
          </p:nvPr>
        </p:nvSpPr>
        <p:spPr bwMode="gray">
          <a:xfrm>
            <a:off x="7231063" y="5040313"/>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9DC88710-1DA9-4979-A082-864D20082B64}" type="datetime'7''''''''''''''''''''1''''''.''''''''''''''''7'''''''''">
              <a:rPr kumimoji="1" lang="ja-JP"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71.7</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71" name="Text Placeholder 12"/>
          <p:cNvSpPr>
            <a:spLocks noGrp="1"/>
          </p:cNvSpPr>
          <p:nvPr>
            <p:custDataLst>
              <p:tags r:id="rId182"/>
            </p:custDataLst>
          </p:nvPr>
        </p:nvSpPr>
        <p:spPr bwMode="gray">
          <a:xfrm>
            <a:off x="7231063" y="5726113"/>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3F3CB080-68D1-4241-9C7D-3BC14C75B4D1}" type="datetime'''''2''''''6''''''''''''''''''.''''''0'''''''''">
              <a:rPr kumimoji="1" lang="ja-JP" altLang="en-US" sz="1000" b="0" i="0" u="none" strike="noStrike" kern="1200" cap="none" spc="0" normalizeH="0" baseline="0" noProof="0" smtClean="0">
                <a:ln>
                  <a:noFill/>
                </a:ln>
                <a:solidFill>
                  <a:srgbClr val="FFFFFF"/>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26.0</a:t>
            </a:fld>
            <a:endParaRPr kumimoji="0" lang="ja-JP" altLang="en-US" sz="1000" b="0" i="0" u="none" strike="noStrike" kern="1200" cap="none" spc="0" normalizeH="0" baseline="0" noProof="0" dirty="0">
              <a:ln>
                <a:noFill/>
              </a:ln>
              <a:solidFill>
                <a:srgbClr val="FFFFFF"/>
              </a:solidFill>
              <a:effectLst/>
              <a:uLnTx/>
              <a:uFillTx/>
              <a:latin typeface="Arial"/>
              <a:ea typeface="ＭＳ Ｐゴシック"/>
              <a:cs typeface="+mn-cs"/>
              <a:sym typeface="+mn-lt"/>
            </a:endParaRPr>
          </a:p>
        </p:txBody>
      </p:sp>
      <p:sp>
        <p:nvSpPr>
          <p:cNvPr id="121" name="Text Placeholder 12"/>
          <p:cNvSpPr>
            <a:spLocks noGrp="1"/>
          </p:cNvSpPr>
          <p:nvPr>
            <p:custDataLst>
              <p:tags r:id="rId183"/>
            </p:custDataLst>
          </p:nvPr>
        </p:nvSpPr>
        <p:spPr bwMode="auto">
          <a:xfrm>
            <a:off x="7294563" y="60706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5B23660C-D144-4C7C-8452-D07B80B845D0}" type="datetime'''''''''''''''''''''''''''1''''''''''''9'''">
              <a:rPr kumimoji="1" lang="ja-JP"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19</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68" name="Text Placeholder 12"/>
          <p:cNvSpPr>
            <a:spLocks noGrp="1"/>
          </p:cNvSpPr>
          <p:nvPr>
            <p:custDataLst>
              <p:tags r:id="rId184"/>
            </p:custDataLst>
          </p:nvPr>
        </p:nvSpPr>
        <p:spPr bwMode="gray">
          <a:xfrm>
            <a:off x="5503863" y="5713413"/>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35A2ADC7-D57B-4FC5-A15E-E0D28D7DB953}" type="datetime'''2''''''''''''''7''''''''.''''''''''''''''''9'''''''''''''">
              <a:rPr kumimoji="1" lang="ja-JP" altLang="en-US" sz="1000" b="0" i="0" u="none" strike="noStrike" kern="1200" cap="none" spc="0" normalizeH="0" baseline="0" noProof="0" smtClean="0">
                <a:ln>
                  <a:noFill/>
                </a:ln>
                <a:solidFill>
                  <a:srgbClr val="FFFFFF"/>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27.9</a:t>
            </a:fld>
            <a:endParaRPr kumimoji="0" lang="ja-JP" altLang="en-US" sz="1000" b="0" i="0" u="none" strike="noStrike" kern="1200" cap="none" spc="0" normalizeH="0" baseline="0" noProof="0" dirty="0">
              <a:ln>
                <a:noFill/>
              </a:ln>
              <a:solidFill>
                <a:srgbClr val="FFFFFF"/>
              </a:solidFill>
              <a:effectLst/>
              <a:uLnTx/>
              <a:uFillTx/>
              <a:latin typeface="Arial"/>
              <a:ea typeface="ＭＳ Ｐゴシック"/>
              <a:cs typeface="+mn-cs"/>
              <a:sym typeface="+mn-lt"/>
            </a:endParaRPr>
          </a:p>
        </p:txBody>
      </p:sp>
      <p:sp>
        <p:nvSpPr>
          <p:cNvPr id="166" name="Text Placeholder 12"/>
          <p:cNvSpPr>
            <a:spLocks noGrp="1"/>
          </p:cNvSpPr>
          <p:nvPr>
            <p:custDataLst>
              <p:tags r:id="rId185"/>
            </p:custDataLst>
          </p:nvPr>
        </p:nvSpPr>
        <p:spPr bwMode="gray">
          <a:xfrm>
            <a:off x="4811713" y="5707063"/>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0DF4C4D3-6E74-41B5-B7E6-126E20292814}" type="datetime'''''''''''''''''2''''''''''''''8''''''.''6'''''">
              <a:rPr kumimoji="1" lang="ja-JP" altLang="en-US" sz="1000" b="0" i="0" u="none" strike="noStrike" kern="1200" cap="none" spc="0" normalizeH="0" baseline="0" noProof="0" smtClean="0">
                <a:ln>
                  <a:noFill/>
                </a:ln>
                <a:solidFill>
                  <a:srgbClr val="FFFFFF"/>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28.6</a:t>
            </a:fld>
            <a:endParaRPr kumimoji="0" lang="ja-JP" altLang="en-US" sz="1000" b="0" i="0" u="none" strike="noStrike" kern="1200" cap="none" spc="0" normalizeH="0" baseline="0" noProof="0" dirty="0">
              <a:ln>
                <a:noFill/>
              </a:ln>
              <a:solidFill>
                <a:srgbClr val="FFFFFF"/>
              </a:solidFill>
              <a:effectLst/>
              <a:uLnTx/>
              <a:uFillTx/>
              <a:latin typeface="Arial"/>
              <a:ea typeface="ＭＳ Ｐゴシック"/>
              <a:cs typeface="+mn-cs"/>
              <a:sym typeface="+mn-lt"/>
            </a:endParaRPr>
          </a:p>
        </p:txBody>
      </p:sp>
      <p:sp>
        <p:nvSpPr>
          <p:cNvPr id="151" name="Text Placeholder 12"/>
          <p:cNvSpPr>
            <a:spLocks noGrp="1"/>
          </p:cNvSpPr>
          <p:nvPr>
            <p:custDataLst>
              <p:tags r:id="rId186"/>
            </p:custDataLst>
          </p:nvPr>
        </p:nvSpPr>
        <p:spPr bwMode="gray">
          <a:xfrm>
            <a:off x="7577138" y="5040313"/>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BFFBC665-C613-40C4-B715-A24DE679747D}" type="datetime'''''''7''1''''''''''''''''''''''''.''''''''''''6'">
              <a:rPr kumimoji="1" lang="ja-JP"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71.6</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6" name="4. Footnote">
            <a:extLst>
              <a:ext uri="{FF2B5EF4-FFF2-40B4-BE49-F238E27FC236}">
                <a16:creationId xmlns:a16="http://schemas.microsoft.com/office/drawing/2014/main" id="{DA164098-C7D7-420E-A548-2409CFDA140B}"/>
              </a:ext>
            </a:extLst>
          </p:cNvPr>
          <p:cNvSpPr txBox="1"/>
          <p:nvPr>
            <p:custDataLst>
              <p:tags r:id="rId187"/>
            </p:custDataLst>
          </p:nvPr>
        </p:nvSpPr>
        <p:spPr>
          <a:xfrm>
            <a:off x="128464" y="6542879"/>
            <a:ext cx="9294046" cy="246221"/>
          </a:xfrm>
          <a:prstGeom prst="rect">
            <a:avLst/>
          </a:prstGeom>
          <a:noFill/>
        </p:spPr>
        <p:txBody>
          <a:bodyPr vert="horz" wrap="square" lIns="0" tIns="0" rIns="0" bIns="0" rtlCol="0" anchor="b" anchorCtr="0">
            <a:spAutoFit/>
          </a:bodyPr>
          <a:lstStyle/>
          <a:p>
            <a:pPr marL="203200" indent="-212725"/>
            <a:r>
              <a:rPr kumimoji="1" lang="en-US" altLang="ja-JP" sz="800" dirty="0">
                <a:latin typeface="Arial" panose="020B0604020202020204" pitchFamily="34" charset="0"/>
                <a:ea typeface="ＭＳ Ｐゴシック" panose="020B0600070205080204" pitchFamily="50" charset="-128"/>
                <a:cs typeface="Arial" panose="020B0604020202020204" pitchFamily="34" charset="0"/>
              </a:rPr>
              <a:t>1.	</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人口とは居住者数を指しており 、 サウジアラビア国籍を有しない外国人居住者 </a:t>
            </a:r>
            <a:r>
              <a:rPr kumimoji="1" lang="en-US" altLang="ja-JP" sz="800" dirty="0">
                <a:latin typeface="Arial" panose="020B0604020202020204" pitchFamily="34" charset="0"/>
                <a:ea typeface="ＭＳ Ｐゴシック" panose="020B0600070205080204" pitchFamily="50" charset="-128"/>
                <a:cs typeface="Arial" panose="020B0604020202020204" pitchFamily="34" charset="0"/>
              </a:rPr>
              <a:t>(2016 </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年時点で約 </a:t>
            </a:r>
            <a:r>
              <a:rPr kumimoji="1" lang="en-US" altLang="ja-JP" sz="800" dirty="0">
                <a:latin typeface="Arial" panose="020B0604020202020204" pitchFamily="34" charset="0"/>
                <a:ea typeface="ＭＳ Ｐゴシック" panose="020B0600070205080204" pitchFamily="50" charset="-128"/>
                <a:cs typeface="Arial" panose="020B0604020202020204" pitchFamily="34" charset="0"/>
              </a:rPr>
              <a:t>1 100 </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万人</a:t>
            </a:r>
            <a:r>
              <a:rPr kumimoji="1"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も含まれる 。サウジアラビア中央統計局によると外国人居住者のうち、 インド 、 パキスタン 、 バングラデシュ 、 エジプト 、 フィリピンの </a:t>
            </a:r>
            <a:r>
              <a:rPr kumimoji="1" lang="en-US" altLang="ja-JP" sz="800" dirty="0">
                <a:latin typeface="Arial" panose="020B0604020202020204" pitchFamily="34" charset="0"/>
                <a:ea typeface="ＭＳ Ｐゴシック" panose="020B0600070205080204" pitchFamily="50" charset="-128"/>
                <a:cs typeface="Arial" panose="020B0604020202020204" pitchFamily="34" charset="0"/>
              </a:rPr>
              <a:t>5 </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ヶ国出身者が </a:t>
            </a:r>
            <a:r>
              <a:rPr kumimoji="1" lang="en-US" altLang="ja-JP" sz="800" dirty="0">
                <a:latin typeface="Arial" panose="020B0604020202020204" pitchFamily="34" charset="0"/>
                <a:ea typeface="ＭＳ Ｐゴシック" panose="020B0600070205080204" pitchFamily="50" charset="-128"/>
                <a:cs typeface="Arial" panose="020B0604020202020204" pitchFamily="34" charset="0"/>
              </a:rPr>
              <a:t>75% </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を占め 、 次いで 、 イエメン 、 インドネシア 、 スーダン等の出身者となる 。</a:t>
            </a:r>
          </a:p>
        </p:txBody>
      </p:sp>
      <p:graphicFrame>
        <p:nvGraphicFramePr>
          <p:cNvPr id="4" name="Chart 326">
            <a:extLst>
              <a:ext uri="{FF2B5EF4-FFF2-40B4-BE49-F238E27FC236}">
                <a16:creationId xmlns:a16="http://schemas.microsoft.com/office/drawing/2014/main" id="{58A3D5BC-DB5A-768B-394F-4FDEE5D298AC}"/>
              </a:ext>
            </a:extLst>
          </p:cNvPr>
          <p:cNvGraphicFramePr/>
          <p:nvPr>
            <p:custDataLst>
              <p:tags r:id="rId188"/>
            </p:custDataLst>
            <p:extLst>
              <p:ext uri="{D42A27DB-BD31-4B8C-83A1-F6EECF244321}">
                <p14:modId xmlns:p14="http://schemas.microsoft.com/office/powerpoint/2010/main" val="3856013278"/>
              </p:ext>
            </p:extLst>
          </p:nvPr>
        </p:nvGraphicFramePr>
        <p:xfrm>
          <a:off x="303213" y="2389188"/>
          <a:ext cx="9245600" cy="1438275"/>
        </p:xfrm>
        <a:graphic>
          <a:graphicData uri="http://schemas.openxmlformats.org/drawingml/2006/chart">
            <c:chart xmlns:c="http://schemas.openxmlformats.org/drawingml/2006/chart" xmlns:r="http://schemas.openxmlformats.org/officeDocument/2006/relationships" r:id="rId219"/>
          </a:graphicData>
        </a:graphic>
      </p:graphicFrame>
      <p:cxnSp>
        <p:nvCxnSpPr>
          <p:cNvPr id="9" name="Straight Connector 276">
            <a:extLst>
              <a:ext uri="{FF2B5EF4-FFF2-40B4-BE49-F238E27FC236}">
                <a16:creationId xmlns:a16="http://schemas.microsoft.com/office/drawing/2014/main" id="{2F6A808A-221F-89AA-EC67-72255F74F5F1}"/>
              </a:ext>
            </a:extLst>
          </p:cNvPr>
          <p:cNvCxnSpPr>
            <a:cxnSpLocks/>
          </p:cNvCxnSpPr>
          <p:nvPr>
            <p:custDataLst>
              <p:tags r:id="rId189"/>
            </p:custDataLst>
          </p:nvPr>
        </p:nvCxnSpPr>
        <p:spPr bwMode="auto">
          <a:xfrm>
            <a:off x="2535237" y="2535355"/>
            <a:ext cx="7938" cy="18018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0" name="Text Placeholder 12">
            <a:extLst>
              <a:ext uri="{FF2B5EF4-FFF2-40B4-BE49-F238E27FC236}">
                <a16:creationId xmlns:a16="http://schemas.microsoft.com/office/drawing/2014/main" id="{6BC3A90D-86B9-FE4D-DE63-15924625DE74}"/>
              </a:ext>
            </a:extLst>
          </p:cNvPr>
          <p:cNvSpPr>
            <a:spLocks noGrp="1"/>
          </p:cNvSpPr>
          <p:nvPr>
            <p:custDataLst>
              <p:tags r:id="rId190"/>
            </p:custDataLst>
          </p:nvPr>
        </p:nvSpPr>
        <p:spPr bwMode="auto">
          <a:xfrm>
            <a:off x="687388" y="3848100"/>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D614E370-FF8E-474B-AD7E-D659AF644BCB}" type="datetime'''''''''2''''0''''''''''''''0''''''''''''''0'''">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2000</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1" name="Text Placeholder 12">
            <a:extLst>
              <a:ext uri="{FF2B5EF4-FFF2-40B4-BE49-F238E27FC236}">
                <a16:creationId xmlns:a16="http://schemas.microsoft.com/office/drawing/2014/main" id="{5BF6ABF6-323B-57E5-1F3E-BA9FFCB9532B}"/>
              </a:ext>
            </a:extLst>
          </p:cNvPr>
          <p:cNvSpPr>
            <a:spLocks noGrp="1"/>
          </p:cNvSpPr>
          <p:nvPr>
            <p:custDataLst>
              <p:tags r:id="rId191"/>
            </p:custDataLst>
          </p:nvPr>
        </p:nvSpPr>
        <p:spPr bwMode="auto">
          <a:xfrm>
            <a:off x="4862513" y="38481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AFE8B08E-88CC-4C76-A441-B0DA6823ECDE}" type="datetime'''''''''''''''''''1''''''''2'''''''''''''''''">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12</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2" name="Text Placeholder 12">
            <a:extLst>
              <a:ext uri="{FF2B5EF4-FFF2-40B4-BE49-F238E27FC236}">
                <a16:creationId xmlns:a16="http://schemas.microsoft.com/office/drawing/2014/main" id="{8199E95C-DCD8-64CA-E8E5-BCAB158EB137}"/>
              </a:ext>
            </a:extLst>
          </p:cNvPr>
          <p:cNvSpPr>
            <a:spLocks noGrp="1"/>
          </p:cNvSpPr>
          <p:nvPr>
            <p:custDataLst>
              <p:tags r:id="rId192"/>
            </p:custDataLst>
          </p:nvPr>
        </p:nvSpPr>
        <p:spPr bwMode="auto">
          <a:xfrm>
            <a:off x="1441450" y="38481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7BD94357-DDE8-41D3-B8E1-8929029A1A53}" type="datetime'''''''''''''02'''''''''''''''''''''''''''''''''''''''''''">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02</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3" name="Text Placeholder 12">
            <a:extLst>
              <a:ext uri="{FF2B5EF4-FFF2-40B4-BE49-F238E27FC236}">
                <a16:creationId xmlns:a16="http://schemas.microsoft.com/office/drawing/2014/main" id="{DA84044F-D13B-C615-F0C9-2BC4D98ECCEC}"/>
              </a:ext>
            </a:extLst>
          </p:cNvPr>
          <p:cNvSpPr>
            <a:spLocks noGrp="1"/>
          </p:cNvSpPr>
          <p:nvPr>
            <p:custDataLst>
              <p:tags r:id="rId193"/>
            </p:custDataLst>
          </p:nvPr>
        </p:nvSpPr>
        <p:spPr bwMode="auto">
          <a:xfrm>
            <a:off x="1782763" y="38481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76C6701E-A898-4761-A33C-C5F2B762C261}" type="datetime'''0''''''''3'''''''''''''">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03</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4" name="Text Placeholder 12">
            <a:extLst>
              <a:ext uri="{FF2B5EF4-FFF2-40B4-BE49-F238E27FC236}">
                <a16:creationId xmlns:a16="http://schemas.microsoft.com/office/drawing/2014/main" id="{CBA49D0C-8A90-C5BA-4E18-6E452303D349}"/>
              </a:ext>
            </a:extLst>
          </p:cNvPr>
          <p:cNvSpPr>
            <a:spLocks noGrp="1"/>
          </p:cNvSpPr>
          <p:nvPr>
            <p:custDataLst>
              <p:tags r:id="rId194"/>
            </p:custDataLst>
          </p:nvPr>
        </p:nvSpPr>
        <p:spPr bwMode="auto">
          <a:xfrm>
            <a:off x="2125663" y="38481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C58BDE03-15B0-438A-ADF3-0D85D0EF1A15}" type="datetime'''''''''''''''''''''''''''''''''''''''0''''''''''4'''''">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04</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5" name="Text Placeholder 12">
            <a:extLst>
              <a:ext uri="{FF2B5EF4-FFF2-40B4-BE49-F238E27FC236}">
                <a16:creationId xmlns:a16="http://schemas.microsoft.com/office/drawing/2014/main" id="{4E6D29F9-3E71-A8A8-7CF2-2642B4F485AE}"/>
              </a:ext>
            </a:extLst>
          </p:cNvPr>
          <p:cNvSpPr>
            <a:spLocks noGrp="1"/>
          </p:cNvSpPr>
          <p:nvPr>
            <p:custDataLst>
              <p:tags r:id="rId195"/>
            </p:custDataLst>
          </p:nvPr>
        </p:nvSpPr>
        <p:spPr bwMode="auto">
          <a:xfrm>
            <a:off x="7256463" y="38481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68B49BBF-BEB1-4CB4-B464-A8E52B4DE807}" type="datetime'''''''''''''''''''''''1''9'''''''''''''''''''''''''''">
              <a:rPr kumimoji="1" lang="en-US" altLang="en-US" sz="1000" b="0" i="0" u="none" strike="noStrike" kern="1200" cap="none" spc="0" normalizeH="0" baseline="0" noProof="0" smtClean="0"/>
              <a:pPr marL="0" marR="0" lvl="0" indent="0" algn="ctr" defTabSz="914400" rtl="0" eaLnBrk="1" fontAlgn="auto" latinLnBrk="0" hangingPunct="1">
                <a:lnSpc>
                  <a:spcPct val="100000"/>
                </a:lnSpc>
                <a:spcBef>
                  <a:spcPct val="0"/>
                </a:spcBef>
                <a:spcAft>
                  <a:spcPct val="0"/>
                </a:spcAft>
                <a:buClrTx/>
                <a:buSzTx/>
                <a:buFontTx/>
                <a:buNone/>
                <a:tabLst/>
                <a:defRPr/>
              </a:pPr>
              <a:t>19</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6" name="Text Placeholder 12">
            <a:extLst>
              <a:ext uri="{FF2B5EF4-FFF2-40B4-BE49-F238E27FC236}">
                <a16:creationId xmlns:a16="http://schemas.microsoft.com/office/drawing/2014/main" id="{EDC25E96-9B61-2018-F17B-10C9E6688650}"/>
              </a:ext>
            </a:extLst>
          </p:cNvPr>
          <p:cNvSpPr>
            <a:spLocks noGrp="1"/>
          </p:cNvSpPr>
          <p:nvPr>
            <p:custDataLst>
              <p:tags r:id="rId196"/>
            </p:custDataLst>
          </p:nvPr>
        </p:nvSpPr>
        <p:spPr bwMode="auto">
          <a:xfrm>
            <a:off x="2466975" y="38481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7AC4AE68-9FF2-4BD8-8ACF-302003735B1F}" type="datetime'''''''''''''''''''''''''''0''''''''''''''5'''''''''">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05</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7" name="Text Placeholder 12">
            <a:extLst>
              <a:ext uri="{FF2B5EF4-FFF2-40B4-BE49-F238E27FC236}">
                <a16:creationId xmlns:a16="http://schemas.microsoft.com/office/drawing/2014/main" id="{E0C841E2-17E2-BE53-7C18-D62FD55ACB8C}"/>
              </a:ext>
            </a:extLst>
          </p:cNvPr>
          <p:cNvSpPr>
            <a:spLocks noGrp="1"/>
          </p:cNvSpPr>
          <p:nvPr>
            <p:custDataLst>
              <p:tags r:id="rId197"/>
            </p:custDataLst>
          </p:nvPr>
        </p:nvSpPr>
        <p:spPr bwMode="auto">
          <a:xfrm>
            <a:off x="2809875" y="38481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942A2B7A-B147-41B3-9DF8-ADDEC8F01450}" type="datetime'''''''''''''''''''''''''0''''''''6'''''''''''''''''''''''''''">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06</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8" name="Text Placeholder 12">
            <a:extLst>
              <a:ext uri="{FF2B5EF4-FFF2-40B4-BE49-F238E27FC236}">
                <a16:creationId xmlns:a16="http://schemas.microsoft.com/office/drawing/2014/main" id="{67DA9BAD-9733-C1D2-6D73-DCA4262D46FD}"/>
              </a:ext>
            </a:extLst>
          </p:cNvPr>
          <p:cNvSpPr>
            <a:spLocks noGrp="1"/>
          </p:cNvSpPr>
          <p:nvPr>
            <p:custDataLst>
              <p:tags r:id="rId198"/>
            </p:custDataLst>
          </p:nvPr>
        </p:nvSpPr>
        <p:spPr bwMode="auto">
          <a:xfrm>
            <a:off x="3494088" y="38481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02535B86-BB4A-417B-B0C7-9C752CEDB19D}" type="datetime'''''0''''''''''''''''''''8'''''''''''''''''''''''''''''''''">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08</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9" name="Text Placeholder 12">
            <a:extLst>
              <a:ext uri="{FF2B5EF4-FFF2-40B4-BE49-F238E27FC236}">
                <a16:creationId xmlns:a16="http://schemas.microsoft.com/office/drawing/2014/main" id="{8C3EBD14-6BDB-2643-7ABE-DAFDBAFACB68}"/>
              </a:ext>
            </a:extLst>
          </p:cNvPr>
          <p:cNvSpPr>
            <a:spLocks noGrp="1"/>
          </p:cNvSpPr>
          <p:nvPr>
            <p:custDataLst>
              <p:tags r:id="rId199"/>
            </p:custDataLst>
          </p:nvPr>
        </p:nvSpPr>
        <p:spPr bwMode="auto">
          <a:xfrm>
            <a:off x="3835400" y="38481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D305D953-E140-4D4A-AE50-3F5876E2F23B}" type="datetime'''''''''''''''''''''''''''''0''''''''''''''''''''''9'''''">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09</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20" name="Text Placeholder 12">
            <a:extLst>
              <a:ext uri="{FF2B5EF4-FFF2-40B4-BE49-F238E27FC236}">
                <a16:creationId xmlns:a16="http://schemas.microsoft.com/office/drawing/2014/main" id="{B9CCA4B3-C553-BDB8-0B8D-6D4CF373C920}"/>
              </a:ext>
            </a:extLst>
          </p:cNvPr>
          <p:cNvSpPr>
            <a:spLocks noGrp="1"/>
          </p:cNvSpPr>
          <p:nvPr>
            <p:custDataLst>
              <p:tags r:id="rId200"/>
            </p:custDataLst>
          </p:nvPr>
        </p:nvSpPr>
        <p:spPr bwMode="auto">
          <a:xfrm>
            <a:off x="4178300" y="38481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814E1EED-E91D-4209-BC5E-9E107AEDB7F5}" type="datetime'''''''''''''''''''''''''''''''''''1''''''''''''''''0'">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10</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23" name="Text Placeholder 12">
            <a:extLst>
              <a:ext uri="{FF2B5EF4-FFF2-40B4-BE49-F238E27FC236}">
                <a16:creationId xmlns:a16="http://schemas.microsoft.com/office/drawing/2014/main" id="{40F9008E-B94B-F9B4-AFC9-493C41025088}"/>
              </a:ext>
            </a:extLst>
          </p:cNvPr>
          <p:cNvSpPr>
            <a:spLocks noGrp="1"/>
          </p:cNvSpPr>
          <p:nvPr>
            <p:custDataLst>
              <p:tags r:id="rId201"/>
            </p:custDataLst>
          </p:nvPr>
        </p:nvSpPr>
        <p:spPr bwMode="auto">
          <a:xfrm>
            <a:off x="4519613" y="38481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52946BCD-F90F-44CE-ACFA-42BBF6DABDE1}" type="datetime'''''''''1''''1'''''''''''''''''''''''''''''''''''''''''">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11</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24" name="Text Placeholder 12">
            <a:extLst>
              <a:ext uri="{FF2B5EF4-FFF2-40B4-BE49-F238E27FC236}">
                <a16:creationId xmlns:a16="http://schemas.microsoft.com/office/drawing/2014/main" id="{E52071ED-FAF1-5145-03D2-8102C04F0BF6}"/>
              </a:ext>
            </a:extLst>
          </p:cNvPr>
          <p:cNvSpPr>
            <a:spLocks noGrp="1"/>
          </p:cNvSpPr>
          <p:nvPr>
            <p:custDataLst>
              <p:tags r:id="rId202"/>
            </p:custDataLst>
          </p:nvPr>
        </p:nvSpPr>
        <p:spPr bwMode="auto">
          <a:xfrm>
            <a:off x="5203825" y="38481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7326D5F4-9EE4-4AD5-B750-A3D363507366}" type="datetime'''''''''''''''''''''''1''3'''''''''''''''''''''''''''''">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13</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25" name="Text Placeholder 12">
            <a:extLst>
              <a:ext uri="{FF2B5EF4-FFF2-40B4-BE49-F238E27FC236}">
                <a16:creationId xmlns:a16="http://schemas.microsoft.com/office/drawing/2014/main" id="{FA45649D-A7DA-7E21-17F3-902630F29195}"/>
              </a:ext>
            </a:extLst>
          </p:cNvPr>
          <p:cNvSpPr>
            <a:spLocks noGrp="1"/>
          </p:cNvSpPr>
          <p:nvPr>
            <p:custDataLst>
              <p:tags r:id="rId203"/>
            </p:custDataLst>
          </p:nvPr>
        </p:nvSpPr>
        <p:spPr bwMode="auto">
          <a:xfrm>
            <a:off x="5546725" y="38481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0441FDAA-7E64-48EB-AB63-DCAD483719E1}" type="datetime'''''''''''''''''''''1''''''''''''''''''''''''''''4'''''''''">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14</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26" name="Text Placeholder 12">
            <a:extLst>
              <a:ext uri="{FF2B5EF4-FFF2-40B4-BE49-F238E27FC236}">
                <a16:creationId xmlns:a16="http://schemas.microsoft.com/office/drawing/2014/main" id="{7CA7642E-EDE0-EC65-19DB-FC3B284D9CF8}"/>
              </a:ext>
            </a:extLst>
          </p:cNvPr>
          <p:cNvSpPr>
            <a:spLocks noGrp="1"/>
          </p:cNvSpPr>
          <p:nvPr>
            <p:custDataLst>
              <p:tags r:id="rId204"/>
            </p:custDataLst>
          </p:nvPr>
        </p:nvSpPr>
        <p:spPr bwMode="auto">
          <a:xfrm>
            <a:off x="5888038" y="38481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6B463A15-56B3-416C-A0BA-C2FB72E86C1E}" type="datetime'''''''''''''''''''1''''5'''">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15</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27" name="Text Placeholder 12">
            <a:extLst>
              <a:ext uri="{FF2B5EF4-FFF2-40B4-BE49-F238E27FC236}">
                <a16:creationId xmlns:a16="http://schemas.microsoft.com/office/drawing/2014/main" id="{8E89EAB4-7419-C8A7-E767-2FEFEB1ADACD}"/>
              </a:ext>
            </a:extLst>
          </p:cNvPr>
          <p:cNvSpPr>
            <a:spLocks noGrp="1"/>
          </p:cNvSpPr>
          <p:nvPr>
            <p:custDataLst>
              <p:tags r:id="rId205"/>
            </p:custDataLst>
          </p:nvPr>
        </p:nvSpPr>
        <p:spPr bwMode="auto">
          <a:xfrm>
            <a:off x="6230938" y="38481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502CAC04-EBC3-45FD-A603-3C869E04F2F5}" type="datetime'''''''''''''''''1''''''''''''''6'">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16</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28" name="Text Placeholder 12">
            <a:extLst>
              <a:ext uri="{FF2B5EF4-FFF2-40B4-BE49-F238E27FC236}">
                <a16:creationId xmlns:a16="http://schemas.microsoft.com/office/drawing/2014/main" id="{E8DA66C0-2721-01BE-E254-9C7731605290}"/>
              </a:ext>
            </a:extLst>
          </p:cNvPr>
          <p:cNvSpPr>
            <a:spLocks noGrp="1"/>
          </p:cNvSpPr>
          <p:nvPr>
            <p:custDataLst>
              <p:tags r:id="rId206"/>
            </p:custDataLst>
          </p:nvPr>
        </p:nvSpPr>
        <p:spPr bwMode="auto">
          <a:xfrm>
            <a:off x="6572250" y="38481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C839C518-B58B-4303-ABDF-CED3167BFDD1}" type="datetime'''''''''''''''''''''''''''''1''''''''''''''''''''''''''''''7'">
              <a:rPr kumimoji="1" lang="ja-JP" altLang="en-US" sz="1000" b="0" i="0" u="none" strike="noStrike" kern="1200" cap="none" spc="0" normalizeH="0" baseline="0" noProof="0" smtClean="0"/>
              <a:pPr marL="0" marR="0" lvl="0" indent="0" algn="ctr" defTabSz="914400" rtl="0" eaLnBrk="1" fontAlgn="auto" latinLnBrk="0" hangingPunct="1">
                <a:lnSpc>
                  <a:spcPct val="100000"/>
                </a:lnSpc>
                <a:spcBef>
                  <a:spcPct val="0"/>
                </a:spcBef>
                <a:spcAft>
                  <a:spcPct val="0"/>
                </a:spcAft>
                <a:buClrTx/>
                <a:buSzTx/>
                <a:buFontTx/>
                <a:buNone/>
                <a:tabLst/>
                <a:defRPr/>
              </a:pPr>
              <a:t>17</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29" name="Text Placeholder 12">
            <a:extLst>
              <a:ext uri="{FF2B5EF4-FFF2-40B4-BE49-F238E27FC236}">
                <a16:creationId xmlns:a16="http://schemas.microsoft.com/office/drawing/2014/main" id="{25615210-7C10-FA62-FB3C-7587B3423B6B}"/>
              </a:ext>
            </a:extLst>
          </p:cNvPr>
          <p:cNvSpPr>
            <a:spLocks noGrp="1"/>
          </p:cNvSpPr>
          <p:nvPr>
            <p:custDataLst>
              <p:tags r:id="rId207"/>
            </p:custDataLst>
          </p:nvPr>
        </p:nvSpPr>
        <p:spPr bwMode="auto">
          <a:xfrm>
            <a:off x="6915150" y="38481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7A069BE2-0EB0-463A-A8C5-DF7F3CCD5835}" type="datetime'''''''''''''''''''''''''''''1''''''''''''''''8'''''''''''''''">
              <a:rPr kumimoji="1" lang="en-US" altLang="en-US" sz="1000" b="0" i="0" u="none" strike="noStrike" kern="1200" cap="none" spc="0" normalizeH="0" baseline="0" noProof="0" smtClean="0"/>
              <a:pPr marL="0" marR="0" lvl="0" indent="0" algn="ctr" defTabSz="914400" rtl="0" eaLnBrk="1" fontAlgn="auto" latinLnBrk="0" hangingPunct="1">
                <a:lnSpc>
                  <a:spcPct val="100000"/>
                </a:lnSpc>
                <a:spcBef>
                  <a:spcPct val="0"/>
                </a:spcBef>
                <a:spcAft>
                  <a:spcPct val="0"/>
                </a:spcAft>
                <a:buClrTx/>
                <a:buSzTx/>
                <a:buFontTx/>
                <a:buNone/>
                <a:tabLst/>
                <a:defRPr/>
              </a:pPr>
              <a:t>18</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30" name="Text Placeholder 12">
            <a:extLst>
              <a:ext uri="{FF2B5EF4-FFF2-40B4-BE49-F238E27FC236}">
                <a16:creationId xmlns:a16="http://schemas.microsoft.com/office/drawing/2014/main" id="{1EAF2F34-5FDC-CD1E-A7A6-10E7637605A1}"/>
              </a:ext>
            </a:extLst>
          </p:cNvPr>
          <p:cNvSpPr>
            <a:spLocks noGrp="1"/>
          </p:cNvSpPr>
          <p:nvPr>
            <p:custDataLst>
              <p:tags r:id="rId208"/>
            </p:custDataLst>
          </p:nvPr>
        </p:nvSpPr>
        <p:spPr bwMode="auto">
          <a:xfrm>
            <a:off x="7599363" y="38481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0BF8376A-2596-4237-A0EB-7B2B2AB5F01F}" type="datetime'''''''''''''''''''''''''''''''''''2''''''''''''''''0'">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20</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31" name="Text Placeholder 12">
            <a:extLst>
              <a:ext uri="{FF2B5EF4-FFF2-40B4-BE49-F238E27FC236}">
                <a16:creationId xmlns:a16="http://schemas.microsoft.com/office/drawing/2014/main" id="{41674BFF-EB8E-4F50-4B64-36106B02B1FF}"/>
              </a:ext>
            </a:extLst>
          </p:cNvPr>
          <p:cNvSpPr>
            <a:spLocks noGrp="1"/>
          </p:cNvSpPr>
          <p:nvPr>
            <p:custDataLst>
              <p:tags r:id="rId209"/>
            </p:custDataLst>
          </p:nvPr>
        </p:nvSpPr>
        <p:spPr bwMode="auto">
          <a:xfrm>
            <a:off x="7940675" y="38481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EB1BDD25-B6B0-49B9-BB7C-D405F07494DA}" type="datetime'2''''''''''''''''''''''''''1'''''''''''">
              <a:rPr kumimoji="1" lang="ja-JP" altLang="en-US" sz="1000" b="0" i="0" u="none" strike="noStrike" kern="1200" cap="none" spc="0" normalizeH="0" baseline="0" noProof="0" smtClean="0"/>
              <a:pPr marL="0" marR="0" lvl="0" indent="0" algn="ctr" defTabSz="914400" rtl="0" eaLnBrk="1" fontAlgn="auto" latinLnBrk="0" hangingPunct="1">
                <a:lnSpc>
                  <a:spcPct val="100000"/>
                </a:lnSpc>
                <a:spcBef>
                  <a:spcPct val="0"/>
                </a:spcBef>
                <a:spcAft>
                  <a:spcPct val="0"/>
                </a:spcAft>
                <a:buClrTx/>
                <a:buSzTx/>
                <a:buFontTx/>
                <a:buNone/>
                <a:tabLst/>
                <a:defRPr/>
              </a:pPr>
              <a:t>21</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32" name="Text Placeholder 12">
            <a:extLst>
              <a:ext uri="{FF2B5EF4-FFF2-40B4-BE49-F238E27FC236}">
                <a16:creationId xmlns:a16="http://schemas.microsoft.com/office/drawing/2014/main" id="{EC813F6D-DD20-F6CC-0562-C72AB84E971A}"/>
              </a:ext>
            </a:extLst>
          </p:cNvPr>
          <p:cNvSpPr>
            <a:spLocks noGrp="1"/>
          </p:cNvSpPr>
          <p:nvPr>
            <p:custDataLst>
              <p:tags r:id="rId210"/>
            </p:custDataLst>
          </p:nvPr>
        </p:nvSpPr>
        <p:spPr bwMode="auto">
          <a:xfrm>
            <a:off x="8283575" y="38481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52754E67-1C3B-46D2-AEC3-B927FC1F9734}" type="datetime'''''''''''''''''''''''''''''''''''''3''''''''''''''''0'''''''">
              <a:rPr kumimoji="0" lang="ja-JP" altLang="en-US" sz="1000" b="0" i="0" u="none" strike="noStrike" kern="1200" cap="none" spc="0" normalizeH="0" baseline="0" noProof="0" smtClean="0"/>
              <a:pPr marL="0" marR="0" lvl="0" indent="0" algn="ctr" defTabSz="914400" rtl="0" eaLnBrk="1" fontAlgn="auto" latinLnBrk="0" hangingPunct="1">
                <a:lnSpc>
                  <a:spcPct val="100000"/>
                </a:lnSpc>
                <a:spcBef>
                  <a:spcPct val="0"/>
                </a:spcBef>
                <a:spcAft>
                  <a:spcPct val="0"/>
                </a:spcAft>
                <a:buClrTx/>
                <a:buSzTx/>
                <a:buFontTx/>
                <a:buNone/>
                <a:tabLst/>
                <a:defRPr/>
              </a:pPr>
              <a:t>30</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33" name="Text Placeholder 12">
            <a:extLst>
              <a:ext uri="{FF2B5EF4-FFF2-40B4-BE49-F238E27FC236}">
                <a16:creationId xmlns:a16="http://schemas.microsoft.com/office/drawing/2014/main" id="{CCCD294F-D64D-118D-448E-A73A7FC89956}"/>
              </a:ext>
            </a:extLst>
          </p:cNvPr>
          <p:cNvSpPr>
            <a:spLocks noGrp="1"/>
          </p:cNvSpPr>
          <p:nvPr>
            <p:custDataLst>
              <p:tags r:id="rId211"/>
            </p:custDataLst>
          </p:nvPr>
        </p:nvSpPr>
        <p:spPr bwMode="auto">
          <a:xfrm>
            <a:off x="8624888" y="38481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D3CDEE21-36C6-4D9A-B1CB-1318A6D2ACA8}" type="datetime'4''''''''''''''''''''''''0'''''''''''''''''''''''''''''">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40</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34" name="Text Placeholder 12">
            <a:extLst>
              <a:ext uri="{FF2B5EF4-FFF2-40B4-BE49-F238E27FC236}">
                <a16:creationId xmlns:a16="http://schemas.microsoft.com/office/drawing/2014/main" id="{1093C141-6902-6343-BE04-38AAEA567518}"/>
              </a:ext>
            </a:extLst>
          </p:cNvPr>
          <p:cNvSpPr>
            <a:spLocks noGrp="1"/>
          </p:cNvSpPr>
          <p:nvPr>
            <p:custDataLst>
              <p:tags r:id="rId212"/>
            </p:custDataLst>
          </p:nvPr>
        </p:nvSpPr>
        <p:spPr bwMode="auto">
          <a:xfrm>
            <a:off x="8967788" y="38481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A9B7E0B6-CDED-4006-BBD3-CBA1B27C1185}" type="datetime'''''''''''''''''''''''5''''0'''''''''''''">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50</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35" name="Text Placeholder 12">
            <a:extLst>
              <a:ext uri="{FF2B5EF4-FFF2-40B4-BE49-F238E27FC236}">
                <a16:creationId xmlns:a16="http://schemas.microsoft.com/office/drawing/2014/main" id="{8D598929-27C2-3F80-E5BF-1F8EC261BDA2}"/>
              </a:ext>
            </a:extLst>
          </p:cNvPr>
          <p:cNvSpPr>
            <a:spLocks noGrp="1"/>
          </p:cNvSpPr>
          <p:nvPr>
            <p:custDataLst>
              <p:tags r:id="rId213"/>
            </p:custDataLst>
          </p:nvPr>
        </p:nvSpPr>
        <p:spPr bwMode="auto">
          <a:xfrm>
            <a:off x="1098550" y="38481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D87CDC96-33E4-49D8-839F-3B0D83585A67}" type="datetime'0''''''''''''''''''1'''''''''''''''''''''''''''''''''''''">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01</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36" name="Text Placeholder 12">
            <a:extLst>
              <a:ext uri="{FF2B5EF4-FFF2-40B4-BE49-F238E27FC236}">
                <a16:creationId xmlns:a16="http://schemas.microsoft.com/office/drawing/2014/main" id="{1D122485-7AFF-84B0-92C2-E9BEB28298DE}"/>
              </a:ext>
            </a:extLst>
          </p:cNvPr>
          <p:cNvSpPr>
            <a:spLocks noGrp="1"/>
          </p:cNvSpPr>
          <p:nvPr>
            <p:custDataLst>
              <p:tags r:id="rId214"/>
            </p:custDataLst>
          </p:nvPr>
        </p:nvSpPr>
        <p:spPr bwMode="auto">
          <a:xfrm>
            <a:off x="3151188" y="38481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F1B796D6-EE30-4F20-ACAA-D2422D6299B2}" type="datetime'''''''''''''''''''''0''''7'''''''''''''''''''''''">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07</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Tree>
    <p:extLst>
      <p:ext uri="{BB962C8B-B14F-4D97-AF65-F5344CB8AC3E}">
        <p14:creationId xmlns:p14="http://schemas.microsoft.com/office/powerpoint/2010/main" val="12753728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25" imgW="360" imgH="360" progId="TCLayout.ActiveDocument.1">
                  <p:embed/>
                </p:oleObj>
              </mc:Choice>
              <mc:Fallback>
                <p:oleObj name="think-cell Slide" r:id="rId25" imgW="360" imgH="360" progId="TCLayout.ActiveDocument.1">
                  <p:embed/>
                  <p:pic>
                    <p:nvPicPr>
                      <p:cNvPr id="3" name="Object 2" hidden="1"/>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latin typeface="Arial" panose="020B0604020202020204" pitchFamily="34" charset="0"/>
              <a:sym typeface="+mn-lt"/>
            </a:endParaRPr>
          </a:p>
        </p:txBody>
      </p:sp>
      <p:sp>
        <p:nvSpPr>
          <p:cNvPr id="5" name="タイトル 4"/>
          <p:cNvSpPr>
            <a:spLocks noGrp="1"/>
          </p:cNvSpPr>
          <p:nvPr>
            <p:ph type="title"/>
          </p:nvPr>
        </p:nvSpPr>
        <p:spPr/>
        <p:txBody>
          <a:bodyPr/>
          <a:lstStyle/>
          <a:p>
            <a:r>
              <a:rPr lang="ja-JP" altLang="en-US" dirty="0"/>
              <a:t>サウジアラビア／一般概況／経済</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都市化率、上位</a:t>
            </a:r>
            <a:r>
              <a:rPr lang="en-US" altLang="ja-JP" dirty="0"/>
              <a:t>5</a:t>
            </a:r>
            <a:r>
              <a:rPr lang="ja-JP" altLang="en-US" dirty="0"/>
              <a:t>都市の人口</a:t>
            </a:r>
          </a:p>
        </p:txBody>
      </p:sp>
      <p:sp>
        <p:nvSpPr>
          <p:cNvPr id="34" name="テキスト ボックス 33"/>
          <p:cNvSpPr txBox="1"/>
          <p:nvPr/>
        </p:nvSpPr>
        <p:spPr>
          <a:xfrm>
            <a:off x="200472" y="1124744"/>
            <a:ext cx="9505056" cy="49962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都市化率は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年時点で</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83.1%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である。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リヤド、ジッダがサウジアラビアにおいて、上位</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の都市である。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8" name="テキスト ボックス 37"/>
          <p:cNvSpPr txBox="1"/>
          <p:nvPr/>
        </p:nvSpPr>
        <p:spPr>
          <a:xfrm>
            <a:off x="1876841" y="6248070"/>
            <a:ext cx="5256584" cy="123111"/>
          </a:xfrm>
          <a:prstGeom prst="rect">
            <a:avLst/>
          </a:prstGeom>
          <a:noFill/>
        </p:spPr>
        <p:txBody>
          <a:bodyPr wrap="square" lIns="0" tIns="0" rIns="0" bIns="0" rtlCol="0">
            <a:spAutoFit/>
          </a:bodyPr>
          <a:lstStyle/>
          <a:p>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都市化率とは、都市部に住む人口の割合。</a:t>
            </a:r>
          </a:p>
        </p:txBody>
      </p:sp>
      <p:grpSp>
        <p:nvGrpSpPr>
          <p:cNvPr id="39" name="グループ化 7"/>
          <p:cNvGrpSpPr/>
          <p:nvPr/>
        </p:nvGrpSpPr>
        <p:grpSpPr>
          <a:xfrm>
            <a:off x="1409924" y="1760893"/>
            <a:ext cx="7359425" cy="382439"/>
            <a:chOff x="4803500" y="2113806"/>
            <a:chExt cx="4032624" cy="288032"/>
          </a:xfrm>
        </p:grpSpPr>
        <p:cxnSp>
          <p:nvCxnSpPr>
            <p:cNvPr id="40" name="直線コネクタ 39"/>
            <p:cNvCxnSpPr/>
            <p:nvPr/>
          </p:nvCxnSpPr>
          <p:spPr>
            <a:xfrm>
              <a:off x="4808984" y="2401838"/>
              <a:ext cx="4027140"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41" name="Rectangle 6"/>
            <p:cNvSpPr>
              <a:spLocks noChangeArrowheads="1"/>
            </p:cNvSpPr>
            <p:nvPr/>
          </p:nvSpPr>
          <p:spPr bwMode="auto">
            <a:xfrm>
              <a:off x="4803500" y="2113806"/>
              <a:ext cx="403262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都市化率</a:t>
              </a:r>
              <a:r>
                <a:rPr lang="en-US" altLang="ja-JP" sz="1400" baseline="30000" dirty="0">
                  <a:solidFill>
                    <a:srgbClr val="000000"/>
                  </a:solidFill>
                  <a:latin typeface="HGP創英角ｺﾞｼｯｸUB" panose="020B0900000000000000" pitchFamily="50" charset="-128"/>
                  <a:ea typeface="HGP創英角ｺﾞｼｯｸUB" panose="020B0900000000000000" pitchFamily="50" charset="-128"/>
                </a:rPr>
                <a:t>※</a:t>
              </a:r>
              <a:endParaRPr lang="en-US" altLang="ja-JP" sz="1400" dirty="0">
                <a:solidFill>
                  <a:srgbClr val="000000"/>
                </a:solidFill>
                <a:latin typeface="HGP創英角ｺﾞｼｯｸUB" panose="020B0900000000000000" pitchFamily="50" charset="-128"/>
                <a:ea typeface="HGP創英角ｺﾞｼｯｸUB" panose="020B0900000000000000" pitchFamily="50" charset="-128"/>
              </a:endParaRPr>
            </a:p>
          </p:txBody>
        </p:sp>
      </p:grpSp>
      <p:sp>
        <p:nvSpPr>
          <p:cNvPr id="43" name="テキスト ボックス 42"/>
          <p:cNvSpPr txBox="1"/>
          <p:nvPr/>
        </p:nvSpPr>
        <p:spPr>
          <a:xfrm>
            <a:off x="200472" y="6525344"/>
            <a:ext cx="5616624" cy="14401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（出所）国際連合「</a:t>
            </a:r>
            <a:r>
              <a:rPr lang="en-US" altLang="ja-JP" sz="800" dirty="0"/>
              <a:t>World Urbanization Prospects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pPr>
              <a:spcAft>
                <a:spcPts val="100"/>
              </a:spcAft>
            </a:pP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pPr>
              <a:spcAft>
                <a:spcPts val="100"/>
              </a:spcAft>
            </a:pP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8" name="Object 16"/>
          <p:cNvGraphicFramePr>
            <a:graphicFrameLocks/>
          </p:cNvGraphicFramePr>
          <p:nvPr>
            <p:custDataLst>
              <p:tags r:id="rId3"/>
            </p:custDataLst>
          </p:nvPr>
        </p:nvGraphicFramePr>
        <p:xfrm>
          <a:off x="1403400" y="2260600"/>
          <a:ext cx="7077992" cy="3870203"/>
        </p:xfrm>
        <a:graphic>
          <a:graphicData uri="http://schemas.openxmlformats.org/drawingml/2006/chart">
            <c:chart xmlns:c="http://schemas.openxmlformats.org/drawingml/2006/chart" xmlns:r="http://schemas.openxmlformats.org/officeDocument/2006/relationships" r:id="rId27"/>
          </a:graphicData>
        </a:graphic>
      </p:graphicFrame>
      <p:sp>
        <p:nvSpPr>
          <p:cNvPr id="18" name="Text Placeholder 12"/>
          <p:cNvSpPr>
            <a:spLocks noGrp="1"/>
          </p:cNvSpPr>
          <p:nvPr>
            <p:custDataLst>
              <p:tags r:id="rId4"/>
            </p:custDataLst>
          </p:nvPr>
        </p:nvSpPr>
        <p:spPr bwMode="gray">
          <a:xfrm>
            <a:off x="1565324" y="2212975"/>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r>
              <a:rPr kumimoji="0" lang="ja-JP" altLang="en-US" sz="1000" b="0" dirty="0">
                <a:sym typeface="+mn-lt"/>
              </a:rPr>
              <a:t>（％）</a:t>
            </a:r>
          </a:p>
        </p:txBody>
      </p:sp>
      <p:sp>
        <p:nvSpPr>
          <p:cNvPr id="29" name="Text Placeholder 12"/>
          <p:cNvSpPr>
            <a:spLocks noGrp="1"/>
          </p:cNvSpPr>
          <p:nvPr>
            <p:custDataLst>
              <p:tags r:id="rId5"/>
            </p:custDataLst>
          </p:nvPr>
        </p:nvSpPr>
        <p:spPr bwMode="gray">
          <a:xfrm>
            <a:off x="5781724" y="59944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2A823DA5-45CF-4B06-BFCD-241D7F44BCAE}" type="datetime'''''''''''''''''''''''5''''''''0'''''">
              <a:rPr lang="ja-JP" altLang="en-US" sz="1000" b="0"/>
              <a:pPr algn="ctr">
                <a:spcBef>
                  <a:spcPct val="0"/>
                </a:spcBef>
                <a:spcAft>
                  <a:spcPct val="0"/>
                </a:spcAft>
              </a:pPr>
              <a:t>50</a:t>
            </a:fld>
            <a:endParaRPr kumimoji="0" lang="ja-JP" altLang="en-US" sz="1000" b="0" dirty="0">
              <a:sym typeface="+mn-lt"/>
            </a:endParaRPr>
          </a:p>
        </p:txBody>
      </p:sp>
      <p:sp>
        <p:nvSpPr>
          <p:cNvPr id="28" name="Text Placeholder 12"/>
          <p:cNvSpPr>
            <a:spLocks noGrp="1"/>
          </p:cNvSpPr>
          <p:nvPr>
            <p:custDataLst>
              <p:tags r:id="rId6"/>
            </p:custDataLst>
          </p:nvPr>
        </p:nvSpPr>
        <p:spPr bwMode="gray">
          <a:xfrm>
            <a:off x="5391199" y="59944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E0FEBCCF-C632-4877-90C1-5BE761507B2A}" type="datetime'''''''''''''45'''''''''''''''''''''''''''''''''''">
              <a:rPr lang="ja-JP" altLang="en-US" sz="1000" b="0"/>
              <a:pPr algn="ctr">
                <a:spcBef>
                  <a:spcPct val="0"/>
                </a:spcBef>
                <a:spcAft>
                  <a:spcPct val="0"/>
                </a:spcAft>
              </a:pPr>
              <a:t>45</a:t>
            </a:fld>
            <a:endParaRPr kumimoji="0" lang="ja-JP" altLang="en-US" sz="1000" b="0" dirty="0">
              <a:sym typeface="+mn-lt"/>
            </a:endParaRPr>
          </a:p>
        </p:txBody>
      </p:sp>
      <p:sp>
        <p:nvSpPr>
          <p:cNvPr id="27" name="Text Placeholder 12"/>
          <p:cNvSpPr>
            <a:spLocks noGrp="1"/>
          </p:cNvSpPr>
          <p:nvPr>
            <p:custDataLst>
              <p:tags r:id="rId7"/>
            </p:custDataLst>
          </p:nvPr>
        </p:nvSpPr>
        <p:spPr bwMode="gray">
          <a:xfrm>
            <a:off x="5010199" y="59944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96A12F0D-72D1-44F8-BA45-28FE571D9A2E}" type="datetime'''''''''''''4''''''''''''''''''''''''''''''0'">
              <a:rPr lang="ja-JP" altLang="en-US" sz="1000" b="0"/>
              <a:pPr algn="ctr">
                <a:spcBef>
                  <a:spcPct val="0"/>
                </a:spcBef>
                <a:spcAft>
                  <a:spcPct val="0"/>
                </a:spcAft>
              </a:pPr>
              <a:t>40</a:t>
            </a:fld>
            <a:endParaRPr kumimoji="0" lang="ja-JP" altLang="en-US" sz="1000" b="0" dirty="0">
              <a:sym typeface="+mn-lt"/>
            </a:endParaRPr>
          </a:p>
        </p:txBody>
      </p:sp>
      <p:sp>
        <p:nvSpPr>
          <p:cNvPr id="26" name="Text Placeholder 12"/>
          <p:cNvSpPr>
            <a:spLocks noGrp="1"/>
          </p:cNvSpPr>
          <p:nvPr>
            <p:custDataLst>
              <p:tags r:id="rId8"/>
            </p:custDataLst>
          </p:nvPr>
        </p:nvSpPr>
        <p:spPr bwMode="gray">
          <a:xfrm>
            <a:off x="4619674" y="59944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161DBE25-E82D-4F58-A7C0-ECCB6B2BEF35}" type="datetime'3''''''''''''''''''''''''''''''''''''''5'''">
              <a:rPr lang="ja-JP" altLang="en-US" sz="1000" b="0"/>
              <a:pPr algn="ctr">
                <a:spcBef>
                  <a:spcPct val="0"/>
                </a:spcBef>
                <a:spcAft>
                  <a:spcPct val="0"/>
                </a:spcAft>
              </a:pPr>
              <a:t>35</a:t>
            </a:fld>
            <a:endParaRPr kumimoji="0" lang="ja-JP" altLang="en-US" sz="1000" b="0" dirty="0">
              <a:sym typeface="+mn-lt"/>
            </a:endParaRPr>
          </a:p>
        </p:txBody>
      </p:sp>
      <p:sp>
        <p:nvSpPr>
          <p:cNvPr id="25" name="Text Placeholder 12"/>
          <p:cNvSpPr>
            <a:spLocks noGrp="1"/>
          </p:cNvSpPr>
          <p:nvPr>
            <p:custDataLst>
              <p:tags r:id="rId9"/>
            </p:custDataLst>
          </p:nvPr>
        </p:nvSpPr>
        <p:spPr bwMode="gray">
          <a:xfrm>
            <a:off x="4229149" y="59944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BC0795F2-0563-4A34-BCA6-F489DE01740E}" type="datetime'''''''''''3''''''''''''''''''''''0'''''''''''''''">
              <a:rPr lang="ja-JP" altLang="en-US" sz="1000" b="0"/>
              <a:pPr algn="ctr">
                <a:spcBef>
                  <a:spcPct val="0"/>
                </a:spcBef>
                <a:spcAft>
                  <a:spcPct val="0"/>
                </a:spcAft>
              </a:pPr>
              <a:t>30</a:t>
            </a:fld>
            <a:endParaRPr kumimoji="0" lang="ja-JP" altLang="en-US" sz="1000" b="0" dirty="0">
              <a:sym typeface="+mn-lt"/>
            </a:endParaRPr>
          </a:p>
        </p:txBody>
      </p:sp>
      <p:sp>
        <p:nvSpPr>
          <p:cNvPr id="24" name="Text Placeholder 12"/>
          <p:cNvSpPr>
            <a:spLocks noGrp="1"/>
          </p:cNvSpPr>
          <p:nvPr>
            <p:custDataLst>
              <p:tags r:id="rId10"/>
            </p:custDataLst>
          </p:nvPr>
        </p:nvSpPr>
        <p:spPr bwMode="gray">
          <a:xfrm>
            <a:off x="3848149" y="59944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EF99909C-B99A-4F39-990B-838551284D22}" type="datetime'''''2''''''''''''''''''''''''''5'''''''''''''''''''''''''">
              <a:rPr lang="ja-JP" altLang="en-US" sz="1000" b="0"/>
              <a:pPr algn="ctr">
                <a:spcBef>
                  <a:spcPct val="0"/>
                </a:spcBef>
                <a:spcAft>
                  <a:spcPct val="0"/>
                </a:spcAft>
              </a:pPr>
              <a:t>25</a:t>
            </a:fld>
            <a:endParaRPr kumimoji="0" lang="ja-JP" altLang="en-US" sz="1000" b="0" dirty="0">
              <a:sym typeface="+mn-lt"/>
            </a:endParaRPr>
          </a:p>
        </p:txBody>
      </p:sp>
      <p:sp>
        <p:nvSpPr>
          <p:cNvPr id="23" name="Text Placeholder 12"/>
          <p:cNvSpPr>
            <a:spLocks noGrp="1"/>
          </p:cNvSpPr>
          <p:nvPr>
            <p:custDataLst>
              <p:tags r:id="rId11"/>
            </p:custDataLst>
          </p:nvPr>
        </p:nvSpPr>
        <p:spPr bwMode="gray">
          <a:xfrm>
            <a:off x="3457624" y="59944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DEEA05BA-EC0F-49E8-9E9C-CB2B36236E7B}" type="datetime'''''''''''''''''''''''''''''''''2''''''''''0'''''''">
              <a:rPr lang="ja-JP" altLang="en-US" sz="1000" b="0"/>
              <a:pPr algn="ctr">
                <a:spcBef>
                  <a:spcPct val="0"/>
                </a:spcBef>
                <a:spcAft>
                  <a:spcPct val="0"/>
                </a:spcAft>
              </a:pPr>
              <a:t>20</a:t>
            </a:fld>
            <a:endParaRPr kumimoji="0" lang="ja-JP" altLang="en-US" sz="1000" b="0" dirty="0">
              <a:sym typeface="+mn-lt"/>
            </a:endParaRPr>
          </a:p>
        </p:txBody>
      </p:sp>
      <p:sp>
        <p:nvSpPr>
          <p:cNvPr id="22" name="Text Placeholder 12"/>
          <p:cNvSpPr>
            <a:spLocks noGrp="1"/>
          </p:cNvSpPr>
          <p:nvPr>
            <p:custDataLst>
              <p:tags r:id="rId12"/>
            </p:custDataLst>
          </p:nvPr>
        </p:nvSpPr>
        <p:spPr bwMode="gray">
          <a:xfrm>
            <a:off x="3067099" y="59944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F3164CA3-9D52-427A-A48A-7DDD5C196996}" type="datetime'''''''''''''''''''''''''''''''''1''''''''''5'''''">
              <a:rPr lang="ja-JP" altLang="en-US" sz="1000" b="0"/>
              <a:pPr algn="ctr">
                <a:spcBef>
                  <a:spcPct val="0"/>
                </a:spcBef>
                <a:spcAft>
                  <a:spcPct val="0"/>
                </a:spcAft>
              </a:pPr>
              <a:t>15</a:t>
            </a:fld>
            <a:endParaRPr kumimoji="0" lang="ja-JP" altLang="en-US" sz="1000" b="0" dirty="0">
              <a:sym typeface="+mn-lt"/>
            </a:endParaRPr>
          </a:p>
        </p:txBody>
      </p:sp>
      <p:sp>
        <p:nvSpPr>
          <p:cNvPr id="21" name="Text Placeholder 12"/>
          <p:cNvSpPr>
            <a:spLocks noGrp="1"/>
          </p:cNvSpPr>
          <p:nvPr>
            <p:custDataLst>
              <p:tags r:id="rId13"/>
            </p:custDataLst>
          </p:nvPr>
        </p:nvSpPr>
        <p:spPr bwMode="gray">
          <a:xfrm>
            <a:off x="2676574" y="59944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B058B761-3FF7-44E5-899B-72A1DBE5B2A4}" type="datetime'''''''''''''''''''''''1''''''0'''''''''''''">
              <a:rPr lang="ja-JP" altLang="en-US" sz="1000" b="0"/>
              <a:pPr algn="ctr">
                <a:spcBef>
                  <a:spcPct val="0"/>
                </a:spcBef>
                <a:spcAft>
                  <a:spcPct val="0"/>
                </a:spcAft>
              </a:pPr>
              <a:t>10</a:t>
            </a:fld>
            <a:endParaRPr kumimoji="0" lang="ja-JP" altLang="en-US" sz="1000" b="0" dirty="0">
              <a:sym typeface="+mn-lt"/>
            </a:endParaRPr>
          </a:p>
        </p:txBody>
      </p:sp>
      <p:sp>
        <p:nvSpPr>
          <p:cNvPr id="20" name="Text Placeholder 12"/>
          <p:cNvSpPr>
            <a:spLocks noGrp="1"/>
          </p:cNvSpPr>
          <p:nvPr>
            <p:custDataLst>
              <p:tags r:id="rId14"/>
            </p:custDataLst>
          </p:nvPr>
        </p:nvSpPr>
        <p:spPr bwMode="gray">
          <a:xfrm>
            <a:off x="2295574" y="59944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3876D050-8C9B-4459-9C00-F0AF3A227967}" type="datetime'''''''''''''''''''''0''''''''5'''''''''''''''''''''''''''''">
              <a:rPr lang="ja-JP" altLang="en-US" sz="1000" b="0"/>
              <a:pPr algn="ctr">
                <a:spcBef>
                  <a:spcPct val="0"/>
                </a:spcBef>
                <a:spcAft>
                  <a:spcPct val="0"/>
                </a:spcAft>
              </a:pPr>
              <a:t>05</a:t>
            </a:fld>
            <a:endParaRPr kumimoji="0" lang="ja-JP" altLang="en-US" sz="1000" b="0" dirty="0">
              <a:sym typeface="+mn-lt"/>
            </a:endParaRPr>
          </a:p>
        </p:txBody>
      </p:sp>
      <p:sp>
        <p:nvSpPr>
          <p:cNvPr id="19" name="Text Placeholder 12"/>
          <p:cNvSpPr>
            <a:spLocks noGrp="1"/>
          </p:cNvSpPr>
          <p:nvPr>
            <p:custDataLst>
              <p:tags r:id="rId15"/>
            </p:custDataLst>
          </p:nvPr>
        </p:nvSpPr>
        <p:spPr bwMode="gray">
          <a:xfrm>
            <a:off x="1835199" y="5994400"/>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8F22FAB4-34C6-4024-BB56-1C7DA908541C}" type="datetime'''''''2''''''''''''''''''''''0''''0''''''''''''''''''''''0'">
              <a:rPr lang="ja-JP" altLang="en-US" sz="1000" b="0"/>
              <a:pPr algn="ctr">
                <a:spcBef>
                  <a:spcPct val="0"/>
                </a:spcBef>
                <a:spcAft>
                  <a:spcPct val="0"/>
                </a:spcAft>
              </a:pPr>
              <a:t>2000</a:t>
            </a:fld>
            <a:endParaRPr kumimoji="0" lang="ja-JP" altLang="en-US" sz="1000" b="0" dirty="0">
              <a:sym typeface="+mn-lt"/>
            </a:endParaRPr>
          </a:p>
        </p:txBody>
      </p:sp>
      <p:sp useBgFill="1">
        <p:nvSpPr>
          <p:cNvPr id="62" name="テキスト プレースホルダ 9"/>
          <p:cNvSpPr>
            <a:spLocks noGrp="1"/>
          </p:cNvSpPr>
          <p:nvPr>
            <p:custDataLst>
              <p:tags r:id="rId16"/>
            </p:custDataLst>
          </p:nvPr>
        </p:nvSpPr>
        <p:spPr bwMode="gray">
          <a:xfrm>
            <a:off x="1928862" y="4972050"/>
            <a:ext cx="295275" cy="152400"/>
          </a:xfrm>
          <a:prstGeom prst="rect">
            <a:avLst/>
          </a:prstGeom>
        </p:spPr>
        <p:txBody>
          <a:bodyPr vert="horz" wrap="none" lIns="25400" tIns="0" rIns="2540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1EA6A7D1-592B-4AF2-B881-F5D3F2AF1E6F}" type="datetime'''''''''''''''''''''''''''20''''.''''''''''''''''2'''''">
              <a:rPr kumimoji="0" lang="ja-JP" altLang="en-US" sz="1000">
                <a:sym typeface="+mn-lt"/>
              </a:rPr>
              <a:pPr marL="0" indent="0">
                <a:spcBef>
                  <a:spcPct val="0"/>
                </a:spcBef>
                <a:buNone/>
              </a:pPr>
              <a:t>20.2</a:t>
            </a:fld>
            <a:endParaRPr kumimoji="0" lang="ja-JP" altLang="en-US" sz="1000" dirty="0">
              <a:sym typeface="+mn-lt"/>
            </a:endParaRPr>
          </a:p>
        </p:txBody>
      </p:sp>
      <p:sp useBgFill="1">
        <p:nvSpPr>
          <p:cNvPr id="63" name="テキスト プレースホルダ 9"/>
          <p:cNvSpPr>
            <a:spLocks noGrp="1"/>
          </p:cNvSpPr>
          <p:nvPr>
            <p:custDataLst>
              <p:tags r:id="rId17"/>
            </p:custDataLst>
          </p:nvPr>
        </p:nvSpPr>
        <p:spPr bwMode="gray">
          <a:xfrm>
            <a:off x="1903462" y="2947988"/>
            <a:ext cx="295275" cy="152400"/>
          </a:xfrm>
          <a:prstGeom prst="rect">
            <a:avLst/>
          </a:prstGeom>
        </p:spPr>
        <p:txBody>
          <a:bodyPr vert="horz" wrap="none" lIns="25400" tIns="0" rIns="2540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35BE566C-9EC4-4440-AD0B-BDD1CA11D8AF}" type="datetime'''''''''''7''9''''''.''8'''''''''''''''''''">
              <a:rPr kumimoji="0" lang="ja-JP" altLang="en-US" sz="1000">
                <a:sym typeface="+mn-lt"/>
              </a:rPr>
              <a:pPr marL="0" indent="0">
                <a:spcBef>
                  <a:spcPct val="0"/>
                </a:spcBef>
                <a:buNone/>
              </a:pPr>
              <a:t>79.8</a:t>
            </a:fld>
            <a:endParaRPr kumimoji="0" lang="ja-JP" altLang="en-US" sz="1000" dirty="0">
              <a:sym typeface="+mn-lt"/>
            </a:endParaRPr>
          </a:p>
        </p:txBody>
      </p:sp>
      <p:cxnSp>
        <p:nvCxnSpPr>
          <p:cNvPr id="30" name="Straight Connector 29"/>
          <p:cNvCxnSpPr/>
          <p:nvPr>
            <p:custDataLst>
              <p:tags r:id="rId18"/>
            </p:custDataLst>
          </p:nvPr>
        </p:nvCxnSpPr>
        <p:spPr bwMode="gray">
          <a:xfrm>
            <a:off x="7975550" y="3714921"/>
            <a:ext cx="285750" cy="0"/>
          </a:xfrm>
          <a:prstGeom prst="line">
            <a:avLst/>
          </a:prstGeom>
          <a:ln w="9525">
            <a:solidFill>
              <a:srgbClr val="1F497D"/>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custDataLst>
              <p:tags r:id="rId19"/>
            </p:custDataLst>
          </p:nvPr>
        </p:nvCxnSpPr>
        <p:spPr bwMode="gray">
          <a:xfrm>
            <a:off x="7975550" y="3511721"/>
            <a:ext cx="285750" cy="0"/>
          </a:xfrm>
          <a:prstGeom prst="line">
            <a:avLst/>
          </a:prstGeom>
          <a:ln w="9525">
            <a:solidFill>
              <a:srgbClr val="80CCE8"/>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32" name="Rectangle 31"/>
          <p:cNvSpPr/>
          <p:nvPr>
            <p:custDataLst>
              <p:tags r:id="rId20"/>
            </p:custDataLst>
          </p:nvPr>
        </p:nvSpPr>
        <p:spPr bwMode="gray">
          <a:xfrm>
            <a:off x="8085087" y="3681584"/>
            <a:ext cx="66675" cy="66675"/>
          </a:xfrm>
          <a:prstGeom prst="rect">
            <a:avLst/>
          </a:prstGeom>
          <a:solidFill>
            <a:srgbClr val="1F497D"/>
          </a:solidFill>
          <a:ln w="9525">
            <a:solidFill>
              <a:srgbClr val="1F497D"/>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400" dirty="0">
              <a:solidFill>
                <a:srgbClr val="000000"/>
              </a:solidFill>
              <a:latin typeface="Arial" pitchFamily="34" charset="0"/>
              <a:cs typeface="Arial" pitchFamily="34" charset="0"/>
            </a:endParaRPr>
          </a:p>
        </p:txBody>
      </p:sp>
      <p:sp>
        <p:nvSpPr>
          <p:cNvPr id="33" name="Oval 32"/>
          <p:cNvSpPr/>
          <p:nvPr>
            <p:custDataLst>
              <p:tags r:id="rId21"/>
            </p:custDataLst>
          </p:nvPr>
        </p:nvSpPr>
        <p:spPr bwMode="gray">
          <a:xfrm>
            <a:off x="8085087" y="3478384"/>
            <a:ext cx="66675" cy="66675"/>
          </a:xfrm>
          <a:prstGeom prst="ellipse">
            <a:avLst/>
          </a:prstGeom>
          <a:solidFill>
            <a:srgbClr val="80CCE8"/>
          </a:solidFill>
          <a:ln w="9525">
            <a:solidFill>
              <a:srgbClr val="80CCE8"/>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400" dirty="0">
              <a:solidFill>
                <a:srgbClr val="000000"/>
              </a:solidFill>
              <a:latin typeface="Arial" pitchFamily="34" charset="0"/>
              <a:cs typeface="Arial" pitchFamily="34" charset="0"/>
            </a:endParaRPr>
          </a:p>
        </p:txBody>
      </p:sp>
      <p:sp>
        <p:nvSpPr>
          <p:cNvPr id="36" name="Text Placeholder 12"/>
          <p:cNvSpPr>
            <a:spLocks noGrp="1"/>
          </p:cNvSpPr>
          <p:nvPr>
            <p:custDataLst>
              <p:tags r:id="rId22"/>
            </p:custDataLst>
          </p:nvPr>
        </p:nvSpPr>
        <p:spPr bwMode="gray">
          <a:xfrm>
            <a:off x="8312100" y="3643484"/>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C532419A-1432-4649-8122-95B28ACB93FA}" type="datetime'''''''''''''''''''''''''''''''''''''''農''''''村''''''''部'">
              <a:rPr lang="ja-JP" altLang="en-US" sz="1000" b="0"/>
              <a:pPr>
                <a:spcBef>
                  <a:spcPct val="0"/>
                </a:spcBef>
                <a:spcAft>
                  <a:spcPct val="0"/>
                </a:spcAft>
              </a:pPr>
              <a:t>農村部</a:t>
            </a:fld>
            <a:endParaRPr kumimoji="0" lang="ja-JP" altLang="en-US" sz="1000" b="0" dirty="0">
              <a:sym typeface="+mn-lt"/>
            </a:endParaRPr>
          </a:p>
        </p:txBody>
      </p:sp>
      <p:sp>
        <p:nvSpPr>
          <p:cNvPr id="35" name="Text Placeholder 12"/>
          <p:cNvSpPr>
            <a:spLocks noGrp="1"/>
          </p:cNvSpPr>
          <p:nvPr>
            <p:custDataLst>
              <p:tags r:id="rId23"/>
            </p:custDataLst>
          </p:nvPr>
        </p:nvSpPr>
        <p:spPr bwMode="gray">
          <a:xfrm>
            <a:off x="8312100" y="3440284"/>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079D2F24-239C-4562-90A1-EBC85B0E7E3C}" type="datetime'''''''''''''都''''''''''''''''''''市''''部'''''''''''''''">
              <a:rPr lang="ja-JP" altLang="en-US" sz="1000" b="0"/>
              <a:pPr>
                <a:spcBef>
                  <a:spcPct val="0"/>
                </a:spcBef>
                <a:spcAft>
                  <a:spcPct val="0"/>
                </a:spcAft>
              </a:pPr>
              <a:t>都市部</a:t>
            </a:fld>
            <a:endParaRPr kumimoji="0" lang="ja-JP" altLang="en-US" sz="1000" b="0" dirty="0">
              <a:sym typeface="+mn-lt"/>
            </a:endParaRPr>
          </a:p>
        </p:txBody>
      </p:sp>
    </p:spTree>
    <p:extLst>
      <p:ext uri="{BB962C8B-B14F-4D97-AF65-F5344CB8AC3E}">
        <p14:creationId xmlns:p14="http://schemas.microsoft.com/office/powerpoint/2010/main" val="8235009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60" imgW="360" imgH="360" progId="TCLayout.ActiveDocument.1">
                  <p:embed/>
                </p:oleObj>
              </mc:Choice>
              <mc:Fallback>
                <p:oleObj name="think-cell Slide" r:id="rId60" imgW="360" imgH="360" progId="TCLayout.ActiveDocument.1">
                  <p:embed/>
                  <p:pic>
                    <p:nvPicPr>
                      <p:cNvPr id="8" name="Object 7" hidden="1"/>
                      <p:cNvPicPr>
                        <a:picLocks noChangeAspect="1" noChangeArrowheads="1"/>
                      </p:cNvPicPr>
                      <p:nvPr/>
                    </p:nvPicPr>
                    <p:blipFill>
                      <a:blip r:embed="rId61">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marL="0" marR="0" lvl="0" indent="0" algn="ctr" defTabSz="914400" rtl="0" eaLnBrk="1" fontAlgn="ctr" latinLnBrk="0" hangingPunct="1">
              <a:lnSpc>
                <a:spcPct val="100000"/>
              </a:lnSpc>
              <a:spcBef>
                <a:spcPct val="0"/>
              </a:spcBef>
              <a:spcAft>
                <a:spcPct val="0"/>
              </a:spcAft>
              <a:buClrTx/>
              <a:buSzTx/>
              <a:buFontTx/>
              <a:buNone/>
              <a:tabLst/>
              <a:defRPr/>
            </a:pPr>
            <a:endParaRPr kumimoji="1"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44" name="フリーフォーム 43"/>
          <p:cNvSpPr/>
          <p:nvPr/>
        </p:nvSpPr>
        <p:spPr>
          <a:xfrm>
            <a:off x="7870655" y="2087041"/>
            <a:ext cx="1605854" cy="1635831"/>
          </a:xfrm>
          <a:custGeom>
            <a:avLst/>
            <a:gdLst>
              <a:gd name="connsiteX0" fmla="*/ 576262 w 2033587"/>
              <a:gd name="connsiteY0" fmla="*/ 0 h 1885950"/>
              <a:gd name="connsiteX1" fmla="*/ 0 w 2033587"/>
              <a:gd name="connsiteY1" fmla="*/ 209550 h 1885950"/>
              <a:gd name="connsiteX2" fmla="*/ 0 w 2033587"/>
              <a:gd name="connsiteY2" fmla="*/ 1885950 h 1885950"/>
              <a:gd name="connsiteX3" fmla="*/ 2033587 w 2033587"/>
              <a:gd name="connsiteY3" fmla="*/ 1128712 h 1885950"/>
              <a:gd name="connsiteX0" fmla="*/ 576262 w 1733549"/>
              <a:gd name="connsiteY0" fmla="*/ 0 h 1885950"/>
              <a:gd name="connsiteX1" fmla="*/ 0 w 1733549"/>
              <a:gd name="connsiteY1" fmla="*/ 209550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405492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368169 h 1885950"/>
              <a:gd name="connsiteX2" fmla="*/ 0 w 1733549"/>
              <a:gd name="connsiteY2" fmla="*/ 1885950 h 1885950"/>
              <a:gd name="connsiteX3" fmla="*/ 1733549 w 1733549"/>
              <a:gd name="connsiteY3" fmla="*/ 1138237 h 1885950"/>
              <a:gd name="connsiteX0" fmla="*/ 585592 w 1742879"/>
              <a:gd name="connsiteY0" fmla="*/ 0 h 1662015"/>
              <a:gd name="connsiteX1" fmla="*/ 9330 w 1742879"/>
              <a:gd name="connsiteY1" fmla="*/ 368169 h 1662015"/>
              <a:gd name="connsiteX2" fmla="*/ 0 w 1742879"/>
              <a:gd name="connsiteY2" fmla="*/ 1662015 h 1662015"/>
              <a:gd name="connsiteX3" fmla="*/ 1742879 w 1742879"/>
              <a:gd name="connsiteY3" fmla="*/ 1138237 h 1662015"/>
              <a:gd name="connsiteX0" fmla="*/ 585655 w 1742942"/>
              <a:gd name="connsiteY0" fmla="*/ 0 h 1662034"/>
              <a:gd name="connsiteX1" fmla="*/ 9393 w 1742942"/>
              <a:gd name="connsiteY1" fmla="*/ 368169 h 1662034"/>
              <a:gd name="connsiteX2" fmla="*/ 63 w 1742942"/>
              <a:gd name="connsiteY2" fmla="*/ 1662015 h 1662034"/>
              <a:gd name="connsiteX3" fmla="*/ 1742942 w 1742942"/>
              <a:gd name="connsiteY3" fmla="*/ 1138237 h 1662034"/>
              <a:gd name="connsiteX0" fmla="*/ 585635 w 1742922"/>
              <a:gd name="connsiteY0" fmla="*/ 0 h 1662025"/>
              <a:gd name="connsiteX1" fmla="*/ 9373 w 1742922"/>
              <a:gd name="connsiteY1" fmla="*/ 368169 h 1662025"/>
              <a:gd name="connsiteX2" fmla="*/ 43 w 1742922"/>
              <a:gd name="connsiteY2" fmla="*/ 1662015 h 1662025"/>
              <a:gd name="connsiteX3" fmla="*/ 1742922 w 1742922"/>
              <a:gd name="connsiteY3" fmla="*/ 1138237 h 1662025"/>
              <a:gd name="connsiteX0" fmla="*/ 411804 w 1742922"/>
              <a:gd name="connsiteY0" fmla="*/ 0 h 1635831"/>
              <a:gd name="connsiteX1" fmla="*/ 9373 w 1742922"/>
              <a:gd name="connsiteY1" fmla="*/ 341975 h 1635831"/>
              <a:gd name="connsiteX2" fmla="*/ 43 w 1742922"/>
              <a:gd name="connsiteY2" fmla="*/ 1635821 h 1635831"/>
              <a:gd name="connsiteX3" fmla="*/ 1742922 w 1742922"/>
              <a:gd name="connsiteY3" fmla="*/ 1112043 h 1635831"/>
              <a:gd name="connsiteX0" fmla="*/ 411804 w 1735778"/>
              <a:gd name="connsiteY0" fmla="*/ 0 h 1635831"/>
              <a:gd name="connsiteX1" fmla="*/ 9373 w 1735778"/>
              <a:gd name="connsiteY1" fmla="*/ 341975 h 1635831"/>
              <a:gd name="connsiteX2" fmla="*/ 43 w 1735778"/>
              <a:gd name="connsiteY2" fmla="*/ 1635821 h 1635831"/>
              <a:gd name="connsiteX3" fmla="*/ 1735778 w 1735778"/>
              <a:gd name="connsiteY3" fmla="*/ 1119186 h 1635831"/>
            </a:gdLst>
            <a:ahLst/>
            <a:cxnLst>
              <a:cxn ang="0">
                <a:pos x="connsiteX0" y="connsiteY0"/>
              </a:cxn>
              <a:cxn ang="0">
                <a:pos x="connsiteX1" y="connsiteY1"/>
              </a:cxn>
              <a:cxn ang="0">
                <a:pos x="connsiteX2" y="connsiteY2"/>
              </a:cxn>
              <a:cxn ang="0">
                <a:pos x="connsiteX3" y="connsiteY3"/>
              </a:cxn>
            </a:cxnLst>
            <a:rect l="l" t="t" r="r" b="b"/>
            <a:pathLst>
              <a:path w="1735778" h="1635831">
                <a:moveTo>
                  <a:pt x="411804" y="0"/>
                </a:moveTo>
                <a:lnTo>
                  <a:pt x="9373" y="341975"/>
                </a:lnTo>
                <a:lnTo>
                  <a:pt x="43" y="1635821"/>
                </a:lnTo>
                <a:cubicBezTo>
                  <a:pt x="-9936" y="1638510"/>
                  <a:pt x="1727096" y="1125828"/>
                  <a:pt x="1735778" y="1119186"/>
                </a:cubicBezTo>
              </a:path>
            </a:pathLst>
          </a:custGeom>
          <a:gradFill flip="none" rotWithShape="1">
            <a:gsLst>
              <a:gs pos="0">
                <a:srgbClr val="83A4D1"/>
              </a:gs>
              <a:gs pos="100000">
                <a:schemeClr val="bg1"/>
              </a:gs>
            </a:gsLst>
            <a:lin ang="81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51" name="フリーフォーム 50"/>
          <p:cNvSpPr/>
          <p:nvPr/>
        </p:nvSpPr>
        <p:spPr>
          <a:xfrm>
            <a:off x="7833321" y="4581128"/>
            <a:ext cx="1615480" cy="1659247"/>
          </a:xfrm>
          <a:custGeom>
            <a:avLst/>
            <a:gdLst>
              <a:gd name="connsiteX0" fmla="*/ 576262 w 2033587"/>
              <a:gd name="connsiteY0" fmla="*/ 0 h 1885950"/>
              <a:gd name="connsiteX1" fmla="*/ 0 w 2033587"/>
              <a:gd name="connsiteY1" fmla="*/ 209550 h 1885950"/>
              <a:gd name="connsiteX2" fmla="*/ 0 w 2033587"/>
              <a:gd name="connsiteY2" fmla="*/ 1885950 h 1885950"/>
              <a:gd name="connsiteX3" fmla="*/ 2033587 w 2033587"/>
              <a:gd name="connsiteY3" fmla="*/ 1128712 h 1885950"/>
              <a:gd name="connsiteX0" fmla="*/ 576262 w 1733549"/>
              <a:gd name="connsiteY0" fmla="*/ 0 h 1885950"/>
              <a:gd name="connsiteX1" fmla="*/ 0 w 1733549"/>
              <a:gd name="connsiteY1" fmla="*/ 209550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405492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368169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228210 h 1885950"/>
              <a:gd name="connsiteX2" fmla="*/ 0 w 1733549"/>
              <a:gd name="connsiteY2" fmla="*/ 1885950 h 1885950"/>
              <a:gd name="connsiteX3" fmla="*/ 1733549 w 1733549"/>
              <a:gd name="connsiteY3" fmla="*/ 1138237 h 1885950"/>
              <a:gd name="connsiteX0" fmla="*/ 576262 w 1733549"/>
              <a:gd name="connsiteY0" fmla="*/ 0 h 1680677"/>
              <a:gd name="connsiteX1" fmla="*/ 0 w 1733549"/>
              <a:gd name="connsiteY1" fmla="*/ 228210 h 1680677"/>
              <a:gd name="connsiteX2" fmla="*/ 0 w 1733549"/>
              <a:gd name="connsiteY2" fmla="*/ 1680677 h 1680677"/>
              <a:gd name="connsiteX3" fmla="*/ 1733549 w 1733549"/>
              <a:gd name="connsiteY3" fmla="*/ 1138237 h 1680677"/>
              <a:gd name="connsiteX0" fmla="*/ 576262 w 1733549"/>
              <a:gd name="connsiteY0" fmla="*/ 1223 h 1681900"/>
              <a:gd name="connsiteX1" fmla="*/ 0 w 1733549"/>
              <a:gd name="connsiteY1" fmla="*/ 229433 h 1681900"/>
              <a:gd name="connsiteX2" fmla="*/ 0 w 1733549"/>
              <a:gd name="connsiteY2" fmla="*/ 1681900 h 1681900"/>
              <a:gd name="connsiteX3" fmla="*/ 1733549 w 1733549"/>
              <a:gd name="connsiteY3" fmla="*/ 1139460 h 1681900"/>
              <a:gd name="connsiteX0" fmla="*/ 576262 w 1709737"/>
              <a:gd name="connsiteY0" fmla="*/ 1223 h 1681900"/>
              <a:gd name="connsiteX1" fmla="*/ 0 w 1709737"/>
              <a:gd name="connsiteY1" fmla="*/ 229433 h 1681900"/>
              <a:gd name="connsiteX2" fmla="*/ 0 w 1709737"/>
              <a:gd name="connsiteY2" fmla="*/ 1681900 h 1681900"/>
              <a:gd name="connsiteX3" fmla="*/ 1709737 w 1709737"/>
              <a:gd name="connsiteY3" fmla="*/ 1222804 h 1681900"/>
              <a:gd name="connsiteX0" fmla="*/ 576262 w 1709737"/>
              <a:gd name="connsiteY0" fmla="*/ 719 h 1681396"/>
              <a:gd name="connsiteX1" fmla="*/ 0 w 1709737"/>
              <a:gd name="connsiteY1" fmla="*/ 357516 h 1681396"/>
              <a:gd name="connsiteX2" fmla="*/ 0 w 1709737"/>
              <a:gd name="connsiteY2" fmla="*/ 1681396 h 1681396"/>
              <a:gd name="connsiteX3" fmla="*/ 1709737 w 1709737"/>
              <a:gd name="connsiteY3" fmla="*/ 1222300 h 1681396"/>
              <a:gd name="connsiteX0" fmla="*/ 576262 w 1709737"/>
              <a:gd name="connsiteY0" fmla="*/ 758 h 1681435"/>
              <a:gd name="connsiteX1" fmla="*/ 0 w 1709737"/>
              <a:gd name="connsiteY1" fmla="*/ 357555 h 1681435"/>
              <a:gd name="connsiteX2" fmla="*/ 0 w 1709737"/>
              <a:gd name="connsiteY2" fmla="*/ 1681435 h 1681435"/>
              <a:gd name="connsiteX3" fmla="*/ 1709737 w 1709737"/>
              <a:gd name="connsiteY3" fmla="*/ 1222339 h 1681435"/>
              <a:gd name="connsiteX0" fmla="*/ 402430 w 1709737"/>
              <a:gd name="connsiteY0" fmla="*/ 856 h 1648196"/>
              <a:gd name="connsiteX1" fmla="*/ 0 w 1709737"/>
              <a:gd name="connsiteY1" fmla="*/ 324316 h 1648196"/>
              <a:gd name="connsiteX2" fmla="*/ 0 w 1709737"/>
              <a:gd name="connsiteY2" fmla="*/ 1648196 h 1648196"/>
              <a:gd name="connsiteX3" fmla="*/ 1709737 w 1709737"/>
              <a:gd name="connsiteY3" fmla="*/ 1189100 h 1648196"/>
              <a:gd name="connsiteX0" fmla="*/ 402430 w 1709737"/>
              <a:gd name="connsiteY0" fmla="*/ 0 h 1647340"/>
              <a:gd name="connsiteX1" fmla="*/ 0 w 1709737"/>
              <a:gd name="connsiteY1" fmla="*/ 323460 h 1647340"/>
              <a:gd name="connsiteX2" fmla="*/ 0 w 1709737"/>
              <a:gd name="connsiteY2" fmla="*/ 1647340 h 1647340"/>
              <a:gd name="connsiteX3" fmla="*/ 1709737 w 1709737"/>
              <a:gd name="connsiteY3" fmla="*/ 1188244 h 1647340"/>
              <a:gd name="connsiteX0" fmla="*/ 402430 w 1709737"/>
              <a:gd name="connsiteY0" fmla="*/ 0 h 1647340"/>
              <a:gd name="connsiteX1" fmla="*/ 0 w 1709737"/>
              <a:gd name="connsiteY1" fmla="*/ 323460 h 1647340"/>
              <a:gd name="connsiteX2" fmla="*/ 0 w 1709737"/>
              <a:gd name="connsiteY2" fmla="*/ 1647340 h 1647340"/>
              <a:gd name="connsiteX3" fmla="*/ 1709737 w 1709737"/>
              <a:gd name="connsiteY3" fmla="*/ 1188244 h 1647340"/>
              <a:gd name="connsiteX0" fmla="*/ 407193 w 1709737"/>
              <a:gd name="connsiteY0" fmla="*/ 0 h 1659247"/>
              <a:gd name="connsiteX1" fmla="*/ 0 w 1709737"/>
              <a:gd name="connsiteY1" fmla="*/ 335367 h 1659247"/>
              <a:gd name="connsiteX2" fmla="*/ 0 w 1709737"/>
              <a:gd name="connsiteY2" fmla="*/ 1659247 h 1659247"/>
              <a:gd name="connsiteX3" fmla="*/ 1709737 w 1709737"/>
              <a:gd name="connsiteY3" fmla="*/ 1200151 h 1659247"/>
              <a:gd name="connsiteX0" fmla="*/ 407193 w 1709737"/>
              <a:gd name="connsiteY0" fmla="*/ 0 h 1659247"/>
              <a:gd name="connsiteX1" fmla="*/ 0 w 1709737"/>
              <a:gd name="connsiteY1" fmla="*/ 321080 h 1659247"/>
              <a:gd name="connsiteX2" fmla="*/ 0 w 1709737"/>
              <a:gd name="connsiteY2" fmla="*/ 1659247 h 1659247"/>
              <a:gd name="connsiteX3" fmla="*/ 1709737 w 1709737"/>
              <a:gd name="connsiteY3" fmla="*/ 1200151 h 1659247"/>
            </a:gdLst>
            <a:ahLst/>
            <a:cxnLst>
              <a:cxn ang="0">
                <a:pos x="connsiteX0" y="connsiteY0"/>
              </a:cxn>
              <a:cxn ang="0">
                <a:pos x="connsiteX1" y="connsiteY1"/>
              </a:cxn>
              <a:cxn ang="0">
                <a:pos x="connsiteX2" y="connsiteY2"/>
              </a:cxn>
              <a:cxn ang="0">
                <a:pos x="connsiteX3" y="connsiteY3"/>
              </a:cxn>
            </a:cxnLst>
            <a:rect l="l" t="t" r="r" b="b"/>
            <a:pathLst>
              <a:path w="1709737" h="1659247">
                <a:moveTo>
                  <a:pt x="407193" y="0"/>
                </a:moveTo>
                <a:cubicBezTo>
                  <a:pt x="406091" y="4196"/>
                  <a:pt x="123031" y="228341"/>
                  <a:pt x="0" y="321080"/>
                </a:cubicBezTo>
                <a:lnTo>
                  <a:pt x="0" y="1659247"/>
                </a:lnTo>
                <a:cubicBezTo>
                  <a:pt x="577850" y="1478434"/>
                  <a:pt x="1131887" y="1380964"/>
                  <a:pt x="1709737" y="1200151"/>
                </a:cubicBezTo>
              </a:path>
            </a:pathLst>
          </a:custGeom>
          <a:gradFill flip="none" rotWithShape="1">
            <a:gsLst>
              <a:gs pos="0">
                <a:srgbClr val="83A4D1"/>
              </a:gs>
              <a:gs pos="100000">
                <a:schemeClr val="bg1"/>
              </a:gs>
            </a:gsLst>
            <a:lin ang="81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サウジアラビア／一般概況／経済</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en-US" altLang="ja-JP" dirty="0"/>
              <a:t>GDP</a:t>
            </a:r>
            <a:r>
              <a:rPr lang="ja-JP" altLang="en-US" dirty="0" err="1"/>
              <a:t>、</a:t>
            </a:r>
            <a:r>
              <a:rPr lang="en-US" altLang="ja-JP" dirty="0"/>
              <a:t>GDP</a:t>
            </a:r>
            <a:r>
              <a:rPr lang="ja-JP" altLang="en-US" dirty="0"/>
              <a:t>成長率、一人当たり</a:t>
            </a:r>
            <a:r>
              <a:rPr lang="en-US" altLang="ja-JP" dirty="0"/>
              <a:t>GDP</a:t>
            </a:r>
          </a:p>
        </p:txBody>
      </p:sp>
      <p:sp>
        <p:nvSpPr>
          <p:cNvPr id="49" name="テキスト ボックス 48"/>
          <p:cNvSpPr txBox="1"/>
          <p:nvPr/>
        </p:nvSpPr>
        <p:spPr>
          <a:xfrm>
            <a:off x="8265368" y="2060848"/>
            <a:ext cx="1296000" cy="576064"/>
          </a:xfrm>
          <a:prstGeom prst="round2SameRect">
            <a:avLst>
              <a:gd name="adj1" fmla="val 12536"/>
              <a:gd name="adj2" fmla="val 0"/>
            </a:avLst>
          </a:prstGeom>
          <a:solidFill>
            <a:srgbClr val="3D6AA7"/>
          </a:solidFill>
          <a:ln w="9525" cap="flat" cmpd="sng" algn="ctr">
            <a:noFill/>
            <a:prstDash val="solid"/>
            <a:round/>
            <a:headEnd type="none" w="med" len="med"/>
            <a:tailEnd type="none" w="med" len="med"/>
          </a:ln>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Arial" panose="020B0604020202020204" pitchFamily="34" charset="0"/>
              </a:rPr>
              <a:t>2024</a:t>
            </a:r>
            <a:r>
              <a:rPr kumimoji="1" lang="ja-JP" altLang="en-US" sz="1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br>
              <a:rPr kumimoji="1" lang="en-US" altLang="ja-JP" sz="1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Arial" panose="020B0604020202020204" pitchFamily="34" charset="0"/>
              </a:rPr>
            </a:br>
            <a:r>
              <a:rPr kumimoji="1" lang="en-US" altLang="ja-JP" sz="1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Arial" panose="020B0604020202020204" pitchFamily="34" charset="0"/>
              </a:rPr>
              <a:t>GDP</a:t>
            </a:r>
            <a:r>
              <a:rPr kumimoji="1" lang="ja-JP" altLang="en-US" sz="1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Arial" panose="020B0604020202020204" pitchFamily="34" charset="0"/>
              </a:rPr>
              <a:t>予測</a:t>
            </a:r>
          </a:p>
        </p:txBody>
      </p:sp>
      <p:sp>
        <p:nvSpPr>
          <p:cNvPr id="50" name="片側の 2 つの角を丸めた四角形 49"/>
          <p:cNvSpPr/>
          <p:nvPr/>
        </p:nvSpPr>
        <p:spPr>
          <a:xfrm>
            <a:off x="8265368" y="2636912"/>
            <a:ext cx="1296000" cy="576064"/>
          </a:xfrm>
          <a:prstGeom prst="round2SameRect">
            <a:avLst>
              <a:gd name="adj1" fmla="val 0"/>
              <a:gd name="adj2" fmla="val 10181"/>
            </a:avLst>
          </a:prstGeom>
          <a:solidFill>
            <a:srgbClr val="77D4ED"/>
          </a:solidFill>
          <a:ln w="9525"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wrap="none" lIns="108000" rIns="108000" rtlCol="0" anchor="ctr"/>
          <a:lstStyle/>
          <a:p>
            <a:pPr algn="ctr">
              <a:defRPr/>
            </a:pPr>
            <a:r>
              <a:rPr kumimoji="1" lang="en-US" altLang="ja-JP" sz="1800" b="0" i="0" u="none" strike="noStrike" kern="1200" cap="none" spc="-50" normalizeH="0" baseline="0" noProof="1">
                <a:ln>
                  <a:noFill/>
                </a:ln>
                <a:solidFill>
                  <a:srgbClr val="000000"/>
                </a:solidFill>
                <a:effectLst/>
                <a:uLnTx/>
                <a:uFillTx/>
                <a:latin typeface="Arial Black" panose="020B0A04020102020204" pitchFamily="34" charset="0"/>
                <a:ea typeface="ＭＳ Ｐゴシック" panose="020B0600070205080204" pitchFamily="50" charset="-128"/>
                <a:cs typeface="Arial" panose="020B0604020202020204" pitchFamily="34" charset="0"/>
              </a:rPr>
              <a:t>1,109.51</a:t>
            </a:r>
            <a:endParaRPr kumimoji="1" lang="en-US" altLang="ja-JP" sz="1800" b="0" i="0" u="none" strike="noStrike" kern="1200" cap="none" spc="-50" normalizeH="0" baseline="0" noProof="0" dirty="0">
              <a:ln>
                <a:noFill/>
              </a:ln>
              <a:solidFill>
                <a:srgbClr val="000000"/>
              </a:solidFill>
              <a:effectLst/>
              <a:uLnTx/>
              <a:uFillTx/>
              <a:latin typeface="Arial Black" panose="020B0A04020102020204" pitchFamily="34" charset="0"/>
              <a:ea typeface="ＭＳ Ｐゴシック" panose="020B0600070205080204" pitchFamily="50" charset="-128"/>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10</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億</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US$</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p>
        </p:txBody>
      </p:sp>
      <p:sp>
        <p:nvSpPr>
          <p:cNvPr id="52" name="テキスト ボックス 51"/>
          <p:cNvSpPr txBox="1"/>
          <p:nvPr/>
        </p:nvSpPr>
        <p:spPr>
          <a:xfrm>
            <a:off x="8218660" y="4559154"/>
            <a:ext cx="1296000" cy="648618"/>
          </a:xfrm>
          <a:prstGeom prst="round2SameRect">
            <a:avLst>
              <a:gd name="adj1" fmla="val 9599"/>
              <a:gd name="adj2" fmla="val 0"/>
            </a:avLst>
          </a:prstGeom>
          <a:solidFill>
            <a:srgbClr val="3D6AA7"/>
          </a:solidFill>
          <a:ln w="9525" cap="flat" cmpd="sng" algn="ctr">
            <a:noFill/>
            <a:prstDash val="solid"/>
            <a:round/>
            <a:headEnd type="none" w="med" len="med"/>
            <a:tailEnd type="none" w="med" len="med"/>
          </a:ln>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Arial" panose="020B0604020202020204" pitchFamily="34" charset="0"/>
              </a:rPr>
              <a:t>2024</a:t>
            </a:r>
            <a:r>
              <a:rPr kumimoji="1" lang="ja-JP" altLang="en-US" sz="1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br>
              <a:rPr kumimoji="1" lang="en-US" altLang="ja-JP" sz="1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Arial" panose="020B0604020202020204" pitchFamily="34" charset="0"/>
              </a:rPr>
            </a:br>
            <a:r>
              <a:rPr kumimoji="1" lang="ja-JP" altLang="en-US" sz="1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Arial" panose="020B0604020202020204" pitchFamily="34" charset="0"/>
              </a:rPr>
              <a:t>一人当たり</a:t>
            </a:r>
            <a:br>
              <a:rPr kumimoji="1" lang="en-US" altLang="ja-JP" sz="1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Arial" panose="020B0604020202020204" pitchFamily="34" charset="0"/>
              </a:rPr>
            </a:br>
            <a:r>
              <a:rPr kumimoji="1" lang="en-US" altLang="ja-JP" sz="1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Arial" panose="020B0604020202020204" pitchFamily="34" charset="0"/>
              </a:rPr>
              <a:t>GDP</a:t>
            </a:r>
            <a:r>
              <a:rPr kumimoji="1" lang="ja-JP" altLang="en-US" sz="1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Arial" panose="020B0604020202020204" pitchFamily="34" charset="0"/>
              </a:rPr>
              <a:t>予測</a:t>
            </a:r>
          </a:p>
        </p:txBody>
      </p:sp>
      <p:sp>
        <p:nvSpPr>
          <p:cNvPr id="53" name="片側の 2 つの角を丸めた四角形 52"/>
          <p:cNvSpPr/>
          <p:nvPr/>
        </p:nvSpPr>
        <p:spPr>
          <a:xfrm>
            <a:off x="8218660" y="5207772"/>
            <a:ext cx="1296000" cy="576064"/>
          </a:xfrm>
          <a:prstGeom prst="round2SameRect">
            <a:avLst>
              <a:gd name="adj1" fmla="val 0"/>
              <a:gd name="adj2" fmla="val 10181"/>
            </a:avLst>
          </a:prstGeom>
          <a:solidFill>
            <a:srgbClr val="77D4ED"/>
          </a:solidFill>
          <a:ln w="9525"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wrap="none" lIns="108000" rIns="108000" rtlCol="0" anchor="ctr"/>
          <a:lstStyle/>
          <a:p>
            <a:pPr algn="ctr">
              <a:defRPr/>
            </a:pPr>
            <a:r>
              <a:rPr kumimoji="1" lang="en-US" altLang="ja-JP" sz="2000" b="0" i="0" u="none" strike="noStrike" kern="1200" cap="none" spc="0" normalizeH="0" baseline="0" noProof="1">
                <a:ln>
                  <a:noFill/>
                </a:ln>
                <a:solidFill>
                  <a:srgbClr val="000000"/>
                </a:solidFill>
                <a:effectLst/>
                <a:uLnTx/>
                <a:uFillTx/>
                <a:latin typeface="Arial Black" panose="020B0A04020102020204" pitchFamily="34" charset="0"/>
                <a:ea typeface="ＭＳ Ｐゴシック" panose="020B0600070205080204" pitchFamily="50" charset="-128"/>
                <a:cs typeface="Arial" panose="020B0604020202020204" pitchFamily="34" charset="0"/>
              </a:rPr>
              <a:t>33,144.34</a:t>
            </a:r>
            <a:endParaRPr kumimoji="1" lang="en-US" altLang="ja-JP" sz="2000" b="0" i="0" u="none" strike="noStrike" kern="1200" cap="none" spc="0" normalizeH="0" baseline="0" noProof="0" dirty="0">
              <a:ln>
                <a:noFill/>
              </a:ln>
              <a:solidFill>
                <a:srgbClr val="000000"/>
              </a:solidFill>
              <a:effectLst/>
              <a:uLnTx/>
              <a:uFillTx/>
              <a:latin typeface="Arial Black" panose="020B0A04020102020204" pitchFamily="34" charset="0"/>
              <a:ea typeface="ＭＳ Ｐゴシック" panose="020B0600070205080204" pitchFamily="50" charset="-128"/>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US$</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p>
        </p:txBody>
      </p:sp>
      <p:grpSp>
        <p:nvGrpSpPr>
          <p:cNvPr id="54" name="グループ化 7"/>
          <p:cNvGrpSpPr/>
          <p:nvPr/>
        </p:nvGrpSpPr>
        <p:grpSpPr>
          <a:xfrm>
            <a:off x="632520" y="1700808"/>
            <a:ext cx="8640960" cy="288032"/>
            <a:chOff x="4803500" y="2113806"/>
            <a:chExt cx="5626916" cy="288032"/>
          </a:xfrm>
        </p:grpSpPr>
        <p:cxnSp>
          <p:nvCxnSpPr>
            <p:cNvPr id="55" name="直線コネクタ 54"/>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56"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marL="0" marR="0" lvl="0" indent="0" algn="l" defTabSz="955675" rtl="0" eaLnBrk="1" fontAlgn="base" latinLnBrk="0" hangingPunct="1">
                <a:lnSpc>
                  <a:spcPct val="100000"/>
                </a:lnSpc>
                <a:spcBef>
                  <a:spcPct val="0"/>
                </a:spcBef>
                <a:spcAft>
                  <a:spcPct val="0"/>
                </a:spcAft>
                <a:buClrTx/>
                <a:buSzPct val="120000"/>
                <a:buFontTx/>
                <a:buNone/>
                <a:tabLst/>
                <a:defRPr/>
              </a:pPr>
              <a:r>
                <a:rPr kumimoji="1" lang="ja-JP" altLang="en-US"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rPr>
                <a:t>名目</a:t>
              </a:r>
              <a:r>
                <a:rPr kumimoji="1" lang="en-US" altLang="ja-JP"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rPr>
                <a:t>GDP</a:t>
              </a:r>
              <a:r>
                <a:rPr kumimoji="1" lang="ja-JP" altLang="en-US"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rPr>
                <a:t>および実質</a:t>
              </a:r>
              <a:r>
                <a:rPr kumimoji="1" lang="en-US" altLang="ja-JP"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rPr>
                <a:t>GDP</a:t>
              </a:r>
              <a:r>
                <a:rPr kumimoji="1" lang="ja-JP" altLang="en-US"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rPr>
                <a:t>成長率</a:t>
              </a:r>
            </a:p>
          </p:txBody>
        </p:sp>
      </p:grpSp>
      <p:grpSp>
        <p:nvGrpSpPr>
          <p:cNvPr id="57" name="グループ化 7"/>
          <p:cNvGrpSpPr/>
          <p:nvPr/>
        </p:nvGrpSpPr>
        <p:grpSpPr>
          <a:xfrm>
            <a:off x="632520" y="4149080"/>
            <a:ext cx="8640960" cy="288032"/>
            <a:chOff x="4803500" y="2113806"/>
            <a:chExt cx="5626916" cy="288032"/>
          </a:xfrm>
        </p:grpSpPr>
        <p:cxnSp>
          <p:nvCxnSpPr>
            <p:cNvPr id="58" name="直線コネクタ 57"/>
            <p:cNvCxnSpPr/>
            <p:nvPr/>
          </p:nvCxnSpPr>
          <p:spPr>
            <a:xfrm>
              <a:off x="4808984" y="2401838"/>
              <a:ext cx="5621432" cy="0"/>
            </a:xfrm>
            <a:prstGeom prst="line">
              <a:avLst/>
            </a:prstGeom>
            <a:ln w="9525">
              <a:solidFill>
                <a:srgbClr val="7F7F7F"/>
              </a:solidFill>
            </a:ln>
          </p:spPr>
          <p:style>
            <a:lnRef idx="1">
              <a:schemeClr val="accent1"/>
            </a:lnRef>
            <a:fillRef idx="0">
              <a:schemeClr val="accent1"/>
            </a:fillRef>
            <a:effectRef idx="0">
              <a:schemeClr val="accent1"/>
            </a:effectRef>
            <a:fontRef idx="minor">
              <a:schemeClr val="tx1"/>
            </a:fontRef>
          </p:style>
        </p:cxnSp>
        <p:sp>
          <p:nvSpPr>
            <p:cNvPr id="59"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marL="0" marR="0" lvl="0" indent="0" algn="l" defTabSz="955675" rtl="0" eaLnBrk="1" fontAlgn="base" latinLnBrk="0" hangingPunct="1">
                <a:lnSpc>
                  <a:spcPct val="100000"/>
                </a:lnSpc>
                <a:spcBef>
                  <a:spcPct val="0"/>
                </a:spcBef>
                <a:spcAft>
                  <a:spcPct val="0"/>
                </a:spcAft>
                <a:buClrTx/>
                <a:buSzPct val="120000"/>
                <a:buFontTx/>
                <a:buNone/>
                <a:tabLst/>
                <a:defRPr/>
              </a:pPr>
              <a:r>
                <a:rPr kumimoji="1" lang="zh-TW" altLang="en-US"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rPr>
                <a:t>一人</a:t>
              </a:r>
              <a:r>
                <a:rPr kumimoji="1" lang="ja-JP" altLang="en-US"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rPr>
                <a:t>当たり名目</a:t>
              </a:r>
              <a:r>
                <a:rPr kumimoji="1" lang="en-US" altLang="zh-TW"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rPr>
                <a:t>GDP</a:t>
              </a:r>
            </a:p>
          </p:txBody>
        </p:sp>
      </p:grpSp>
      <p:sp>
        <p:nvSpPr>
          <p:cNvPr id="60" name="テキスト ボックス 59"/>
          <p:cNvSpPr txBox="1"/>
          <p:nvPr/>
        </p:nvSpPr>
        <p:spPr>
          <a:xfrm>
            <a:off x="200470" y="1052113"/>
            <a:ext cx="9505056" cy="479298"/>
          </a:xfrm>
          <a:prstGeom prst="rect">
            <a:avLst/>
          </a:prstGeom>
          <a:noFill/>
        </p:spPr>
        <p:txBody>
          <a:bodyPr wrap="square" lIns="0" tIns="0" rIns="0" bIns="0" rtlCol="0">
            <a:sp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dirty="0"/>
              <a:t>実質</a:t>
            </a:r>
            <a:r>
              <a:rPr lang="en-US" altLang="ja-JP" dirty="0"/>
              <a:t>GDP</a:t>
            </a:r>
            <a:r>
              <a:rPr lang="ja-JP" altLang="en-US" dirty="0"/>
              <a:t>成長率は新型コロナの影響もあり、</a:t>
            </a:r>
            <a:r>
              <a:rPr lang="en-US" altLang="ja-JP" dirty="0"/>
              <a:t>2020</a:t>
            </a:r>
            <a:r>
              <a:rPr lang="ja-JP" altLang="en-US" dirty="0"/>
              <a:t>年に急落したが、</a:t>
            </a:r>
            <a:r>
              <a:rPr lang="en-US" altLang="ja-JP" dirty="0"/>
              <a:t>2021</a:t>
            </a:r>
            <a:r>
              <a:rPr lang="ja-JP" altLang="en-US" dirty="0"/>
              <a:t>年には</a:t>
            </a:r>
            <a:r>
              <a:rPr lang="en-US" altLang="ja-JP" dirty="0"/>
              <a:t>3.9%</a:t>
            </a:r>
            <a:r>
              <a:rPr lang="ja-JP" altLang="en-US" dirty="0"/>
              <a:t>まで回復し、</a:t>
            </a:r>
            <a:r>
              <a:rPr lang="en-US" altLang="ja-JP" dirty="0"/>
              <a:t>2022</a:t>
            </a:r>
            <a:r>
              <a:rPr lang="ja-JP" altLang="en-US" dirty="0"/>
              <a:t>年には</a:t>
            </a:r>
            <a:r>
              <a:rPr lang="en-US" altLang="ja-JP" dirty="0"/>
              <a:t>8.7%</a:t>
            </a:r>
            <a:r>
              <a:rPr lang="ja-JP" altLang="en-US" dirty="0"/>
              <a:t>に達した。</a:t>
            </a:r>
            <a:endParaRPr lang="en-US" altLang="ja-JP" dirty="0"/>
          </a:p>
          <a:p>
            <a:r>
              <a:rPr lang="en-US" altLang="ja-JP" dirty="0"/>
              <a:t>2023</a:t>
            </a:r>
            <a:r>
              <a:rPr lang="ja-JP" altLang="en-US" dirty="0"/>
              <a:t>年には名目</a:t>
            </a:r>
            <a:r>
              <a:rPr lang="en-US" altLang="ja-JP" dirty="0"/>
              <a:t>GDP</a:t>
            </a:r>
            <a:r>
              <a:rPr lang="ja-JP" altLang="en-US" dirty="0"/>
              <a:t>が約</a:t>
            </a:r>
            <a:r>
              <a:rPr lang="en-US" altLang="ja-JP" dirty="0"/>
              <a:t>1</a:t>
            </a:r>
            <a:r>
              <a:rPr lang="ja-JP" altLang="en-US" dirty="0"/>
              <a:t>兆</a:t>
            </a:r>
            <a:r>
              <a:rPr lang="en-US" altLang="ja-JP" dirty="0"/>
              <a:t>US$</a:t>
            </a:r>
            <a:r>
              <a:rPr lang="ja-JP" altLang="en-US" dirty="0"/>
              <a:t>、一人当たり名目</a:t>
            </a:r>
            <a:r>
              <a:rPr lang="en-US" altLang="ja-JP" dirty="0"/>
              <a:t>GDP</a:t>
            </a:r>
            <a:r>
              <a:rPr lang="ja-JP" altLang="en-US" dirty="0"/>
              <a:t>も過去最高水準の約</a:t>
            </a:r>
            <a:r>
              <a:rPr lang="en-US" altLang="ja-JP" dirty="0"/>
              <a:t>3</a:t>
            </a:r>
            <a:r>
              <a:rPr lang="ja-JP" altLang="en-US" dirty="0"/>
              <a:t>万</a:t>
            </a:r>
            <a:r>
              <a:rPr lang="en-US" altLang="ja-JP" dirty="0"/>
              <a:t>2,600US$</a:t>
            </a:r>
            <a:r>
              <a:rPr lang="ja-JP" altLang="en-US" dirty="0"/>
              <a:t>まで成長する見込みである。</a:t>
            </a:r>
            <a:endParaRPr lang="en-US" altLang="ja-JP" dirty="0"/>
          </a:p>
        </p:txBody>
      </p:sp>
      <p:sp>
        <p:nvSpPr>
          <p:cNvPr id="25" name="テキスト ボックス 24"/>
          <p:cNvSpPr txBox="1"/>
          <p:nvPr/>
        </p:nvSpPr>
        <p:spPr>
          <a:xfrm>
            <a:off x="200472" y="6669360"/>
            <a:ext cx="5616624" cy="144016"/>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100"/>
              </a:spcAft>
              <a:buClrTx/>
              <a:buSzTx/>
              <a:buFontTx/>
              <a:buNone/>
              <a:tabLst/>
              <a:defRPr/>
            </a:pPr>
            <a:r>
              <a:rPr kumimoji="1" lang="ja-JP"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（出所） 国際通貨基金（</a:t>
            </a:r>
            <a:r>
              <a:rPr kumimoji="1" lang="en-US" altLang="ja-JP"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IMF</a:t>
            </a:r>
            <a:r>
              <a:rPr kumimoji="1" lang="ja-JP"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 </a:t>
            </a:r>
            <a:r>
              <a:rPr kumimoji="1" lang="ja-JP"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World Economic Outlook Database</a:t>
            </a:r>
            <a:r>
              <a:rPr kumimoji="1" lang="ja-JP"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」、世界銀行</a:t>
            </a:r>
          </a:p>
        </p:txBody>
      </p:sp>
      <p:sp>
        <p:nvSpPr>
          <p:cNvPr id="24" name="Text Placeholder 12"/>
          <p:cNvSpPr>
            <a:spLocks noGrp="1"/>
          </p:cNvSpPr>
          <p:nvPr>
            <p:custDataLst>
              <p:tags r:id="rId3"/>
            </p:custDataLst>
          </p:nvPr>
        </p:nvSpPr>
        <p:spPr bwMode="auto">
          <a:xfrm>
            <a:off x="430213" y="2081213"/>
            <a:ext cx="63976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tabLst/>
              <a:defRPr/>
            </a:pPr>
            <a:r>
              <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rPr>
              <a:t>（</a:t>
            </a:r>
            <a:r>
              <a:rPr kumimoji="0" lang="en-US" altLang="ja-JP" sz="1000" b="0" i="0" u="none" strike="noStrike" kern="1200" cap="none" spc="0" normalizeH="0" baseline="0" noProof="0" dirty="0">
                <a:ln>
                  <a:noFill/>
                </a:ln>
                <a:solidFill>
                  <a:srgbClr val="000000"/>
                </a:solidFill>
                <a:effectLst/>
                <a:uLnTx/>
                <a:uFillTx/>
                <a:latin typeface="Arial"/>
                <a:ea typeface="ＭＳ Ｐゴシック"/>
                <a:cs typeface="+mn-cs"/>
                <a:sym typeface="+mn-lt"/>
              </a:rPr>
              <a:t>10</a:t>
            </a:r>
            <a:r>
              <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rPr>
              <a:t>億</a:t>
            </a:r>
            <a:r>
              <a:rPr kumimoji="0" lang="en-US" altLang="ja-JP" sz="1000" b="0" i="0" u="none" strike="noStrike" kern="1200" cap="none" spc="0" normalizeH="0" baseline="0" noProof="0" dirty="0">
                <a:ln>
                  <a:noFill/>
                </a:ln>
                <a:solidFill>
                  <a:srgbClr val="000000"/>
                </a:solidFill>
                <a:effectLst/>
                <a:uLnTx/>
                <a:uFillTx/>
                <a:latin typeface="Arial"/>
                <a:ea typeface="ＭＳ Ｐゴシック"/>
                <a:cs typeface="+mn-cs"/>
                <a:sym typeface="+mn-lt"/>
              </a:rPr>
              <a:t>US$</a:t>
            </a:r>
            <a:r>
              <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rPr>
              <a:t>）</a:t>
            </a:r>
          </a:p>
        </p:txBody>
      </p:sp>
      <p:sp>
        <p:nvSpPr>
          <p:cNvPr id="42" name="Text Placeholder 12"/>
          <p:cNvSpPr>
            <a:spLocks noGrp="1"/>
          </p:cNvSpPr>
          <p:nvPr>
            <p:custDataLst>
              <p:tags r:id="rId4"/>
            </p:custDataLst>
          </p:nvPr>
        </p:nvSpPr>
        <p:spPr bwMode="auto">
          <a:xfrm>
            <a:off x="7951788" y="2019300"/>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ct val="0"/>
              </a:spcBef>
              <a:spcAft>
                <a:spcPct val="0"/>
              </a:spcAft>
              <a:buClrTx/>
              <a:buSzTx/>
              <a:buFontTx/>
              <a:buNone/>
              <a:tabLst/>
              <a:defRPr/>
            </a:pPr>
            <a:r>
              <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rPr>
              <a:t>（％）</a:t>
            </a:r>
          </a:p>
        </p:txBody>
      </p:sp>
      <p:sp>
        <p:nvSpPr>
          <p:cNvPr id="63" name="Text Placeholder 12"/>
          <p:cNvSpPr>
            <a:spLocks noGrp="1"/>
          </p:cNvSpPr>
          <p:nvPr>
            <p:custDataLst>
              <p:tags r:id="rId5"/>
            </p:custDataLst>
          </p:nvPr>
        </p:nvSpPr>
        <p:spPr bwMode="auto">
          <a:xfrm>
            <a:off x="222250" y="4464050"/>
            <a:ext cx="37306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tabLst/>
              <a:defRPr/>
            </a:pPr>
            <a:r>
              <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rPr>
              <a:t>（</a:t>
            </a:r>
            <a:r>
              <a:rPr kumimoji="0" lang="en-US" altLang="ja-JP" sz="1000" b="0" i="0" u="none" strike="noStrike" kern="1200" cap="none" spc="0" normalizeH="0" baseline="0" noProof="0" dirty="0">
                <a:ln>
                  <a:noFill/>
                </a:ln>
                <a:solidFill>
                  <a:srgbClr val="000000"/>
                </a:solidFill>
                <a:effectLst/>
                <a:uLnTx/>
                <a:uFillTx/>
                <a:latin typeface="Arial"/>
                <a:ea typeface="ＭＳ Ｐゴシック"/>
                <a:cs typeface="+mn-cs"/>
                <a:sym typeface="+mn-lt"/>
              </a:rPr>
              <a:t>US$</a:t>
            </a:r>
            <a:r>
              <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rPr>
              <a:t>）</a:t>
            </a:r>
          </a:p>
        </p:txBody>
      </p:sp>
      <p:sp>
        <p:nvSpPr>
          <p:cNvPr id="3" name="Rectangle 2"/>
          <p:cNvSpPr/>
          <p:nvPr>
            <p:custDataLst>
              <p:tags r:id="rId6"/>
            </p:custDataLst>
          </p:nvPr>
        </p:nvSpPr>
        <p:spPr bwMode="gray">
          <a:xfrm>
            <a:off x="8315325" y="3484563"/>
            <a:ext cx="179388" cy="133350"/>
          </a:xfrm>
          <a:prstGeom prst="rect">
            <a:avLst/>
          </a:prstGeom>
          <a:solidFill>
            <a:srgbClr val="80CCE8"/>
          </a:solidFill>
          <a:ln w="9525" algn="ctr">
            <a:solidFill>
              <a:srgbClr val="808080"/>
            </a:solidFill>
          </a:ln>
        </p:spPr>
        <p:txBody>
          <a:bodyPr wrap="square" rtlCol="0" anchor="ctr">
            <a:noAutofit/>
          </a:bodyPr>
          <a:lstStyle/>
          <a:p>
            <a:pPr marL="0" marR="0" lvl="0" indent="0" algn="ctr" defTabSz="914400" rtl="0" eaLnBrk="1" fontAlgn="ctr" latinLnBrk="0" hangingPunct="1">
              <a:lnSpc>
                <a:spcPct val="114000"/>
              </a:lnSpc>
              <a:spcBef>
                <a:spcPts val="0"/>
              </a:spcBef>
              <a:spcAft>
                <a:spcPts val="400"/>
              </a:spcAft>
              <a:buClrTx/>
              <a:buSzTx/>
              <a:buFontTx/>
              <a:buNone/>
              <a:tabLst/>
              <a:defRPr/>
            </a:pPr>
            <a:endParaRPr kumimoji="1" lang="ja-JP" altLang="en-US" sz="1200" b="0" i="0" u="none" strike="noStrike" kern="1200" cap="none" spc="0" normalizeH="0" baseline="0" noProof="0" dirty="0">
              <a:ln>
                <a:noFill/>
              </a:ln>
              <a:solidFill>
                <a:srgbClr val="000000"/>
              </a:solidFill>
              <a:effectLst/>
              <a:uLnTx/>
              <a:uFillTx/>
              <a:latin typeface="Arial"/>
              <a:ea typeface="ＭＳ Ｐゴシック"/>
              <a:cs typeface="+mn-cs"/>
            </a:endParaRPr>
          </a:p>
        </p:txBody>
      </p:sp>
      <p:cxnSp>
        <p:nvCxnSpPr>
          <p:cNvPr id="4" name="Straight Connector 3"/>
          <p:cNvCxnSpPr/>
          <p:nvPr>
            <p:custDataLst>
              <p:tags r:id="rId7"/>
            </p:custDataLst>
          </p:nvPr>
        </p:nvCxnSpPr>
        <p:spPr bwMode="gray">
          <a:xfrm>
            <a:off x="8234362" y="3754438"/>
            <a:ext cx="255588" cy="0"/>
          </a:xfrm>
          <a:prstGeom prst="line">
            <a:avLst/>
          </a:prstGeom>
          <a:ln w="9525" cap="rnd" algn="ctr">
            <a:solidFill>
              <a:srgbClr val="1F497D"/>
            </a:solidFill>
            <a:prstDash val="solid"/>
            <a:headEnd type="none"/>
            <a:tailEnd type="none"/>
          </a:ln>
        </p:spPr>
        <p:style>
          <a:lnRef idx="1">
            <a:schemeClr val="accent1"/>
          </a:lnRef>
          <a:fillRef idx="0">
            <a:schemeClr val="accent1"/>
          </a:fillRef>
          <a:effectRef idx="0">
            <a:schemeClr val="accent1"/>
          </a:effectRef>
          <a:fontRef idx="minor">
            <a:schemeClr val="tx1"/>
          </a:fontRef>
        </p:style>
      </p:cxnSp>
      <p:sp>
        <p:nvSpPr>
          <p:cNvPr id="7" name="Oval 6"/>
          <p:cNvSpPr/>
          <p:nvPr>
            <p:custDataLst>
              <p:tags r:id="rId8"/>
            </p:custDataLst>
          </p:nvPr>
        </p:nvSpPr>
        <p:spPr bwMode="gray">
          <a:xfrm>
            <a:off x="8323263" y="3716338"/>
            <a:ext cx="76200" cy="76200"/>
          </a:xfrm>
          <a:prstGeom prst="ellipse">
            <a:avLst/>
          </a:prstGeom>
          <a:solidFill>
            <a:srgbClr val="1F497D"/>
          </a:solidFill>
          <a:ln w="9525">
            <a:solidFill>
              <a:srgbClr val="1F497D"/>
            </a:solidFill>
          </a:ln>
        </p:spPr>
        <p:txBody>
          <a:bodyPr wrap="square" rtlCol="0" anchor="ctr">
            <a:noAutofit/>
          </a:bodyPr>
          <a:lstStyle/>
          <a:p>
            <a:pPr marL="0" marR="0" lvl="0" indent="0" algn="ctr" defTabSz="914400" rtl="0" eaLnBrk="1" fontAlgn="ctr" latinLnBrk="0" hangingPunct="1">
              <a:lnSpc>
                <a:spcPct val="114000"/>
              </a:lnSpc>
              <a:spcBef>
                <a:spcPts val="0"/>
              </a:spcBef>
              <a:spcAft>
                <a:spcPts val="400"/>
              </a:spcAft>
              <a:buClrTx/>
              <a:buSzTx/>
              <a:buFontTx/>
              <a:buNone/>
              <a:tabLst/>
              <a:defRPr/>
            </a:pPr>
            <a:endParaRPr kumimoji="1" lang="ja-JP" altLang="en-US" sz="12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81" name="テキスト プレースホルダ 9"/>
          <p:cNvSpPr>
            <a:spLocks noGrp="1"/>
          </p:cNvSpPr>
          <p:nvPr>
            <p:custDataLst>
              <p:tags r:id="rId9"/>
            </p:custDataLst>
          </p:nvPr>
        </p:nvSpPr>
        <p:spPr bwMode="auto">
          <a:xfrm>
            <a:off x="8545513" y="3683000"/>
            <a:ext cx="1163638"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9D2B3C44-C5E4-47BB-BBBE-ED97E2E81B8B}" type="datetime'''''''''''''''''''''実''''''''質''''''''''G''DP成長''''''''率''（％）'">
              <a:rPr kumimoji="0" lang="ja-JP" altLang="en-US" sz="1000" b="0" i="0" u="none" strike="noStrike" kern="1200" cap="none" spc="0" normalizeH="0" baseline="0" noProof="0">
                <a:ln>
                  <a:noFill/>
                </a:ln>
                <a:solidFill>
                  <a:srgbClr val="000000"/>
                </a:solidFill>
                <a:effectLst/>
                <a:uLnTx/>
                <a:uFillTx/>
                <a:latin typeface="Arial"/>
                <a:ea typeface="ＭＳ Ｐゴシック"/>
                <a:cs typeface="+mn-cs"/>
                <a:sym typeface="+mn-lt"/>
              </a:rPr>
              <a:pPr marL="0" marR="0" lvl="0" indent="0" algn="l"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実質GDP成長率（％）</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82" name="テキスト プレースホルダ 9"/>
          <p:cNvSpPr>
            <a:spLocks noGrp="1"/>
          </p:cNvSpPr>
          <p:nvPr>
            <p:custDataLst>
              <p:tags r:id="rId10"/>
            </p:custDataLst>
          </p:nvPr>
        </p:nvSpPr>
        <p:spPr bwMode="auto">
          <a:xfrm>
            <a:off x="8545513" y="3479800"/>
            <a:ext cx="1168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C072E489-822F-492E-A948-1E20BDB24D7D}" type="datetime'''名''目G''''''''''''D''''''P''''''（''10''''億''U''''''S$）'''">
              <a:rPr kumimoji="0" lang="ja-JP" altLang="en-US" sz="1000" b="0" i="0" u="none" strike="noStrike" kern="1200" cap="none" spc="0" normalizeH="0" baseline="0" noProof="0">
                <a:ln>
                  <a:noFill/>
                </a:ln>
                <a:solidFill>
                  <a:srgbClr val="000000"/>
                </a:solidFill>
                <a:effectLst/>
                <a:uLnTx/>
                <a:uFillTx/>
                <a:latin typeface="Arial"/>
                <a:ea typeface="ＭＳ Ｐゴシック"/>
                <a:cs typeface="+mn-cs"/>
                <a:sym typeface="+mn-lt"/>
              </a:rPr>
              <a:pPr marL="0" marR="0" lvl="0" indent="0" algn="l"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名目GDP（10億US$）</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graphicFrame>
        <p:nvGraphicFramePr>
          <p:cNvPr id="9" name="Chart 109">
            <a:extLst>
              <a:ext uri="{FF2B5EF4-FFF2-40B4-BE49-F238E27FC236}">
                <a16:creationId xmlns:a16="http://schemas.microsoft.com/office/drawing/2014/main" id="{317FEBFB-93AC-D197-4343-D02DA55CDBA0}"/>
              </a:ext>
            </a:extLst>
          </p:cNvPr>
          <p:cNvGraphicFramePr/>
          <p:nvPr>
            <p:custDataLst>
              <p:tags r:id="rId11"/>
            </p:custDataLst>
            <p:extLst>
              <p:ext uri="{D42A27DB-BD31-4B8C-83A1-F6EECF244321}">
                <p14:modId xmlns:p14="http://schemas.microsoft.com/office/powerpoint/2010/main" val="2021437511"/>
              </p:ext>
            </p:extLst>
          </p:nvPr>
        </p:nvGraphicFramePr>
        <p:xfrm>
          <a:off x="338138" y="2149475"/>
          <a:ext cx="7959725" cy="1835150"/>
        </p:xfrm>
        <a:graphic>
          <a:graphicData uri="http://schemas.openxmlformats.org/drawingml/2006/chart">
            <c:chart xmlns:c="http://schemas.openxmlformats.org/drawingml/2006/chart" xmlns:r="http://schemas.openxmlformats.org/officeDocument/2006/relationships" r:id="rId62"/>
          </a:graphicData>
        </a:graphic>
      </p:graphicFrame>
      <p:sp>
        <p:nvSpPr>
          <p:cNvPr id="10" name="Text Placeholder 12">
            <a:extLst>
              <a:ext uri="{FF2B5EF4-FFF2-40B4-BE49-F238E27FC236}">
                <a16:creationId xmlns:a16="http://schemas.microsoft.com/office/drawing/2014/main" id="{2E12D27F-6700-DEF2-6EDE-A5D4B3DA7B53}"/>
              </a:ext>
            </a:extLst>
          </p:cNvPr>
          <p:cNvSpPr>
            <a:spLocks noGrp="1"/>
          </p:cNvSpPr>
          <p:nvPr>
            <p:custDataLst>
              <p:tags r:id="rId12"/>
            </p:custDataLst>
          </p:nvPr>
        </p:nvSpPr>
        <p:spPr bwMode="auto">
          <a:xfrm>
            <a:off x="781050" y="397192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457D1FAB-6CD7-49A3-B6E4-072E6475572F}" type="datetime'''''''2''''''''''''''''00''''0'''''''''''''''''">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2000</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1" name="Text Placeholder 12">
            <a:extLst>
              <a:ext uri="{FF2B5EF4-FFF2-40B4-BE49-F238E27FC236}">
                <a16:creationId xmlns:a16="http://schemas.microsoft.com/office/drawing/2014/main" id="{AEB99E5A-7C82-6F70-5196-B110986C2C65}"/>
              </a:ext>
            </a:extLst>
          </p:cNvPr>
          <p:cNvSpPr>
            <a:spLocks noGrp="1"/>
          </p:cNvSpPr>
          <p:nvPr>
            <p:custDataLst>
              <p:tags r:id="rId13"/>
            </p:custDataLst>
          </p:nvPr>
        </p:nvSpPr>
        <p:spPr bwMode="auto">
          <a:xfrm>
            <a:off x="3927854"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4FEEC1AE-3CBC-4472-A01A-1DEF9888DE26}" type="datetime'''''''''''''1''''''''''0'''''''''">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10</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2" name="Text Placeholder 12">
            <a:extLst>
              <a:ext uri="{FF2B5EF4-FFF2-40B4-BE49-F238E27FC236}">
                <a16:creationId xmlns:a16="http://schemas.microsoft.com/office/drawing/2014/main" id="{C8FAF4F2-DC97-9524-382D-F8239E9477E7}"/>
              </a:ext>
            </a:extLst>
          </p:cNvPr>
          <p:cNvSpPr>
            <a:spLocks noGrp="1"/>
          </p:cNvSpPr>
          <p:nvPr>
            <p:custDataLst>
              <p:tags r:id="rId14"/>
            </p:custDataLst>
          </p:nvPr>
        </p:nvSpPr>
        <p:spPr bwMode="auto">
          <a:xfrm>
            <a:off x="4843464"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6150507E-391E-4C64-B6F9-FF72E9BB0259}" type="datetime'''''1''''''''''''''''''''''3'''''''''''''''''">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13</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3" name="Text Placeholder 12">
            <a:extLst>
              <a:ext uri="{FF2B5EF4-FFF2-40B4-BE49-F238E27FC236}">
                <a16:creationId xmlns:a16="http://schemas.microsoft.com/office/drawing/2014/main" id="{BDE9666B-30BC-B1C1-938C-6DECA9E8AC0F}"/>
              </a:ext>
            </a:extLst>
          </p:cNvPr>
          <p:cNvSpPr>
            <a:spLocks noGrp="1"/>
          </p:cNvSpPr>
          <p:nvPr>
            <p:custDataLst>
              <p:tags r:id="rId15"/>
            </p:custDataLst>
          </p:nvPr>
        </p:nvSpPr>
        <p:spPr bwMode="auto">
          <a:xfrm>
            <a:off x="1470025"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CA0F8B8B-DC28-4481-BC44-0B8329098133}" type="datetime'''''''''''''''''''0''''''''''''''''''''''''''''''''''2'''">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02</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5" name="Text Placeholder 12">
            <a:extLst>
              <a:ext uri="{FF2B5EF4-FFF2-40B4-BE49-F238E27FC236}">
                <a16:creationId xmlns:a16="http://schemas.microsoft.com/office/drawing/2014/main" id="{9788CB20-A9DA-BDE5-0112-06A56B2D2B0F}"/>
              </a:ext>
            </a:extLst>
          </p:cNvPr>
          <p:cNvSpPr>
            <a:spLocks noGrp="1"/>
          </p:cNvSpPr>
          <p:nvPr>
            <p:custDataLst>
              <p:tags r:id="rId16"/>
            </p:custDataLst>
          </p:nvPr>
        </p:nvSpPr>
        <p:spPr bwMode="auto">
          <a:xfrm>
            <a:off x="2391569"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4EE42F83-4A3C-4C33-949C-8C95AFFC46F0}" type="datetime'''''''''''0''''5'''''''''''''''''">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05</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6" name="Text Placeholder 12">
            <a:extLst>
              <a:ext uri="{FF2B5EF4-FFF2-40B4-BE49-F238E27FC236}">
                <a16:creationId xmlns:a16="http://schemas.microsoft.com/office/drawing/2014/main" id="{D3539809-DB01-B129-6B36-3CBAC426EE00}"/>
              </a:ext>
            </a:extLst>
          </p:cNvPr>
          <p:cNvSpPr>
            <a:spLocks noGrp="1"/>
          </p:cNvSpPr>
          <p:nvPr>
            <p:custDataLst>
              <p:tags r:id="rId17"/>
            </p:custDataLst>
          </p:nvPr>
        </p:nvSpPr>
        <p:spPr bwMode="auto">
          <a:xfrm>
            <a:off x="1173163"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F9E59A78-71EE-444C-BA1B-1071F6327E9D}" type="datetime'''''''0''''''''''''''''''''''''''''''''1'''''">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01</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7" name="Text Placeholder 12">
            <a:extLst>
              <a:ext uri="{FF2B5EF4-FFF2-40B4-BE49-F238E27FC236}">
                <a16:creationId xmlns:a16="http://schemas.microsoft.com/office/drawing/2014/main" id="{D067AA73-7BB4-EF92-ECFB-F0730927A0D1}"/>
              </a:ext>
            </a:extLst>
          </p:cNvPr>
          <p:cNvSpPr>
            <a:spLocks noGrp="1"/>
          </p:cNvSpPr>
          <p:nvPr>
            <p:custDataLst>
              <p:tags r:id="rId18"/>
            </p:custDataLst>
          </p:nvPr>
        </p:nvSpPr>
        <p:spPr bwMode="auto">
          <a:xfrm>
            <a:off x="1786731"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36CB8413-86EA-4E18-80CF-C4773EDFB8BE}" type="datetime'''''0''''''3'''''''''">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03</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8" name="Text Placeholder 12">
            <a:extLst>
              <a:ext uri="{FF2B5EF4-FFF2-40B4-BE49-F238E27FC236}">
                <a16:creationId xmlns:a16="http://schemas.microsoft.com/office/drawing/2014/main" id="{0B7D4680-92E4-5FD2-98C4-FDF126D22A7A}"/>
              </a:ext>
            </a:extLst>
          </p:cNvPr>
          <p:cNvSpPr>
            <a:spLocks noGrp="1"/>
          </p:cNvSpPr>
          <p:nvPr>
            <p:custDataLst>
              <p:tags r:id="rId19"/>
            </p:custDataLst>
          </p:nvPr>
        </p:nvSpPr>
        <p:spPr bwMode="auto">
          <a:xfrm>
            <a:off x="2089150"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98122F03-87E9-44A4-B61D-AEDDE6B397BA}" type="datetime'''''''''''''0''''''''''''''''''''4'''''''''''''''''''''''">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04</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9" name="Text Placeholder 12">
            <a:extLst>
              <a:ext uri="{FF2B5EF4-FFF2-40B4-BE49-F238E27FC236}">
                <a16:creationId xmlns:a16="http://schemas.microsoft.com/office/drawing/2014/main" id="{4250FCAD-B4EA-1D8A-82B9-E76E73A5BD5B}"/>
              </a:ext>
            </a:extLst>
          </p:cNvPr>
          <p:cNvSpPr>
            <a:spLocks noGrp="1"/>
          </p:cNvSpPr>
          <p:nvPr>
            <p:custDataLst>
              <p:tags r:id="rId20"/>
            </p:custDataLst>
          </p:nvPr>
        </p:nvSpPr>
        <p:spPr bwMode="auto">
          <a:xfrm>
            <a:off x="3014663"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00F25E8D-F34D-408F-845A-B834E399DFA4}" type="datetime'''''''''''''''''0''''''''''''''''''''''''''7'''''''''''''''">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07</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20" name="Text Placeholder 12">
            <a:extLst>
              <a:ext uri="{FF2B5EF4-FFF2-40B4-BE49-F238E27FC236}">
                <a16:creationId xmlns:a16="http://schemas.microsoft.com/office/drawing/2014/main" id="{925C1C31-E487-E44B-8C51-AEDC6BE09AF7}"/>
              </a:ext>
            </a:extLst>
          </p:cNvPr>
          <p:cNvSpPr>
            <a:spLocks noGrp="1"/>
          </p:cNvSpPr>
          <p:nvPr>
            <p:custDataLst>
              <p:tags r:id="rId21"/>
            </p:custDataLst>
          </p:nvPr>
        </p:nvSpPr>
        <p:spPr bwMode="auto">
          <a:xfrm>
            <a:off x="3319060"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80F95C94-8CF6-4824-A77B-97D531979910}" type="datetime'0''''''''''''''''''''''''''''''''''''8'''''''''''''''">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08</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21" name="Text Placeholder 12">
            <a:extLst>
              <a:ext uri="{FF2B5EF4-FFF2-40B4-BE49-F238E27FC236}">
                <a16:creationId xmlns:a16="http://schemas.microsoft.com/office/drawing/2014/main" id="{F8F9CB43-51D0-FAFF-DEBB-758290B96FC8}"/>
              </a:ext>
            </a:extLst>
          </p:cNvPr>
          <p:cNvSpPr>
            <a:spLocks noGrp="1"/>
          </p:cNvSpPr>
          <p:nvPr>
            <p:custDataLst>
              <p:tags r:id="rId22"/>
            </p:custDataLst>
          </p:nvPr>
        </p:nvSpPr>
        <p:spPr bwMode="auto">
          <a:xfrm>
            <a:off x="2708275"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5AF145C9-0490-42F9-A25F-225595C1ED6A}" type="datetime'''''''''''0''''''''''''''''''6'''''">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06</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22" name="Text Placeholder 12">
            <a:extLst>
              <a:ext uri="{FF2B5EF4-FFF2-40B4-BE49-F238E27FC236}">
                <a16:creationId xmlns:a16="http://schemas.microsoft.com/office/drawing/2014/main" id="{775DC390-7D1C-097A-A0C4-B2C7CABDEACE}"/>
              </a:ext>
            </a:extLst>
          </p:cNvPr>
          <p:cNvSpPr>
            <a:spLocks noGrp="1"/>
          </p:cNvSpPr>
          <p:nvPr>
            <p:custDataLst>
              <p:tags r:id="rId23"/>
            </p:custDataLst>
          </p:nvPr>
        </p:nvSpPr>
        <p:spPr bwMode="auto">
          <a:xfrm>
            <a:off x="3623457"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EA61B9E3-2CE9-4E6A-95AA-A64E3F97018E}" type="datetime'''''''0''''''9'''''''''''''''''''''''''''''''''''''''''''''">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09</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23" name="Text Placeholder 12">
            <a:extLst>
              <a:ext uri="{FF2B5EF4-FFF2-40B4-BE49-F238E27FC236}">
                <a16:creationId xmlns:a16="http://schemas.microsoft.com/office/drawing/2014/main" id="{AE17C4CD-259D-8258-F115-3D94EB172F7E}"/>
              </a:ext>
            </a:extLst>
          </p:cNvPr>
          <p:cNvSpPr>
            <a:spLocks noGrp="1"/>
          </p:cNvSpPr>
          <p:nvPr>
            <p:custDataLst>
              <p:tags r:id="rId24"/>
            </p:custDataLst>
          </p:nvPr>
        </p:nvSpPr>
        <p:spPr bwMode="auto">
          <a:xfrm>
            <a:off x="4238626" y="3981274"/>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F18DD295-7783-4CD0-B68F-BEBEBB340394}" type="datetime'''''''''1''''''1'''''''''''''''''">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11</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43" name="Text Placeholder 12">
            <a:extLst>
              <a:ext uri="{FF2B5EF4-FFF2-40B4-BE49-F238E27FC236}">
                <a16:creationId xmlns:a16="http://schemas.microsoft.com/office/drawing/2014/main" id="{29E9570A-96C9-7DBE-B8A0-6FD82939DED1}"/>
              </a:ext>
            </a:extLst>
          </p:cNvPr>
          <p:cNvSpPr>
            <a:spLocks noGrp="1"/>
          </p:cNvSpPr>
          <p:nvPr>
            <p:custDataLst>
              <p:tags r:id="rId25"/>
            </p:custDataLst>
          </p:nvPr>
        </p:nvSpPr>
        <p:spPr bwMode="auto">
          <a:xfrm>
            <a:off x="4548558"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78D2A3B0-2CCC-4E7B-AB3E-EAF745271A9F}" type="datetime'''''''''''''''''1''''''''''2'''''''''''''''''''''''''''">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12</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45" name="Text Placeholder 12">
            <a:extLst>
              <a:ext uri="{FF2B5EF4-FFF2-40B4-BE49-F238E27FC236}">
                <a16:creationId xmlns:a16="http://schemas.microsoft.com/office/drawing/2014/main" id="{981AA32B-5A93-5ECA-3DE7-9729E99C6FD1}"/>
              </a:ext>
            </a:extLst>
          </p:cNvPr>
          <p:cNvSpPr>
            <a:spLocks noGrp="1"/>
          </p:cNvSpPr>
          <p:nvPr>
            <p:custDataLst>
              <p:tags r:id="rId26"/>
            </p:custDataLst>
          </p:nvPr>
        </p:nvSpPr>
        <p:spPr bwMode="auto">
          <a:xfrm>
            <a:off x="5165726"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04380FE1-1935-4611-8C66-E103BB7984F9}" type="datetime'''''1''''''''''''''''''''''''''''4'''''''''''''">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14</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46" name="Text Placeholder 12">
            <a:extLst>
              <a:ext uri="{FF2B5EF4-FFF2-40B4-BE49-F238E27FC236}">
                <a16:creationId xmlns:a16="http://schemas.microsoft.com/office/drawing/2014/main" id="{830A8B4B-F148-7ACF-CBE1-05754A0DD0D6}"/>
              </a:ext>
            </a:extLst>
          </p:cNvPr>
          <p:cNvSpPr>
            <a:spLocks noGrp="1"/>
          </p:cNvSpPr>
          <p:nvPr>
            <p:custDataLst>
              <p:tags r:id="rId27"/>
            </p:custDataLst>
          </p:nvPr>
        </p:nvSpPr>
        <p:spPr bwMode="auto">
          <a:xfrm>
            <a:off x="5470514"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6B9B59EC-1DF0-45A2-B6ED-E52C9F111144}" type="datetime'1''''''''''''''''''''''''''''''''''''''''5'''''''''''''">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15</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48" name="Text Placeholder 12">
            <a:extLst>
              <a:ext uri="{FF2B5EF4-FFF2-40B4-BE49-F238E27FC236}">
                <a16:creationId xmlns:a16="http://schemas.microsoft.com/office/drawing/2014/main" id="{8BDBCE72-D3FC-978D-CC9F-205A85FEE7D7}"/>
              </a:ext>
            </a:extLst>
          </p:cNvPr>
          <p:cNvSpPr>
            <a:spLocks noGrp="1"/>
          </p:cNvSpPr>
          <p:nvPr>
            <p:custDataLst>
              <p:tags r:id="rId28"/>
            </p:custDataLst>
          </p:nvPr>
        </p:nvSpPr>
        <p:spPr bwMode="auto">
          <a:xfrm>
            <a:off x="5768977"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CF8246BA-6AE9-41B6-8302-875B89AA43A0}" type="datetime'''''''''1''''''''''''''''''''''''''6'''''''''''''''''''''''">
              <a:rPr kumimoji="1" lang="ja-JP" altLang="en-US" sz="1000" b="0" i="0" u="none" strike="noStrike" kern="1200" cap="none" spc="0" normalizeH="0" baseline="0" noProof="0" smtClean="0"/>
              <a:pPr marL="0" marR="0" lvl="0" indent="0" algn="ctr" defTabSz="914400" rtl="0" eaLnBrk="1" fontAlgn="auto" latinLnBrk="0" hangingPunct="1">
                <a:lnSpc>
                  <a:spcPct val="100000"/>
                </a:lnSpc>
                <a:spcBef>
                  <a:spcPct val="0"/>
                </a:spcBef>
                <a:spcAft>
                  <a:spcPct val="0"/>
                </a:spcAft>
                <a:buClrTx/>
                <a:buSzTx/>
                <a:buFontTx/>
                <a:buNone/>
                <a:tabLst/>
                <a:defRPr/>
              </a:pPr>
              <a:t>16</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61" name="Text Placeholder 12">
            <a:extLst>
              <a:ext uri="{FF2B5EF4-FFF2-40B4-BE49-F238E27FC236}">
                <a16:creationId xmlns:a16="http://schemas.microsoft.com/office/drawing/2014/main" id="{50CEDD16-1A4C-70C9-80B0-9575CB20B757}"/>
              </a:ext>
            </a:extLst>
          </p:cNvPr>
          <p:cNvSpPr>
            <a:spLocks noGrp="1"/>
          </p:cNvSpPr>
          <p:nvPr>
            <p:custDataLst>
              <p:tags r:id="rId29"/>
            </p:custDataLst>
          </p:nvPr>
        </p:nvSpPr>
        <p:spPr bwMode="auto">
          <a:xfrm>
            <a:off x="6379749"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CABF9202-85C1-497C-8D30-E4B71FC76F49}" type="datetime'''1''''''''''''''''''''''''''''8'''''''''''''''''''''''''">
              <a:rPr kumimoji="0" lang="en-US" altLang="en-US" sz="1000" b="0" i="0" u="none" strike="noStrike" kern="1200" cap="none" spc="0" normalizeH="0" baseline="0" noProof="0" smtClean="0"/>
              <a:pPr marL="0" marR="0" lvl="0" indent="0" algn="ctr" defTabSz="914400" rtl="0" eaLnBrk="1" fontAlgn="auto" latinLnBrk="0" hangingPunct="1">
                <a:lnSpc>
                  <a:spcPct val="100000"/>
                </a:lnSpc>
                <a:spcBef>
                  <a:spcPct val="0"/>
                </a:spcBef>
                <a:spcAft>
                  <a:spcPct val="0"/>
                </a:spcAft>
                <a:buClrTx/>
                <a:buSzTx/>
                <a:buFontTx/>
                <a:buNone/>
                <a:tabLst/>
                <a:defRPr/>
              </a:pPr>
              <a:t>18</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62" name="Text Placeholder 12">
            <a:extLst>
              <a:ext uri="{FF2B5EF4-FFF2-40B4-BE49-F238E27FC236}">
                <a16:creationId xmlns:a16="http://schemas.microsoft.com/office/drawing/2014/main" id="{05095611-A96D-9053-D506-63E9FEF9C683}"/>
              </a:ext>
            </a:extLst>
          </p:cNvPr>
          <p:cNvSpPr>
            <a:spLocks noGrp="1"/>
          </p:cNvSpPr>
          <p:nvPr>
            <p:custDataLst>
              <p:tags r:id="rId30"/>
            </p:custDataLst>
          </p:nvPr>
        </p:nvSpPr>
        <p:spPr bwMode="auto">
          <a:xfrm>
            <a:off x="6690783"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CA7A7578-FACE-4CB3-9133-D20A8E7FA107}" type="datetime'''''''''''''''''''''''1''''''''''''''''9'''">
              <a:rPr kumimoji="0" lang="en-US" altLang="en-US" sz="1000" b="0" i="0" u="none" strike="noStrike" kern="1200" cap="none" spc="0" normalizeH="0" baseline="0" noProof="0" smtClean="0"/>
              <a:pPr marL="0" marR="0" lvl="0" indent="0" algn="ctr" defTabSz="914400" rtl="0" eaLnBrk="1" fontAlgn="auto" latinLnBrk="0" hangingPunct="1">
                <a:lnSpc>
                  <a:spcPct val="100000"/>
                </a:lnSpc>
                <a:spcBef>
                  <a:spcPct val="0"/>
                </a:spcBef>
                <a:spcAft>
                  <a:spcPct val="0"/>
                </a:spcAft>
                <a:buClrTx/>
                <a:buSzTx/>
                <a:buFontTx/>
                <a:buNone/>
                <a:tabLst/>
                <a:defRPr/>
              </a:pPr>
              <a:t>19</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85" name="Text Placeholder 12">
            <a:extLst>
              <a:ext uri="{FF2B5EF4-FFF2-40B4-BE49-F238E27FC236}">
                <a16:creationId xmlns:a16="http://schemas.microsoft.com/office/drawing/2014/main" id="{8F6E164C-580C-5669-0778-C5ACF34885FB}"/>
              </a:ext>
            </a:extLst>
          </p:cNvPr>
          <p:cNvSpPr>
            <a:spLocks noGrp="1"/>
          </p:cNvSpPr>
          <p:nvPr>
            <p:custDataLst>
              <p:tags r:id="rId31"/>
            </p:custDataLst>
          </p:nvPr>
        </p:nvSpPr>
        <p:spPr bwMode="auto">
          <a:xfrm>
            <a:off x="6993317"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C47B10BE-1B9E-4C9E-8731-5A5D97D229C2}" type="datetime'''''''''''''''''''''''''''2''''''''0'''''''">
              <a:rPr kumimoji="0" lang="en-US" altLang="en-US" sz="1000" b="0" i="0" u="none" strike="noStrike" kern="1200" cap="none" spc="0" normalizeH="0" baseline="0" noProof="0" smtClean="0"/>
              <a:pPr marL="0" marR="0" lvl="0" indent="0" algn="ctr" defTabSz="914400" rtl="0" eaLnBrk="1" fontAlgn="auto" latinLnBrk="0" hangingPunct="1">
                <a:lnSpc>
                  <a:spcPct val="100000"/>
                </a:lnSpc>
                <a:spcBef>
                  <a:spcPct val="0"/>
                </a:spcBef>
                <a:spcAft>
                  <a:spcPct val="0"/>
                </a:spcAft>
                <a:buClrTx/>
                <a:buSzTx/>
                <a:buFontTx/>
                <a:buNone/>
                <a:tabLst/>
                <a:defRPr/>
              </a:pPr>
              <a:t>20</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90" name="Text Placeholder 12">
            <a:extLst>
              <a:ext uri="{FF2B5EF4-FFF2-40B4-BE49-F238E27FC236}">
                <a16:creationId xmlns:a16="http://schemas.microsoft.com/office/drawing/2014/main" id="{462BD8F6-E88E-55D5-7879-81F185EB6730}"/>
              </a:ext>
            </a:extLst>
          </p:cNvPr>
          <p:cNvSpPr>
            <a:spLocks noGrp="1"/>
          </p:cNvSpPr>
          <p:nvPr>
            <p:custDataLst>
              <p:tags r:id="rId32"/>
            </p:custDataLst>
          </p:nvPr>
        </p:nvSpPr>
        <p:spPr bwMode="auto">
          <a:xfrm>
            <a:off x="7237413" y="397192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r>
              <a:rPr kumimoji="0" lang="en-US" altLang="en-US" sz="1000" b="0" i="0" u="none" strike="noStrike" kern="1200" cap="none" spc="0" normalizeH="0" baseline="0" noProof="0" dirty="0"/>
              <a:t>21</a:t>
            </a:r>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91" name="Text Placeholder 12">
            <a:extLst>
              <a:ext uri="{FF2B5EF4-FFF2-40B4-BE49-F238E27FC236}">
                <a16:creationId xmlns:a16="http://schemas.microsoft.com/office/drawing/2014/main" id="{36792C81-119F-1E57-32A8-EE887C4D1DA8}"/>
              </a:ext>
            </a:extLst>
          </p:cNvPr>
          <p:cNvSpPr>
            <a:spLocks noGrp="1"/>
          </p:cNvSpPr>
          <p:nvPr>
            <p:custDataLst>
              <p:tags r:id="rId33"/>
            </p:custDataLst>
          </p:nvPr>
        </p:nvSpPr>
        <p:spPr bwMode="auto">
          <a:xfrm>
            <a:off x="6084253"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B30152B8-EBD8-4B73-BB55-A0D26378150C}" type="datetime'1''''''''7'''''''''''''''''''''''''''''''''''''''''''''''''''">
              <a:rPr kumimoji="1" lang="en-US" altLang="en-US" sz="1000" b="0" i="0" u="none" strike="noStrike" kern="1200" cap="none" spc="0" normalizeH="0" baseline="0" noProof="0" smtClean="0"/>
              <a:pPr marL="0" marR="0" lvl="0" indent="0" algn="ctr" defTabSz="914400" rtl="0" eaLnBrk="1" fontAlgn="auto" latinLnBrk="0" hangingPunct="1">
                <a:lnSpc>
                  <a:spcPct val="100000"/>
                </a:lnSpc>
                <a:spcBef>
                  <a:spcPct val="0"/>
                </a:spcBef>
                <a:spcAft>
                  <a:spcPct val="0"/>
                </a:spcAft>
                <a:buClrTx/>
                <a:buSzTx/>
                <a:buFontTx/>
                <a:buNone/>
                <a:tabLst/>
                <a:defRPr/>
              </a:pPr>
              <a:t>17</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92" name="Text Placeholder 12">
            <a:extLst>
              <a:ext uri="{FF2B5EF4-FFF2-40B4-BE49-F238E27FC236}">
                <a16:creationId xmlns:a16="http://schemas.microsoft.com/office/drawing/2014/main" id="{B944E505-B9B8-EC33-3F14-1CB321AA59EC}"/>
              </a:ext>
            </a:extLst>
          </p:cNvPr>
          <p:cNvSpPr>
            <a:spLocks noGrp="1"/>
          </p:cNvSpPr>
          <p:nvPr>
            <p:custDataLst>
              <p:tags r:id="rId34"/>
            </p:custDataLst>
          </p:nvPr>
        </p:nvSpPr>
        <p:spPr bwMode="auto">
          <a:xfrm>
            <a:off x="7554819" y="397192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r>
              <a:rPr kumimoji="0" lang="en-US" altLang="en-US" sz="1000" b="0" i="0" u="none" strike="noStrike" kern="1200" cap="none" spc="0" normalizeH="0" baseline="0" noProof="0" dirty="0"/>
              <a:t>2022</a:t>
            </a:r>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graphicFrame>
        <p:nvGraphicFramePr>
          <p:cNvPr id="94" name="Chart 112">
            <a:extLst>
              <a:ext uri="{FF2B5EF4-FFF2-40B4-BE49-F238E27FC236}">
                <a16:creationId xmlns:a16="http://schemas.microsoft.com/office/drawing/2014/main" id="{97242CBC-E7CA-6774-3C02-B57516C24FC4}"/>
              </a:ext>
            </a:extLst>
          </p:cNvPr>
          <p:cNvGraphicFramePr/>
          <p:nvPr>
            <p:custDataLst>
              <p:tags r:id="rId35"/>
            </p:custDataLst>
            <p:extLst>
              <p:ext uri="{D42A27DB-BD31-4B8C-83A1-F6EECF244321}">
                <p14:modId xmlns:p14="http://schemas.microsoft.com/office/powerpoint/2010/main" val="173667021"/>
              </p:ext>
            </p:extLst>
          </p:nvPr>
        </p:nvGraphicFramePr>
        <p:xfrm>
          <a:off x="130175" y="4695825"/>
          <a:ext cx="7823200" cy="1784350"/>
        </p:xfrm>
        <a:graphic>
          <a:graphicData uri="http://schemas.openxmlformats.org/drawingml/2006/chart">
            <c:chart xmlns:c="http://schemas.openxmlformats.org/drawingml/2006/chart" xmlns:r="http://schemas.openxmlformats.org/officeDocument/2006/relationships" r:id="rId63"/>
          </a:graphicData>
        </a:graphic>
      </p:graphicFrame>
      <p:cxnSp>
        <p:nvCxnSpPr>
          <p:cNvPr id="96" name="Straight Connector 13">
            <a:extLst>
              <a:ext uri="{FF2B5EF4-FFF2-40B4-BE49-F238E27FC236}">
                <a16:creationId xmlns:a16="http://schemas.microsoft.com/office/drawing/2014/main" id="{20CA8D00-9C06-3B3D-BCBF-445DB66B0E01}"/>
              </a:ext>
            </a:extLst>
          </p:cNvPr>
          <p:cNvCxnSpPr/>
          <p:nvPr>
            <p:custDataLst>
              <p:tags r:id="rId36"/>
            </p:custDataLst>
          </p:nvPr>
        </p:nvCxnSpPr>
        <p:spPr bwMode="auto">
          <a:xfrm>
            <a:off x="2843213" y="5380038"/>
            <a:ext cx="0" cy="252412"/>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97" name="Text Placeholder 12">
            <a:extLst>
              <a:ext uri="{FF2B5EF4-FFF2-40B4-BE49-F238E27FC236}">
                <a16:creationId xmlns:a16="http://schemas.microsoft.com/office/drawing/2014/main" id="{BEECD025-59B9-6630-629B-377A5574A846}"/>
              </a:ext>
            </a:extLst>
          </p:cNvPr>
          <p:cNvSpPr>
            <a:spLocks noGrp="1"/>
          </p:cNvSpPr>
          <p:nvPr>
            <p:custDataLst>
              <p:tags r:id="rId37"/>
            </p:custDataLst>
          </p:nvPr>
        </p:nvSpPr>
        <p:spPr bwMode="auto">
          <a:xfrm>
            <a:off x="2767013"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A1D352DD-DF2E-4B25-A5C8-C1F15C9270BB}" type="datetime'''''''''''''''''''''''''''''''''''''''''''''0''''6'">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06</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98" name="Text Placeholder 12">
            <a:extLst>
              <a:ext uri="{FF2B5EF4-FFF2-40B4-BE49-F238E27FC236}">
                <a16:creationId xmlns:a16="http://schemas.microsoft.com/office/drawing/2014/main" id="{DFC75DCF-92A0-618B-CA7B-95836E0EDAB7}"/>
              </a:ext>
            </a:extLst>
          </p:cNvPr>
          <p:cNvSpPr>
            <a:spLocks noGrp="1"/>
          </p:cNvSpPr>
          <p:nvPr>
            <p:custDataLst>
              <p:tags r:id="rId38"/>
            </p:custDataLst>
          </p:nvPr>
        </p:nvSpPr>
        <p:spPr bwMode="auto">
          <a:xfrm>
            <a:off x="750888" y="646747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984B9863-92CB-4E7F-A5CC-D490F8CA5D59}" type="datetime'''2''''''''''''''''0''''0''''''''''''''''''''''''''''''''0'''">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2000</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99" name="Text Placeholder 12">
            <a:extLst>
              <a:ext uri="{FF2B5EF4-FFF2-40B4-BE49-F238E27FC236}">
                <a16:creationId xmlns:a16="http://schemas.microsoft.com/office/drawing/2014/main" id="{913B33C5-DDA8-82D1-C9D9-8778569E5ED8}"/>
              </a:ext>
            </a:extLst>
          </p:cNvPr>
          <p:cNvSpPr>
            <a:spLocks noGrp="1"/>
          </p:cNvSpPr>
          <p:nvPr>
            <p:custDataLst>
              <p:tags r:id="rId39"/>
            </p:custDataLst>
          </p:nvPr>
        </p:nvSpPr>
        <p:spPr bwMode="auto">
          <a:xfrm>
            <a:off x="2117725"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A4061DC8-6FD5-473E-AD3C-5C7FBE78207B}" type="datetime'''''''''''''''0''''''''''4'''''''''''''''">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04</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00" name="Text Placeholder 12">
            <a:extLst>
              <a:ext uri="{FF2B5EF4-FFF2-40B4-BE49-F238E27FC236}">
                <a16:creationId xmlns:a16="http://schemas.microsoft.com/office/drawing/2014/main" id="{ACBF14D2-A90C-23FA-4757-4624E842F1B9}"/>
              </a:ext>
            </a:extLst>
          </p:cNvPr>
          <p:cNvSpPr>
            <a:spLocks noGrp="1"/>
          </p:cNvSpPr>
          <p:nvPr>
            <p:custDataLst>
              <p:tags r:id="rId40"/>
            </p:custDataLst>
          </p:nvPr>
        </p:nvSpPr>
        <p:spPr bwMode="auto">
          <a:xfrm>
            <a:off x="1144588"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E37389C2-5F5A-480F-8913-6D0F7E15B479}" type="datetime'''''''''''''''''''''''''''''''''''''''''0''''''1'">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01</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01" name="Text Placeholder 12">
            <a:extLst>
              <a:ext uri="{FF2B5EF4-FFF2-40B4-BE49-F238E27FC236}">
                <a16:creationId xmlns:a16="http://schemas.microsoft.com/office/drawing/2014/main" id="{0840EDAE-B8E3-66D7-0685-DE60C46D878D}"/>
              </a:ext>
            </a:extLst>
          </p:cNvPr>
          <p:cNvSpPr>
            <a:spLocks noGrp="1"/>
          </p:cNvSpPr>
          <p:nvPr>
            <p:custDataLst>
              <p:tags r:id="rId41"/>
            </p:custDataLst>
          </p:nvPr>
        </p:nvSpPr>
        <p:spPr bwMode="auto">
          <a:xfrm>
            <a:off x="1470025"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26774A7E-EE78-42F3-A63C-8FED0DAE6E00}" type="datetime'''''''''''''''''0''''''''''''''''''''''''''''''''''''2'''">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02</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14" name="Text Placeholder 12">
            <a:extLst>
              <a:ext uri="{FF2B5EF4-FFF2-40B4-BE49-F238E27FC236}">
                <a16:creationId xmlns:a16="http://schemas.microsoft.com/office/drawing/2014/main" id="{947F55F6-0D2C-7835-DEE1-0947E99CF5C2}"/>
              </a:ext>
            </a:extLst>
          </p:cNvPr>
          <p:cNvSpPr>
            <a:spLocks noGrp="1"/>
          </p:cNvSpPr>
          <p:nvPr>
            <p:custDataLst>
              <p:tags r:id="rId42"/>
            </p:custDataLst>
          </p:nvPr>
        </p:nvSpPr>
        <p:spPr bwMode="auto">
          <a:xfrm>
            <a:off x="1793875"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826D4C44-3323-4E9C-9EC3-0820FD7CBD22}" type="datetime'''''''0''''''''''3'''''''''''''''''''''''''''''''''''''">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03</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15" name="Text Placeholder 12">
            <a:extLst>
              <a:ext uri="{FF2B5EF4-FFF2-40B4-BE49-F238E27FC236}">
                <a16:creationId xmlns:a16="http://schemas.microsoft.com/office/drawing/2014/main" id="{CCD40794-FCEB-9307-ED59-4E8BA262EF84}"/>
              </a:ext>
            </a:extLst>
          </p:cNvPr>
          <p:cNvSpPr>
            <a:spLocks noGrp="1"/>
          </p:cNvSpPr>
          <p:nvPr>
            <p:custDataLst>
              <p:tags r:id="rId43"/>
            </p:custDataLst>
          </p:nvPr>
        </p:nvSpPr>
        <p:spPr bwMode="auto">
          <a:xfrm>
            <a:off x="2443163"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95B8B526-E51C-4EE1-B859-B784D83B34AE}" type="datetime'''''''''''''''''''''''''''''''''''''05'''''''''''''''">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05</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16" name="Text Placeholder 12">
            <a:extLst>
              <a:ext uri="{FF2B5EF4-FFF2-40B4-BE49-F238E27FC236}">
                <a16:creationId xmlns:a16="http://schemas.microsoft.com/office/drawing/2014/main" id="{89C42AC9-EA5F-AD84-5767-EE8F435FA02C}"/>
              </a:ext>
            </a:extLst>
          </p:cNvPr>
          <p:cNvSpPr>
            <a:spLocks noGrp="1"/>
          </p:cNvSpPr>
          <p:nvPr>
            <p:custDataLst>
              <p:tags r:id="rId44"/>
            </p:custDataLst>
          </p:nvPr>
        </p:nvSpPr>
        <p:spPr bwMode="auto">
          <a:xfrm>
            <a:off x="3090863"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6C78E3E8-7102-42BF-B0BC-FA1E5CB5949D}" type="datetime'''''''''''''''''0''''''''''''''''''''''7'">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07</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17" name="Text Placeholder 12">
            <a:extLst>
              <a:ext uri="{FF2B5EF4-FFF2-40B4-BE49-F238E27FC236}">
                <a16:creationId xmlns:a16="http://schemas.microsoft.com/office/drawing/2014/main" id="{8C557584-0D83-7CE7-D880-989EAF1A66A0}"/>
              </a:ext>
            </a:extLst>
          </p:cNvPr>
          <p:cNvSpPr>
            <a:spLocks noGrp="1"/>
          </p:cNvSpPr>
          <p:nvPr>
            <p:custDataLst>
              <p:tags r:id="rId45"/>
            </p:custDataLst>
          </p:nvPr>
        </p:nvSpPr>
        <p:spPr bwMode="auto">
          <a:xfrm>
            <a:off x="3416300"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204DF5EB-60E2-425F-887F-5A7A4E1F7368}" type="datetime'''''''''''''''0''''''''''''8'">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08</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18" name="Text Placeholder 12">
            <a:extLst>
              <a:ext uri="{FF2B5EF4-FFF2-40B4-BE49-F238E27FC236}">
                <a16:creationId xmlns:a16="http://schemas.microsoft.com/office/drawing/2014/main" id="{F0E975D9-05CE-14E4-DF64-C6D0C967DEBE}"/>
              </a:ext>
            </a:extLst>
          </p:cNvPr>
          <p:cNvSpPr>
            <a:spLocks noGrp="1"/>
          </p:cNvSpPr>
          <p:nvPr>
            <p:custDataLst>
              <p:tags r:id="rId46"/>
            </p:custDataLst>
          </p:nvPr>
        </p:nvSpPr>
        <p:spPr bwMode="auto">
          <a:xfrm>
            <a:off x="3740150"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38001A92-9F3B-4E1A-AE6B-609B86E40DBC}" type="datetime'''''''''''''''''''''''''''''''''''''''0''9'''''''''''''''''''">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09</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19" name="Text Placeholder 12">
            <a:extLst>
              <a:ext uri="{FF2B5EF4-FFF2-40B4-BE49-F238E27FC236}">
                <a16:creationId xmlns:a16="http://schemas.microsoft.com/office/drawing/2014/main" id="{AC538BDA-D5A8-ED64-8EED-D9537D93B9BD}"/>
              </a:ext>
            </a:extLst>
          </p:cNvPr>
          <p:cNvSpPr>
            <a:spLocks noGrp="1"/>
          </p:cNvSpPr>
          <p:nvPr>
            <p:custDataLst>
              <p:tags r:id="rId47"/>
            </p:custDataLst>
          </p:nvPr>
        </p:nvSpPr>
        <p:spPr bwMode="auto">
          <a:xfrm>
            <a:off x="4064000"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92C19DD4-A886-4CD4-A276-45F6AEBA937D}" type="datetime'''''''''''''1''''''''''''''''0'''''''''''">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10</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20" name="Text Placeholder 12">
            <a:extLst>
              <a:ext uri="{FF2B5EF4-FFF2-40B4-BE49-F238E27FC236}">
                <a16:creationId xmlns:a16="http://schemas.microsoft.com/office/drawing/2014/main" id="{2E8AC6FD-6553-9F83-64ED-A02B92BA68E1}"/>
              </a:ext>
            </a:extLst>
          </p:cNvPr>
          <p:cNvSpPr>
            <a:spLocks noGrp="1"/>
          </p:cNvSpPr>
          <p:nvPr>
            <p:custDataLst>
              <p:tags r:id="rId48"/>
            </p:custDataLst>
          </p:nvPr>
        </p:nvSpPr>
        <p:spPr bwMode="auto">
          <a:xfrm>
            <a:off x="4389438"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D7FD87E4-8858-4291-9F63-BBB50041C8D7}" type="datetime'''''''''''''''''''''''''''1''1'''''">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11</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23" name="Text Placeholder 12">
            <a:extLst>
              <a:ext uri="{FF2B5EF4-FFF2-40B4-BE49-F238E27FC236}">
                <a16:creationId xmlns:a16="http://schemas.microsoft.com/office/drawing/2014/main" id="{3E2F5661-97A5-E9CC-B4A7-E41048F5C10D}"/>
              </a:ext>
            </a:extLst>
          </p:cNvPr>
          <p:cNvSpPr>
            <a:spLocks noGrp="1"/>
          </p:cNvSpPr>
          <p:nvPr>
            <p:custDataLst>
              <p:tags r:id="rId49"/>
            </p:custDataLst>
          </p:nvPr>
        </p:nvSpPr>
        <p:spPr bwMode="auto">
          <a:xfrm>
            <a:off x="4713288"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FE62BFF4-ED1C-4C50-9387-F46F0A7DE98A}" type="datetime'''''''''''''''''''''''''''''''''''1''''''''''2'''''''''''''''">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12</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24" name="Text Placeholder 12">
            <a:extLst>
              <a:ext uri="{FF2B5EF4-FFF2-40B4-BE49-F238E27FC236}">
                <a16:creationId xmlns:a16="http://schemas.microsoft.com/office/drawing/2014/main" id="{307BA574-CAEC-26B5-2395-50579D53A112}"/>
              </a:ext>
            </a:extLst>
          </p:cNvPr>
          <p:cNvSpPr>
            <a:spLocks noGrp="1"/>
          </p:cNvSpPr>
          <p:nvPr>
            <p:custDataLst>
              <p:tags r:id="rId50"/>
            </p:custDataLst>
          </p:nvPr>
        </p:nvSpPr>
        <p:spPr bwMode="auto">
          <a:xfrm>
            <a:off x="5037138"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B732CAEE-A5DE-4841-94E9-D13FB4264FF9}" type="datetime'''''''''''''1''''''''''''3'''''''''">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13</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25" name="Text Placeholder 12">
            <a:extLst>
              <a:ext uri="{FF2B5EF4-FFF2-40B4-BE49-F238E27FC236}">
                <a16:creationId xmlns:a16="http://schemas.microsoft.com/office/drawing/2014/main" id="{BD8E88EE-B198-92B9-09EC-1A8B264BF919}"/>
              </a:ext>
            </a:extLst>
          </p:cNvPr>
          <p:cNvSpPr>
            <a:spLocks noGrp="1"/>
          </p:cNvSpPr>
          <p:nvPr>
            <p:custDataLst>
              <p:tags r:id="rId51"/>
            </p:custDataLst>
          </p:nvPr>
        </p:nvSpPr>
        <p:spPr bwMode="auto">
          <a:xfrm>
            <a:off x="5360988"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A49559D3-009A-411B-8485-FD47EC7EA168}" type="datetime'''''''''''''''''''''''1''''''''''''4'''''''''''">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14</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26" name="Text Placeholder 12">
            <a:extLst>
              <a:ext uri="{FF2B5EF4-FFF2-40B4-BE49-F238E27FC236}">
                <a16:creationId xmlns:a16="http://schemas.microsoft.com/office/drawing/2014/main" id="{5412B112-9060-B471-0749-F238F6EDDE13}"/>
              </a:ext>
            </a:extLst>
          </p:cNvPr>
          <p:cNvSpPr>
            <a:spLocks noGrp="1"/>
          </p:cNvSpPr>
          <p:nvPr>
            <p:custDataLst>
              <p:tags r:id="rId52"/>
            </p:custDataLst>
          </p:nvPr>
        </p:nvSpPr>
        <p:spPr bwMode="auto">
          <a:xfrm>
            <a:off x="5686425"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4D2C0248-983B-4CE5-9787-91F38EED57D3}" type="datetime'''''''''''1''''''''''''''''''''''''''5'''''''''''''">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15</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27" name="Text Placeholder 12">
            <a:extLst>
              <a:ext uri="{FF2B5EF4-FFF2-40B4-BE49-F238E27FC236}">
                <a16:creationId xmlns:a16="http://schemas.microsoft.com/office/drawing/2014/main" id="{2E9310DA-ACC3-797A-C7E2-FBB91846E617}"/>
              </a:ext>
            </a:extLst>
          </p:cNvPr>
          <p:cNvSpPr>
            <a:spLocks noGrp="1"/>
          </p:cNvSpPr>
          <p:nvPr>
            <p:custDataLst>
              <p:tags r:id="rId53"/>
            </p:custDataLst>
          </p:nvPr>
        </p:nvSpPr>
        <p:spPr bwMode="auto">
          <a:xfrm>
            <a:off x="6010275"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1FAC1101-2511-4BA8-9D4D-7A8F3C6FC7F4}" type="datetime'''1''6'''''''''''''''''''''''''''''''''''''''''''''''''''''">
              <a:rPr kumimoji="1" lang="ja-JP" altLang="en-US" sz="1000" b="0" i="0" u="none" strike="noStrike" kern="1200" cap="none" spc="0" normalizeH="0" baseline="0" noProof="0" smtClean="0"/>
              <a:pPr marL="0" marR="0" lvl="0" indent="0" algn="ctr" defTabSz="914400" rtl="0" eaLnBrk="1" fontAlgn="auto" latinLnBrk="0" hangingPunct="1">
                <a:lnSpc>
                  <a:spcPct val="100000"/>
                </a:lnSpc>
                <a:spcBef>
                  <a:spcPct val="0"/>
                </a:spcBef>
                <a:spcAft>
                  <a:spcPct val="0"/>
                </a:spcAft>
                <a:buClrTx/>
                <a:buSzTx/>
                <a:buFontTx/>
                <a:buNone/>
                <a:tabLst/>
                <a:defRPr/>
              </a:pPr>
              <a:t>16</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28" name="Text Placeholder 12">
            <a:extLst>
              <a:ext uri="{FF2B5EF4-FFF2-40B4-BE49-F238E27FC236}">
                <a16:creationId xmlns:a16="http://schemas.microsoft.com/office/drawing/2014/main" id="{F8DF7801-1288-5CB8-F23C-2139D14D7614}"/>
              </a:ext>
            </a:extLst>
          </p:cNvPr>
          <p:cNvSpPr>
            <a:spLocks noGrp="1"/>
          </p:cNvSpPr>
          <p:nvPr>
            <p:custDataLst>
              <p:tags r:id="rId54"/>
            </p:custDataLst>
          </p:nvPr>
        </p:nvSpPr>
        <p:spPr bwMode="auto">
          <a:xfrm>
            <a:off x="6334125"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481FBC31-52FC-485A-9C4C-89BEF09D51B8}" type="datetime'''''1''''7'''''''''''''''''''''">
              <a:rPr kumimoji="1" lang="en-US" altLang="en-US" sz="1000" b="0" i="0" u="none" strike="noStrike" kern="1200" cap="none" spc="0" normalizeH="0" baseline="0" noProof="0" smtClean="0"/>
              <a:pPr marL="0" marR="0" lvl="0" indent="0" algn="ctr" defTabSz="914400" rtl="0" eaLnBrk="1" fontAlgn="auto" latinLnBrk="0" hangingPunct="1">
                <a:lnSpc>
                  <a:spcPct val="100000"/>
                </a:lnSpc>
                <a:spcBef>
                  <a:spcPct val="0"/>
                </a:spcBef>
                <a:spcAft>
                  <a:spcPct val="0"/>
                </a:spcAft>
                <a:buClrTx/>
                <a:buSzTx/>
                <a:buFontTx/>
                <a:buNone/>
                <a:tabLst/>
                <a:defRPr/>
              </a:pPr>
              <a:t>17</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29" name="Text Placeholder 12">
            <a:extLst>
              <a:ext uri="{FF2B5EF4-FFF2-40B4-BE49-F238E27FC236}">
                <a16:creationId xmlns:a16="http://schemas.microsoft.com/office/drawing/2014/main" id="{DA48C718-BAE1-989C-61AB-CDA90EE7A35E}"/>
              </a:ext>
            </a:extLst>
          </p:cNvPr>
          <p:cNvSpPr>
            <a:spLocks noGrp="1"/>
          </p:cNvSpPr>
          <p:nvPr>
            <p:custDataLst>
              <p:tags r:id="rId55"/>
            </p:custDataLst>
          </p:nvPr>
        </p:nvSpPr>
        <p:spPr bwMode="auto">
          <a:xfrm>
            <a:off x="6659563"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12049D9A-6A22-4A73-A082-7EF724D67CFC}" type="datetime'''''''''1''''''''''''''''''''''''''''''''''8'''''''''''''">
              <a:rPr kumimoji="0" lang="en-US" altLang="en-US" sz="1000" b="0" i="0" u="none" strike="noStrike" kern="1200" cap="none" spc="0" normalizeH="0" baseline="0" noProof="0" smtClean="0"/>
              <a:pPr marL="0" marR="0" lvl="0" indent="0" algn="ctr" defTabSz="914400" rtl="0" eaLnBrk="1" fontAlgn="auto" latinLnBrk="0" hangingPunct="1">
                <a:lnSpc>
                  <a:spcPct val="100000"/>
                </a:lnSpc>
                <a:spcBef>
                  <a:spcPct val="0"/>
                </a:spcBef>
                <a:spcAft>
                  <a:spcPct val="0"/>
                </a:spcAft>
                <a:buClrTx/>
                <a:buSzTx/>
                <a:buFontTx/>
                <a:buNone/>
                <a:tabLst/>
                <a:defRPr/>
              </a:pPr>
              <a:t>18</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30" name="Text Placeholder 12">
            <a:extLst>
              <a:ext uri="{FF2B5EF4-FFF2-40B4-BE49-F238E27FC236}">
                <a16:creationId xmlns:a16="http://schemas.microsoft.com/office/drawing/2014/main" id="{5D66E6D2-F84B-FAAF-E9D2-978A35B0D3B9}"/>
              </a:ext>
            </a:extLst>
          </p:cNvPr>
          <p:cNvSpPr>
            <a:spLocks noGrp="1"/>
          </p:cNvSpPr>
          <p:nvPr>
            <p:custDataLst>
              <p:tags r:id="rId56"/>
            </p:custDataLst>
          </p:nvPr>
        </p:nvSpPr>
        <p:spPr bwMode="auto">
          <a:xfrm>
            <a:off x="6983413"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972B748C-EE66-45D8-8DF7-1A080960C48D}" type="datetime'''''''''1''''''''''''''''''''9'''''''''''''''''''''''''''''">
              <a:rPr kumimoji="0" lang="en-US" altLang="en-US" sz="1000" b="0" i="0" u="none" strike="noStrike" kern="1200" cap="none" spc="0" normalizeH="0" baseline="0" noProof="0" smtClean="0"/>
              <a:pPr marL="0" marR="0" lvl="0" indent="0" algn="ctr" defTabSz="914400" rtl="0" eaLnBrk="1" fontAlgn="auto" latinLnBrk="0" hangingPunct="1">
                <a:lnSpc>
                  <a:spcPct val="100000"/>
                </a:lnSpc>
                <a:spcBef>
                  <a:spcPct val="0"/>
                </a:spcBef>
                <a:spcAft>
                  <a:spcPct val="0"/>
                </a:spcAft>
                <a:buClrTx/>
                <a:buSzTx/>
                <a:buFontTx/>
                <a:buNone/>
                <a:tabLst/>
                <a:defRPr/>
              </a:pPr>
              <a:t>19</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31" name="Text Placeholder 12">
            <a:extLst>
              <a:ext uri="{FF2B5EF4-FFF2-40B4-BE49-F238E27FC236}">
                <a16:creationId xmlns:a16="http://schemas.microsoft.com/office/drawing/2014/main" id="{AA2A7D9A-F6D9-761B-8FA1-FE6760473C73}"/>
              </a:ext>
            </a:extLst>
          </p:cNvPr>
          <p:cNvSpPr>
            <a:spLocks noGrp="1"/>
          </p:cNvSpPr>
          <p:nvPr>
            <p:custDataLst>
              <p:tags r:id="rId57"/>
            </p:custDataLst>
          </p:nvPr>
        </p:nvSpPr>
        <p:spPr bwMode="auto">
          <a:xfrm>
            <a:off x="7307263"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23815770-0CD2-45C6-B72B-746BC0D0A00B}" type="datetime'''''''''''''''''''''''''''2''''''''''0'''''''''''''''''">
              <a:rPr kumimoji="0" lang="en-US" altLang="en-US" sz="1000" b="0" i="0" u="none" strike="noStrike" kern="1200" cap="none" spc="0" normalizeH="0" baseline="0" noProof="0" smtClean="0"/>
              <a:pPr marL="0" marR="0" lvl="0" indent="0" algn="ctr" defTabSz="914400" rtl="0" eaLnBrk="1" fontAlgn="auto" latinLnBrk="0" hangingPunct="1">
                <a:lnSpc>
                  <a:spcPct val="100000"/>
                </a:lnSpc>
                <a:spcBef>
                  <a:spcPct val="0"/>
                </a:spcBef>
                <a:spcAft>
                  <a:spcPct val="0"/>
                </a:spcAft>
                <a:buClrTx/>
                <a:buSzTx/>
                <a:buFontTx/>
                <a:buNone/>
                <a:tabLst/>
                <a:defRPr/>
              </a:pPr>
              <a:t>20</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32" name="Text Placeholder 12">
            <a:extLst>
              <a:ext uri="{FF2B5EF4-FFF2-40B4-BE49-F238E27FC236}">
                <a16:creationId xmlns:a16="http://schemas.microsoft.com/office/drawing/2014/main" id="{2BCAED8D-0F3F-8E77-73FE-04292E275EA5}"/>
              </a:ext>
            </a:extLst>
          </p:cNvPr>
          <p:cNvSpPr>
            <a:spLocks noGrp="1"/>
          </p:cNvSpPr>
          <p:nvPr>
            <p:custDataLst>
              <p:tags r:id="rId58"/>
            </p:custDataLst>
          </p:nvPr>
        </p:nvSpPr>
        <p:spPr bwMode="auto">
          <a:xfrm>
            <a:off x="7562850" y="646747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5B962D43-AC7E-4C5B-AA7C-556E3CFEBA6E}" type="datetime'''''''''''2''''''''''''''''0''21'''''''''''''''''''''''">
              <a:rPr kumimoji="0" lang="en-US" altLang="en-US" sz="1000" b="0" i="0" u="none" strike="noStrike" kern="1200" cap="none" spc="0" normalizeH="0" baseline="0" noProof="0" smtClean="0"/>
              <a:pPr marL="0" marR="0" lvl="0" indent="0" algn="ctr" defTabSz="914400" rtl="0" eaLnBrk="1" fontAlgn="auto" latinLnBrk="0" hangingPunct="1">
                <a:lnSpc>
                  <a:spcPct val="100000"/>
                </a:lnSpc>
                <a:spcBef>
                  <a:spcPct val="0"/>
                </a:spcBef>
                <a:spcAft>
                  <a:spcPct val="0"/>
                </a:spcAft>
                <a:buClrTx/>
                <a:buSzTx/>
                <a:buFontTx/>
                <a:buNone/>
                <a:tabLst/>
                <a:defRPr/>
              </a:pPr>
              <a:t>2021</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Tree>
    <p:extLst>
      <p:ext uri="{BB962C8B-B14F-4D97-AF65-F5344CB8AC3E}">
        <p14:creationId xmlns:p14="http://schemas.microsoft.com/office/powerpoint/2010/main" val="11785866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1"/>
            </p:custDataLst>
            <p:extLst>
              <p:ext uri="{D42A27DB-BD31-4B8C-83A1-F6EECF244321}">
                <p14:modId xmlns:p14="http://schemas.microsoft.com/office/powerpoint/2010/main" val="15011727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78" imgW="360" imgH="360" progId="TCLayout.ActiveDocument.1">
                  <p:embed/>
                </p:oleObj>
              </mc:Choice>
              <mc:Fallback>
                <p:oleObj name="think-cell Slide" r:id="rId78" imgW="360" imgH="360" progId="TCLayout.ActiveDocument.1">
                  <p:embed/>
                  <p:pic>
                    <p:nvPicPr>
                      <p:cNvPr id="7" name="Object 6" hidden="1"/>
                      <p:cNvPicPr>
                        <a:picLocks noChangeAspect="1" noChangeArrowheads="1"/>
                      </p:cNvPicPr>
                      <p:nvPr/>
                    </p:nvPicPr>
                    <p:blipFill>
                      <a:blip r:embed="rId79">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marL="0" marR="0" lvl="0" indent="0" algn="ctr" defTabSz="914400" rtl="0" eaLnBrk="1" fontAlgn="ctr" latinLnBrk="0" hangingPunct="1">
              <a:lnSpc>
                <a:spcPct val="100000"/>
              </a:lnSpc>
              <a:spcBef>
                <a:spcPct val="0"/>
              </a:spcBef>
              <a:spcAft>
                <a:spcPct val="0"/>
              </a:spcAft>
              <a:buClrTx/>
              <a:buSzTx/>
              <a:buFontTx/>
              <a:buNone/>
              <a:tabLst/>
              <a:defRPr/>
            </a:pPr>
            <a:endParaRPr kumimoji="1"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サウジアラビア／一般概況／経済</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インフレ率・為替レート</a:t>
            </a:r>
          </a:p>
        </p:txBody>
      </p:sp>
      <p:sp>
        <p:nvSpPr>
          <p:cNvPr id="25" name="テキスト ボックス 24"/>
          <p:cNvSpPr txBox="1"/>
          <p:nvPr/>
        </p:nvSpPr>
        <p:spPr>
          <a:xfrm>
            <a:off x="90463" y="6606828"/>
            <a:ext cx="5616624" cy="144016"/>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100"/>
              </a:spcAft>
              <a:buClrTx/>
              <a:buSzTx/>
              <a:buFontTx/>
              <a:buNone/>
              <a:tabLst/>
              <a:defRPr/>
            </a:pPr>
            <a:r>
              <a:rPr kumimoji="1" lang="ja-JP"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（出所） 国際通貨基金（</a:t>
            </a:r>
            <a:r>
              <a:rPr kumimoji="1" lang="en-US" altLang="ja-JP"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IMF</a:t>
            </a:r>
            <a:r>
              <a:rPr kumimoji="1" lang="ja-JP"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World Economic Outlook Database</a:t>
            </a:r>
            <a:r>
              <a:rPr kumimoji="1" lang="ja-JP"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p>
        </p:txBody>
      </p:sp>
      <p:grpSp>
        <p:nvGrpSpPr>
          <p:cNvPr id="26" name="グループ化 7"/>
          <p:cNvGrpSpPr/>
          <p:nvPr/>
        </p:nvGrpSpPr>
        <p:grpSpPr>
          <a:xfrm>
            <a:off x="200471" y="1773396"/>
            <a:ext cx="4536507" cy="288032"/>
            <a:chOff x="4803500" y="2113806"/>
            <a:chExt cx="2954133" cy="288032"/>
          </a:xfrm>
        </p:grpSpPr>
        <p:cxnSp>
          <p:nvCxnSpPr>
            <p:cNvPr id="27" name="直線コネクタ 26"/>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8"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marL="0" marR="0" lvl="0" indent="0" algn="l" defTabSz="955675" rtl="0" eaLnBrk="1" fontAlgn="base" latinLnBrk="0" hangingPunct="1">
                <a:lnSpc>
                  <a:spcPct val="100000"/>
                </a:lnSpc>
                <a:spcBef>
                  <a:spcPct val="0"/>
                </a:spcBef>
                <a:spcAft>
                  <a:spcPct val="0"/>
                </a:spcAft>
                <a:buClrTx/>
                <a:buSzPct val="120000"/>
                <a:buFontTx/>
                <a:buNone/>
                <a:tabLst/>
                <a:defRPr/>
              </a:pPr>
              <a:r>
                <a:rPr kumimoji="1" lang="ja-JP" altLang="en-US"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rPr>
                <a:t>インフレ率</a:t>
              </a:r>
            </a:p>
          </p:txBody>
        </p:sp>
      </p:grpSp>
      <p:grpSp>
        <p:nvGrpSpPr>
          <p:cNvPr id="29" name="グループ化 7"/>
          <p:cNvGrpSpPr/>
          <p:nvPr/>
        </p:nvGrpSpPr>
        <p:grpSpPr>
          <a:xfrm>
            <a:off x="5169024" y="1773396"/>
            <a:ext cx="4536507" cy="288032"/>
            <a:chOff x="4803500" y="2113806"/>
            <a:chExt cx="2954133" cy="288032"/>
          </a:xfrm>
        </p:grpSpPr>
        <p:cxnSp>
          <p:nvCxnSpPr>
            <p:cNvPr id="30" name="直線コネクタ 29"/>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1"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marL="0" marR="0" lvl="0" indent="0" algn="l" defTabSz="955675" rtl="0" eaLnBrk="1" fontAlgn="base" latinLnBrk="0" hangingPunct="1">
                <a:lnSpc>
                  <a:spcPct val="100000"/>
                </a:lnSpc>
                <a:spcBef>
                  <a:spcPct val="0"/>
                </a:spcBef>
                <a:spcAft>
                  <a:spcPct val="0"/>
                </a:spcAft>
                <a:buClrTx/>
                <a:buSzPct val="120000"/>
                <a:buFontTx/>
                <a:buNone/>
                <a:tabLst/>
                <a:defRPr/>
              </a:pPr>
              <a:r>
                <a:rPr kumimoji="1" lang="zh-TW" altLang="en-US"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rPr>
                <a:t>為替</a:t>
              </a:r>
              <a:r>
                <a:rPr kumimoji="1" lang="ja-JP" altLang="en-US"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rPr>
                <a:t>レート</a:t>
              </a:r>
            </a:p>
          </p:txBody>
        </p:sp>
      </p:grpSp>
      <p:sp>
        <p:nvSpPr>
          <p:cNvPr id="33" name="テキスト ボックス 32"/>
          <p:cNvSpPr txBox="1"/>
          <p:nvPr/>
        </p:nvSpPr>
        <p:spPr>
          <a:xfrm>
            <a:off x="200472" y="1124744"/>
            <a:ext cx="9505056" cy="216662"/>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kumimoji="1" lang="en-US"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2021</a:t>
            </a:r>
            <a:r>
              <a:rPr kumimoji="1" lang="ja-JP"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年のインフレ率は</a:t>
            </a:r>
            <a:r>
              <a:rPr kumimoji="1" lang="en-US"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3.1%</a:t>
            </a:r>
            <a:r>
              <a:rPr kumimoji="1" lang="ja-JP"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であり、</a:t>
            </a:r>
            <a:r>
              <a:rPr kumimoji="1" lang="en-US"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2022</a:t>
            </a:r>
            <a:r>
              <a:rPr kumimoji="1" lang="ja-JP"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年以降は</a:t>
            </a:r>
            <a:r>
              <a:rPr kumimoji="1" lang="en-US"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台で安定して推移していく見込みである。</a:t>
            </a:r>
            <a:endParaRPr kumimoji="1" lang="ja-JP"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40" name="グループ化 39"/>
          <p:cNvGrpSpPr/>
          <p:nvPr/>
        </p:nvGrpSpPr>
        <p:grpSpPr>
          <a:xfrm>
            <a:off x="4002166" y="2370138"/>
            <a:ext cx="1152130" cy="4165679"/>
            <a:chOff x="6342493" y="-215875"/>
            <a:chExt cx="1484517" cy="4196021"/>
          </a:xfrm>
        </p:grpSpPr>
        <p:sp>
          <p:nvSpPr>
            <p:cNvPr id="41" name="フリーフォーム 40"/>
            <p:cNvSpPr/>
            <p:nvPr/>
          </p:nvSpPr>
          <p:spPr>
            <a:xfrm>
              <a:off x="6610985" y="-215875"/>
              <a:ext cx="1216025" cy="4088079"/>
            </a:xfrm>
            <a:custGeom>
              <a:avLst/>
              <a:gdLst>
                <a:gd name="connsiteX0" fmla="*/ 0 w 1371600"/>
                <a:gd name="connsiteY0" fmla="*/ 0 h 2099388"/>
                <a:gd name="connsiteX1" fmla="*/ 0 w 1371600"/>
                <a:gd name="connsiteY1" fmla="*/ 2099388 h 2099388"/>
                <a:gd name="connsiteX2" fmla="*/ 1371600 w 1371600"/>
                <a:gd name="connsiteY2" fmla="*/ 2099388 h 2099388"/>
              </a:gdLst>
              <a:ahLst/>
              <a:cxnLst>
                <a:cxn ang="0">
                  <a:pos x="connsiteX0" y="connsiteY0"/>
                </a:cxn>
                <a:cxn ang="0">
                  <a:pos x="connsiteX1" y="connsiteY1"/>
                </a:cxn>
                <a:cxn ang="0">
                  <a:pos x="connsiteX2" y="connsiteY2"/>
                </a:cxn>
              </a:cxnLst>
              <a:rect l="l" t="t" r="r" b="b"/>
              <a:pathLst>
                <a:path w="1371600" h="2099388">
                  <a:moveTo>
                    <a:pt x="0" y="0"/>
                  </a:moveTo>
                  <a:lnTo>
                    <a:pt x="0" y="2099388"/>
                  </a:lnTo>
                  <a:lnTo>
                    <a:pt x="1371600" y="2099388"/>
                  </a:lnTo>
                </a:path>
              </a:pathLst>
            </a:custGeom>
            <a:noFill/>
            <a:ln w="9525" cap="flat" cmpd="sng" algn="ctr">
              <a:solidFill>
                <a:srgbClr val="6A6A6A"/>
              </a:solidFill>
              <a:prstDash val="sysDash"/>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FFFFFF"/>
                  </a:solidFill>
                  <a:effectLst/>
                  <a:uLnTx/>
                  <a:uFillTx/>
                  <a:latin typeface="Arial"/>
                  <a:ea typeface="ＭＳ Ｐゴシック"/>
                  <a:cs typeface="+mn-cs"/>
                </a:rPr>
                <a:t> </a:t>
              </a:r>
              <a:endPar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42" name="角丸四角形 41"/>
            <p:cNvSpPr/>
            <p:nvPr/>
          </p:nvSpPr>
          <p:spPr>
            <a:xfrm>
              <a:off x="6342493" y="3773413"/>
              <a:ext cx="1287478" cy="206733"/>
            </a:xfrm>
            <a:prstGeom prst="roundRect">
              <a:avLst>
                <a:gd name="adj" fmla="val 50000"/>
              </a:avLst>
            </a:prstGeom>
            <a:solidFill>
              <a:srgbClr val="F6E8C2"/>
            </a:solidFill>
            <a:ln w="9525" cap="flat" cmpd="sng" algn="ctr">
              <a:solidFill>
                <a:srgbClr val="6A6A6A"/>
              </a:solidFill>
              <a:prstDash val="solid"/>
              <a:round/>
              <a:headEnd type="none" w="med" len="med"/>
              <a:tailEnd type="none" w="med" len="med"/>
            </a:ln>
          </p:spPr>
          <p:txBody>
            <a:bodyPr wrap="none"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2022</a:t>
              </a:r>
              <a:r>
                <a:rPr kumimoji="1" lang="ja-JP"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以降は予測値</a:t>
              </a:r>
              <a:endParaRPr kumimoji="1" lang="en-US" altLang="ja-JP"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75" name="Text Placeholder 12"/>
          <p:cNvSpPr>
            <a:spLocks noGrp="1"/>
          </p:cNvSpPr>
          <p:nvPr>
            <p:custDataLst>
              <p:tags r:id="rId3"/>
            </p:custDataLst>
          </p:nvPr>
        </p:nvSpPr>
        <p:spPr bwMode="auto">
          <a:xfrm>
            <a:off x="190500" y="2162175"/>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tabLst/>
              <a:defRPr/>
            </a:pPr>
            <a:r>
              <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rPr>
              <a:t>（％）</a:t>
            </a:r>
          </a:p>
        </p:txBody>
      </p:sp>
      <p:graphicFrame>
        <p:nvGraphicFramePr>
          <p:cNvPr id="151" name="Chart 150">
            <a:extLst>
              <a:ext uri="{FF2B5EF4-FFF2-40B4-BE49-F238E27FC236}">
                <a16:creationId xmlns:a16="http://schemas.microsoft.com/office/drawing/2014/main" id="{8829B325-0E8C-4B05-85C4-3A41E4BC6B36}"/>
              </a:ext>
            </a:extLst>
          </p:cNvPr>
          <p:cNvGraphicFramePr/>
          <p:nvPr>
            <p:custDataLst>
              <p:tags r:id="rId4"/>
            </p:custDataLst>
            <p:extLst>
              <p:ext uri="{D42A27DB-BD31-4B8C-83A1-F6EECF244321}">
                <p14:modId xmlns:p14="http://schemas.microsoft.com/office/powerpoint/2010/main" val="3430804647"/>
              </p:ext>
            </p:extLst>
          </p:nvPr>
        </p:nvGraphicFramePr>
        <p:xfrm>
          <a:off x="4895850" y="2393950"/>
          <a:ext cx="4892675" cy="3748088"/>
        </p:xfrm>
        <a:graphic>
          <a:graphicData uri="http://schemas.openxmlformats.org/drawingml/2006/chart">
            <c:chart xmlns:c="http://schemas.openxmlformats.org/drawingml/2006/chart" xmlns:r="http://schemas.openxmlformats.org/officeDocument/2006/relationships" r:id="rId80"/>
          </a:graphicData>
        </a:graphic>
      </p:graphicFrame>
      <p:sp>
        <p:nvSpPr>
          <p:cNvPr id="115" name="Text Placeholder 12"/>
          <p:cNvSpPr>
            <a:spLocks noGrp="1"/>
          </p:cNvSpPr>
          <p:nvPr>
            <p:custDataLst>
              <p:tags r:id="rId5"/>
            </p:custDataLst>
          </p:nvPr>
        </p:nvSpPr>
        <p:spPr bwMode="auto">
          <a:xfrm>
            <a:off x="4987925" y="2162175"/>
            <a:ext cx="5492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tabLst/>
              <a:defRPr/>
            </a:pPr>
            <a:r>
              <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rPr>
              <a:t>（円</a:t>
            </a:r>
            <a:r>
              <a:rPr kumimoji="0" lang="en-US" altLang="ja-JP" sz="1000" b="0" i="0" u="none" strike="noStrike" kern="1200" cap="none" spc="0" normalizeH="0" baseline="0" noProof="0" dirty="0">
                <a:ln>
                  <a:noFill/>
                </a:ln>
                <a:solidFill>
                  <a:srgbClr val="000000"/>
                </a:solidFill>
                <a:effectLst/>
                <a:uLnTx/>
                <a:uFillTx/>
                <a:latin typeface="Arial"/>
                <a:ea typeface="ＭＳ Ｐゴシック"/>
                <a:cs typeface="+mn-cs"/>
                <a:sym typeface="+mn-lt"/>
              </a:rPr>
              <a:t>/</a:t>
            </a:r>
            <a:r>
              <a:rPr kumimoji="0" lang="en-US" altLang="ja-JP" sz="1000" b="0" dirty="0">
                <a:solidFill>
                  <a:srgbClr val="000000"/>
                </a:solidFill>
                <a:latin typeface="Arial"/>
                <a:ea typeface="ＭＳ Ｐゴシック"/>
                <a:sym typeface="+mn-lt"/>
              </a:rPr>
              <a:t>SAR</a:t>
            </a:r>
            <a:r>
              <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rPr>
              <a:t>）</a:t>
            </a:r>
          </a:p>
        </p:txBody>
      </p:sp>
      <p:sp>
        <p:nvSpPr>
          <p:cNvPr id="139" name="Text Placeholder 12"/>
          <p:cNvSpPr>
            <a:spLocks noGrp="1"/>
          </p:cNvSpPr>
          <p:nvPr>
            <p:custDataLst>
              <p:tags r:id="rId6"/>
            </p:custDataLst>
          </p:nvPr>
        </p:nvSpPr>
        <p:spPr bwMode="auto">
          <a:xfrm>
            <a:off x="9445625"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49372B9E-9EDF-4C6C-A673-B35DD79D239E}" type="datetime'''''''''''21'''''''''''''''''''''''''">
              <a:rPr kumimoji="1" lang="en-US" altLang="en-US" sz="8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21</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17" name="Text Placeholder 12"/>
          <p:cNvSpPr>
            <a:spLocks noGrp="1"/>
          </p:cNvSpPr>
          <p:nvPr>
            <p:custDataLst>
              <p:tags r:id="rId7"/>
            </p:custDataLst>
          </p:nvPr>
        </p:nvSpPr>
        <p:spPr bwMode="auto">
          <a:xfrm>
            <a:off x="5692775"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7B9E1C18-88E5-4C1F-AEBC-5FF9B4161E64}" type="datetime'''''''''''''''''''0''''''''''''''''2'''''''''''">
              <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02</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07" name="Text Placeholder 12"/>
          <p:cNvSpPr>
            <a:spLocks noGrp="1"/>
          </p:cNvSpPr>
          <p:nvPr>
            <p:custDataLst>
              <p:tags r:id="rId8"/>
            </p:custDataLst>
          </p:nvPr>
        </p:nvSpPr>
        <p:spPr bwMode="auto">
          <a:xfrm>
            <a:off x="5240338" y="6110288"/>
            <a:ext cx="2413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DF59D6E1-F7A9-48ED-BFBC-48A0ABA3BCCA}" type="datetime'''''''''''2''''''''''''0''''''''''''''''''''''''''''00'''''">
              <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2000</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18" name="Text Placeholder 12"/>
          <p:cNvSpPr>
            <a:spLocks noGrp="1"/>
          </p:cNvSpPr>
          <p:nvPr>
            <p:custDataLst>
              <p:tags r:id="rId9"/>
            </p:custDataLst>
          </p:nvPr>
        </p:nvSpPr>
        <p:spPr bwMode="auto">
          <a:xfrm>
            <a:off x="5889625"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9ED87CFE-472E-43FF-96E8-B5AB68687F7E}" type="datetime'''''0''''''''''''''''''''''''''''''''''3'">
              <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03</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12" name="Text Placeholder 12"/>
          <p:cNvSpPr>
            <a:spLocks noGrp="1"/>
          </p:cNvSpPr>
          <p:nvPr>
            <p:custDataLst>
              <p:tags r:id="rId10"/>
            </p:custDataLst>
          </p:nvPr>
        </p:nvSpPr>
        <p:spPr bwMode="auto">
          <a:xfrm>
            <a:off x="8851900"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A3DA8481-5731-47E2-9336-40312B6B3216}" type="datetime'''''''1''''''''''''''''''''''''''''''''''''''''''''8'''''''">
              <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18</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useBgFill="1">
        <p:nvSpPr>
          <p:cNvPr id="103" name="テキスト プレースホルダ 9"/>
          <p:cNvSpPr>
            <a:spLocks noGrp="1"/>
          </p:cNvSpPr>
          <p:nvPr>
            <p:custDataLst>
              <p:tags r:id="rId11"/>
            </p:custDataLst>
          </p:nvPr>
        </p:nvSpPr>
        <p:spPr bwMode="gray">
          <a:xfrm>
            <a:off x="5418138" y="2921000"/>
            <a:ext cx="279400" cy="152400"/>
          </a:xfrm>
          <a:prstGeom prst="rect">
            <a:avLst/>
          </a:prstGeom>
          <a:ln>
            <a:noFill/>
          </a:ln>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362B9FDE-AB48-4A58-8BD6-94937C30E902}" type="datetime'''3''''''2''''''''''''''''''.6'''''''''''''''''''''''''">
              <a:rPr lang="en-US" altLang="en-US" sz="1000" smtClean="0">
                <a:solidFill>
                  <a:srgbClr val="000000"/>
                </a:solidFill>
                <a:effectLst/>
              </a:rPr>
              <a:pPr/>
              <a:t>32.6</a:t>
            </a:fld>
            <a:endParaRPr kumimoji="0" lang="ja-JP" altLang="en-US" sz="1000" b="0" i="0" strike="noStrike" kern="1200" cap="none" spc="0" normalizeH="0" baseline="0" noProof="0" dirty="0">
              <a:ln>
                <a:noFill/>
              </a:ln>
              <a:solidFill>
                <a:srgbClr val="000000"/>
              </a:solidFill>
              <a:effectLst/>
              <a:uLnTx/>
              <a:uFillTx/>
              <a:cs typeface="+mn-cs"/>
              <a:sym typeface="+mn-lt"/>
            </a:endParaRPr>
          </a:p>
        </p:txBody>
      </p:sp>
      <p:sp>
        <p:nvSpPr>
          <p:cNvPr id="116" name="Text Placeholder 12"/>
          <p:cNvSpPr>
            <a:spLocks noGrp="1"/>
          </p:cNvSpPr>
          <p:nvPr>
            <p:custDataLst>
              <p:tags r:id="rId12"/>
            </p:custDataLst>
          </p:nvPr>
        </p:nvSpPr>
        <p:spPr bwMode="auto">
          <a:xfrm>
            <a:off x="549433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C0EE3D54-C7A5-4D5C-9E31-57F17480DFB2}" type="datetime'''''0''''''''''''''''''''''''''''''''1'''''''''''">
              <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01</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useBgFill="1">
        <p:nvSpPr>
          <p:cNvPr id="142" name="テキスト プレースホルダ 9">
            <a:extLst>
              <a:ext uri="{FF2B5EF4-FFF2-40B4-BE49-F238E27FC236}">
                <a16:creationId xmlns:a16="http://schemas.microsoft.com/office/drawing/2014/main" id="{1EA846C0-DF0D-4E09-95B2-F3DE1DDDA636}"/>
              </a:ext>
            </a:extLst>
          </p:cNvPr>
          <p:cNvSpPr>
            <a:spLocks noGrp="1"/>
          </p:cNvSpPr>
          <p:nvPr>
            <p:custDataLst>
              <p:tags r:id="rId13"/>
            </p:custDataLst>
          </p:nvPr>
        </p:nvSpPr>
        <p:spPr bwMode="gray">
          <a:xfrm>
            <a:off x="6604000" y="3049588"/>
            <a:ext cx="279400" cy="152400"/>
          </a:xfrm>
          <a:prstGeom prst="rect">
            <a:avLst/>
          </a:prstGeom>
          <a:ln>
            <a:noFill/>
          </a:ln>
          <a:effec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AAB2CAC-2983-4765-A6C2-D7B426019570}" type="datetime'''3''''''''''''''''''''''''''''''''''''1''''''''''''''''.3'''">
              <a:rPr lang="en-US" altLang="en-US" sz="1000" smtClean="0">
                <a:effectLst/>
              </a:rPr>
              <a:pPr/>
              <a:t>31.3</a:t>
            </a:fld>
            <a:endParaRPr lang="ja-JP" altLang="en-US" sz="1000" dirty="0">
              <a:sym typeface="+mn-lt"/>
            </a:endParaRPr>
          </a:p>
        </p:txBody>
      </p:sp>
      <p:sp>
        <p:nvSpPr>
          <p:cNvPr id="119" name="Text Placeholder 12"/>
          <p:cNvSpPr>
            <a:spLocks noGrp="1"/>
          </p:cNvSpPr>
          <p:nvPr>
            <p:custDataLst>
              <p:tags r:id="rId14"/>
            </p:custDataLst>
          </p:nvPr>
        </p:nvSpPr>
        <p:spPr bwMode="auto">
          <a:xfrm>
            <a:off x="6088063"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118543A2-3F90-4602-B822-9A51EE9A897B}" type="datetime'''''''''''''''''''''''''04'''''''''">
              <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04</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26" name="Text Placeholder 12"/>
          <p:cNvSpPr>
            <a:spLocks noGrp="1"/>
          </p:cNvSpPr>
          <p:nvPr>
            <p:custDataLst>
              <p:tags r:id="rId15"/>
            </p:custDataLst>
          </p:nvPr>
        </p:nvSpPr>
        <p:spPr bwMode="auto">
          <a:xfrm>
            <a:off x="7470775"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76399331-6690-4EF4-8DB6-BD69996AE509}" type="datetime'''''''''''''1''''''''''''''''''''''''1'">
              <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11</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20" name="Text Placeholder 12"/>
          <p:cNvSpPr>
            <a:spLocks noGrp="1"/>
          </p:cNvSpPr>
          <p:nvPr>
            <p:custDataLst>
              <p:tags r:id="rId16"/>
            </p:custDataLst>
          </p:nvPr>
        </p:nvSpPr>
        <p:spPr bwMode="auto">
          <a:xfrm>
            <a:off x="6284913"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8ACC981C-8F13-4A46-B239-260E2D84E7E4}" type="datetime'''''''''''''''''''''05'''''''''''''''''''''''''''''''''''''''">
              <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05</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10" name="Text Placeholder 12"/>
          <p:cNvSpPr>
            <a:spLocks noGrp="1"/>
          </p:cNvSpPr>
          <p:nvPr>
            <p:custDataLst>
              <p:tags r:id="rId17"/>
            </p:custDataLst>
          </p:nvPr>
        </p:nvSpPr>
        <p:spPr bwMode="auto">
          <a:xfrm>
            <a:off x="8458200"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B356B52E-B986-41AE-8C06-187EB90FD48A}" type="datetime'''''''''''''''''''''1''''6'''''''''''''''">
              <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16</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21" name="Text Placeholder 12"/>
          <p:cNvSpPr>
            <a:spLocks noGrp="1"/>
          </p:cNvSpPr>
          <p:nvPr>
            <p:custDataLst>
              <p:tags r:id="rId18"/>
            </p:custDataLst>
          </p:nvPr>
        </p:nvSpPr>
        <p:spPr bwMode="auto">
          <a:xfrm>
            <a:off x="6481763"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1DFE1468-8323-4A2C-95B5-D5F8E645B4C9}" type="datetime'0''''''''''''6'''''''''''''''''''''''''">
              <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06</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22" name="Text Placeholder 12"/>
          <p:cNvSpPr>
            <a:spLocks noGrp="1"/>
          </p:cNvSpPr>
          <p:nvPr>
            <p:custDataLst>
              <p:tags r:id="rId19"/>
            </p:custDataLst>
          </p:nvPr>
        </p:nvSpPr>
        <p:spPr bwMode="auto">
          <a:xfrm>
            <a:off x="6680200"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64F7D07C-EE92-42B5-87CD-B5ACFAABCAE9}" type="datetime'''''''''''''''''''''''''0''''''''''''''''''7'''''''''''''''''">
              <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07</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13" name="Text Placeholder 12"/>
          <p:cNvSpPr>
            <a:spLocks noGrp="1"/>
          </p:cNvSpPr>
          <p:nvPr>
            <p:custDataLst>
              <p:tags r:id="rId20"/>
            </p:custDataLst>
          </p:nvPr>
        </p:nvSpPr>
        <p:spPr bwMode="auto">
          <a:xfrm>
            <a:off x="905033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6101D891-3A4F-41E2-9A4C-A8667FA45C11}" type="datetime'1''''''''''''''''''''''''''''''''''''''''9'''''''''''''''">
              <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19</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23" name="Text Placeholder 12"/>
          <p:cNvSpPr>
            <a:spLocks noGrp="1"/>
          </p:cNvSpPr>
          <p:nvPr>
            <p:custDataLst>
              <p:tags r:id="rId21"/>
            </p:custDataLst>
          </p:nvPr>
        </p:nvSpPr>
        <p:spPr bwMode="auto">
          <a:xfrm>
            <a:off x="6877050"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F9444A85-F576-4C1C-92AE-E7CBE74C6272}" type="datetime'''''''0''''''''''''''''''''''8'">
              <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08</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useBgFill="1">
        <p:nvSpPr>
          <p:cNvPr id="134" name="Text Placeholder 12"/>
          <p:cNvSpPr>
            <a:spLocks noGrp="1"/>
          </p:cNvSpPr>
          <p:nvPr>
            <p:custDataLst>
              <p:tags r:id="rId22"/>
            </p:custDataLst>
          </p:nvPr>
        </p:nvSpPr>
        <p:spPr bwMode="gray">
          <a:xfrm>
            <a:off x="7591425" y="3689350"/>
            <a:ext cx="279400" cy="152400"/>
          </a:xfrm>
          <a:prstGeom prst="rect">
            <a:avLst/>
          </a:prstGeom>
        </p:spPr>
        <p:txBody>
          <a:bodyPr vert="horz" wrap="none" lIns="17463" tIns="0" rIns="17463"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AD29C8AE-E182-4906-B870-93FCBA5206F9}" type="datetime'''''''''''''''2''''''1''''.''''''''4'''''''''''''''''''''">
              <a:rPr lang="en-US" altLang="en-US" sz="1000" b="0" smtClean="0">
                <a:solidFill>
                  <a:srgbClr val="000000"/>
                </a:solidFill>
                <a:effectLst/>
              </a:rPr>
              <a:pPr/>
              <a:t>21.4</a:t>
            </a:fld>
            <a:endParaRPr kumimoji="0" lang="ja-JP" altLang="en-US" sz="1000" b="0" i="0" strike="noStrike" kern="1200" cap="none" spc="0" normalizeH="0" baseline="0" noProof="0" dirty="0">
              <a:ln>
                <a:noFill/>
              </a:ln>
              <a:solidFill>
                <a:srgbClr val="000000"/>
              </a:solidFill>
              <a:effectLst/>
              <a:uLnTx/>
              <a:uFillTx/>
              <a:cs typeface="+mn-cs"/>
              <a:sym typeface="+mn-lt"/>
            </a:endParaRPr>
          </a:p>
        </p:txBody>
      </p:sp>
      <p:sp>
        <p:nvSpPr>
          <p:cNvPr id="124" name="Text Placeholder 12"/>
          <p:cNvSpPr>
            <a:spLocks noGrp="1"/>
          </p:cNvSpPr>
          <p:nvPr>
            <p:custDataLst>
              <p:tags r:id="rId23"/>
            </p:custDataLst>
          </p:nvPr>
        </p:nvSpPr>
        <p:spPr bwMode="auto">
          <a:xfrm>
            <a:off x="707548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8B814E7A-D22A-49DF-996E-1EB8577A5956}" type="datetime'0''''''''''''''9'''''''''">
              <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09</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25" name="Text Placeholder 12"/>
          <p:cNvSpPr>
            <a:spLocks noGrp="1"/>
          </p:cNvSpPr>
          <p:nvPr>
            <p:custDataLst>
              <p:tags r:id="rId24"/>
            </p:custDataLst>
          </p:nvPr>
        </p:nvSpPr>
        <p:spPr bwMode="auto">
          <a:xfrm>
            <a:off x="727233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66B5A273-F21E-45D0-8F40-D7CC137B781F}" type="datetime'1''''''''''''''''''''''''''''''''''''''0'''">
              <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10</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useBgFill="1">
        <p:nvSpPr>
          <p:cNvPr id="106" name="テキスト プレースホルダ 9">
            <a:extLst>
              <a:ext uri="{FF2B5EF4-FFF2-40B4-BE49-F238E27FC236}">
                <a16:creationId xmlns:a16="http://schemas.microsoft.com/office/drawing/2014/main" id="{CC211FCE-1AC9-4B76-B005-BCF9A4C0DC97}"/>
              </a:ext>
            </a:extLst>
          </p:cNvPr>
          <p:cNvSpPr>
            <a:spLocks noGrp="1"/>
          </p:cNvSpPr>
          <p:nvPr>
            <p:custDataLst>
              <p:tags r:id="rId25"/>
            </p:custDataLst>
          </p:nvPr>
        </p:nvSpPr>
        <p:spPr bwMode="gray">
          <a:xfrm>
            <a:off x="5813425" y="2749550"/>
            <a:ext cx="27940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4FA9959-D651-40A7-94A1-972210568519}" type="datetime'''''3''''0''''''''''''''''.9'''''''">
              <a:rPr lang="en-US" altLang="en-US" sz="1000" smtClean="0">
                <a:effectLst/>
              </a:rPr>
              <a:pPr/>
              <a:t>30.9</a:t>
            </a:fld>
            <a:endParaRPr lang="ja-JP" altLang="en-US" sz="1000" dirty="0">
              <a:sym typeface="+mn-lt"/>
            </a:endParaRPr>
          </a:p>
        </p:txBody>
      </p:sp>
      <p:sp>
        <p:nvSpPr>
          <p:cNvPr id="127" name="Text Placeholder 12"/>
          <p:cNvSpPr>
            <a:spLocks noGrp="1"/>
          </p:cNvSpPr>
          <p:nvPr>
            <p:custDataLst>
              <p:tags r:id="rId26"/>
            </p:custDataLst>
          </p:nvPr>
        </p:nvSpPr>
        <p:spPr bwMode="auto">
          <a:xfrm>
            <a:off x="7667625"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1D45EB3E-C9AF-4A18-953E-F45E687779BD}" type="datetime'''''''''''''''''''''''''''''''''''''''''''''1''''2'''''''''">
              <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12</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useBgFill="1">
        <p:nvSpPr>
          <p:cNvPr id="129" name="Text Placeholder 12"/>
          <p:cNvSpPr>
            <a:spLocks noGrp="1"/>
          </p:cNvSpPr>
          <p:nvPr>
            <p:custDataLst>
              <p:tags r:id="rId27"/>
            </p:custDataLst>
          </p:nvPr>
        </p:nvSpPr>
        <p:spPr bwMode="gray">
          <a:xfrm>
            <a:off x="7788275" y="3219450"/>
            <a:ext cx="279400" cy="152400"/>
          </a:xfrm>
          <a:prstGeom prst="rect">
            <a:avLst/>
          </a:prstGeom>
        </p:spPr>
        <p:txBody>
          <a:bodyPr vert="horz" wrap="none" lIns="17463" tIns="0" rIns="17463"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07AD9F80-1FCA-4D41-8882-FB5077B5129B}" type="datetime'''''''''''''''2''''''''''6.''''''1'''''''''">
              <a:rPr lang="en-US" altLang="en-US" sz="1000" b="0" smtClean="0">
                <a:solidFill>
                  <a:srgbClr val="000000"/>
                </a:solidFill>
                <a:effectLst/>
              </a:rPr>
              <a:pPr/>
              <a:t>26.1</a:t>
            </a:fld>
            <a:endParaRPr kumimoji="0" lang="ja-JP" altLang="en-US" sz="1000" b="0" i="0" strike="noStrike" kern="1200" cap="none" spc="0" normalizeH="0" baseline="0" noProof="0" dirty="0">
              <a:ln>
                <a:noFill/>
              </a:ln>
              <a:solidFill>
                <a:srgbClr val="000000"/>
              </a:solidFill>
              <a:effectLst/>
              <a:uLnTx/>
              <a:uFillTx/>
              <a:cs typeface="+mn-cs"/>
              <a:sym typeface="+mn-lt"/>
            </a:endParaRPr>
          </a:p>
        </p:txBody>
      </p:sp>
      <p:sp>
        <p:nvSpPr>
          <p:cNvPr id="128" name="Text Placeholder 12"/>
          <p:cNvSpPr>
            <a:spLocks noGrp="1"/>
          </p:cNvSpPr>
          <p:nvPr>
            <p:custDataLst>
              <p:tags r:id="rId28"/>
            </p:custDataLst>
          </p:nvPr>
        </p:nvSpPr>
        <p:spPr bwMode="auto">
          <a:xfrm>
            <a:off x="7864475"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3344439B-EDB3-47C3-9C4E-C7440BC6358C}" type="datetime'''''''''''''''''1''''''''''''''''''''3'">
              <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13</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useBgFill="1">
        <p:nvSpPr>
          <p:cNvPr id="130" name="Text Placeholder 12"/>
          <p:cNvSpPr>
            <a:spLocks noGrp="1"/>
          </p:cNvSpPr>
          <p:nvPr>
            <p:custDataLst>
              <p:tags r:id="rId29"/>
            </p:custDataLst>
          </p:nvPr>
        </p:nvSpPr>
        <p:spPr bwMode="gray">
          <a:xfrm>
            <a:off x="7986713" y="2992438"/>
            <a:ext cx="279400" cy="152400"/>
          </a:xfrm>
          <a:prstGeom prst="rect">
            <a:avLst/>
          </a:prstGeom>
        </p:spPr>
        <p:txBody>
          <a:bodyPr vert="horz" wrap="none" lIns="17463" tIns="0" rIns="17463"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3045EE8B-30AF-42DF-A440-7A91EB06D5C6}" type="datetime'''2''8''''''''''''''''''''''''''''''''''''''''''''''''.4'">
              <a:rPr lang="en-US" altLang="en-US" sz="1000" b="0" smtClean="0">
                <a:solidFill>
                  <a:srgbClr val="000000"/>
                </a:solidFill>
                <a:effectLst/>
              </a:rPr>
              <a:pPr/>
              <a:t>28.4</a:t>
            </a:fld>
            <a:endParaRPr kumimoji="0" lang="ja-JP" altLang="en-US" sz="1000" b="0" i="0" strike="noStrike" kern="1200" cap="none" spc="0" normalizeH="0" baseline="0" noProof="0" dirty="0">
              <a:ln>
                <a:noFill/>
              </a:ln>
              <a:solidFill>
                <a:srgbClr val="000000"/>
              </a:solidFill>
              <a:effectLst/>
              <a:uLnTx/>
              <a:uFillTx/>
              <a:cs typeface="+mn-cs"/>
              <a:sym typeface="+mn-lt"/>
            </a:endParaRPr>
          </a:p>
        </p:txBody>
      </p:sp>
      <p:sp>
        <p:nvSpPr>
          <p:cNvPr id="108" name="Text Placeholder 12"/>
          <p:cNvSpPr>
            <a:spLocks noGrp="1"/>
          </p:cNvSpPr>
          <p:nvPr>
            <p:custDataLst>
              <p:tags r:id="rId30"/>
            </p:custDataLst>
          </p:nvPr>
        </p:nvSpPr>
        <p:spPr bwMode="auto">
          <a:xfrm>
            <a:off x="8062913"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17DA9CCF-D908-4D33-8872-BD548594F459}" type="datetime'''''''''''''''''''''''''''''''''''1''4'''''''''''''''''''">
              <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14</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09" name="Text Placeholder 12"/>
          <p:cNvSpPr>
            <a:spLocks noGrp="1"/>
          </p:cNvSpPr>
          <p:nvPr>
            <p:custDataLst>
              <p:tags r:id="rId31"/>
            </p:custDataLst>
          </p:nvPr>
        </p:nvSpPr>
        <p:spPr bwMode="auto">
          <a:xfrm>
            <a:off x="8259763"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733A82C9-611D-4FBE-AAC6-B5F2AC8EA843}" type="datetime'''''''''''''''''15'''''''''''''''''''''''''">
              <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15</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14" name="Text Placeholder 12"/>
          <p:cNvSpPr>
            <a:spLocks noGrp="1"/>
          </p:cNvSpPr>
          <p:nvPr>
            <p:custDataLst>
              <p:tags r:id="rId32"/>
            </p:custDataLst>
          </p:nvPr>
        </p:nvSpPr>
        <p:spPr bwMode="auto">
          <a:xfrm>
            <a:off x="924718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BE294021-928A-4DFC-90AD-89444D3A33E9}" type="datetime'''''''''''''''''''''''''''''''''20'''''''''">
              <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20</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useBgFill="1">
        <p:nvSpPr>
          <p:cNvPr id="131" name="Text Placeholder 12"/>
          <p:cNvSpPr>
            <a:spLocks noGrp="1"/>
          </p:cNvSpPr>
          <p:nvPr>
            <p:custDataLst>
              <p:tags r:id="rId33"/>
            </p:custDataLst>
          </p:nvPr>
        </p:nvSpPr>
        <p:spPr bwMode="gray">
          <a:xfrm>
            <a:off x="8382000" y="2927350"/>
            <a:ext cx="279400" cy="152400"/>
          </a:xfrm>
          <a:prstGeom prst="rect">
            <a:avLst/>
          </a:prstGeom>
        </p:spPr>
        <p:txBody>
          <a:bodyPr vert="horz" wrap="none" lIns="17463" tIns="0" rIns="17463"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0EB03425-C45E-4080-A7E2-9FB7BBCDBAA8}" type="datetime'''2''''9''''''''.''''''1'''''''''">
              <a:rPr lang="en-US" altLang="en-US" sz="1000" b="0" smtClean="0">
                <a:solidFill>
                  <a:srgbClr val="000000"/>
                </a:solidFill>
                <a:effectLst/>
              </a:rPr>
              <a:pPr/>
              <a:t>29.1</a:t>
            </a:fld>
            <a:endParaRPr kumimoji="0" lang="ja-JP" altLang="en-US" sz="1000" b="0" i="0" strike="noStrike" kern="1200" cap="none" spc="0" normalizeH="0" baseline="0" noProof="0" dirty="0">
              <a:ln>
                <a:noFill/>
              </a:ln>
              <a:solidFill>
                <a:srgbClr val="000000"/>
              </a:solidFill>
              <a:effectLst/>
              <a:uLnTx/>
              <a:uFillTx/>
              <a:cs typeface="+mn-cs"/>
              <a:sym typeface="+mn-lt"/>
            </a:endParaRPr>
          </a:p>
        </p:txBody>
      </p:sp>
      <p:sp>
        <p:nvSpPr>
          <p:cNvPr id="111" name="Text Placeholder 12"/>
          <p:cNvSpPr>
            <a:spLocks noGrp="1"/>
          </p:cNvSpPr>
          <p:nvPr>
            <p:custDataLst>
              <p:tags r:id="rId34"/>
            </p:custDataLst>
          </p:nvPr>
        </p:nvSpPr>
        <p:spPr bwMode="auto">
          <a:xfrm>
            <a:off x="8655050"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46169DAA-E21E-4C22-94ED-CC513B535C05}" type="datetime'''''''''''''''''''''''1''''''''''''''''''7'''''''''''''''''">
              <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17</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40" name="Text Placeholder 12"/>
          <p:cNvSpPr>
            <a:spLocks noGrp="1"/>
          </p:cNvSpPr>
          <p:nvPr>
            <p:custDataLst>
              <p:tags r:id="rId35"/>
            </p:custDataLst>
          </p:nvPr>
        </p:nvSpPr>
        <p:spPr bwMode="auto">
          <a:xfrm>
            <a:off x="9642475"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2F076B28-8DB4-4F69-BEB4-F50FBFEDB132}" type="datetime'2''''''''''''2'''''''''''''''''''''''''''''">
              <a:rPr kumimoji="1" lang="en-US" altLang="en-US" sz="8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22</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useBgFill="1">
        <p:nvSpPr>
          <p:cNvPr id="143" name="テキスト プレースホルダ 9">
            <a:extLst>
              <a:ext uri="{FF2B5EF4-FFF2-40B4-BE49-F238E27FC236}">
                <a16:creationId xmlns:a16="http://schemas.microsoft.com/office/drawing/2014/main" id="{5F0225F1-E934-4072-B463-D97CBDAD5FE4}"/>
              </a:ext>
            </a:extLst>
          </p:cNvPr>
          <p:cNvSpPr>
            <a:spLocks noGrp="1"/>
          </p:cNvSpPr>
          <p:nvPr>
            <p:custDataLst>
              <p:tags r:id="rId36"/>
            </p:custDataLst>
          </p:nvPr>
        </p:nvSpPr>
        <p:spPr bwMode="gray">
          <a:xfrm>
            <a:off x="6800850" y="3094038"/>
            <a:ext cx="27940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B2730C3-ECDC-4907-80DE-BB121736625A}" type="datetime'''''''''''''''''''''''''''''''27''''''''''''''''''.''''''4'''">
              <a:rPr lang="en-US" altLang="en-US" sz="1000" smtClean="0">
                <a:effectLst/>
              </a:rPr>
              <a:pPr/>
              <a:t>27.4</a:t>
            </a:fld>
            <a:endParaRPr lang="ja-JP" altLang="en-US" sz="1000" dirty="0">
              <a:sym typeface="+mn-lt"/>
            </a:endParaRPr>
          </a:p>
        </p:txBody>
      </p:sp>
      <p:sp useBgFill="1">
        <p:nvSpPr>
          <p:cNvPr id="146" name="テキスト プレースホルダ 9">
            <a:extLst>
              <a:ext uri="{FF2B5EF4-FFF2-40B4-BE49-F238E27FC236}">
                <a16:creationId xmlns:a16="http://schemas.microsoft.com/office/drawing/2014/main" id="{94C7104F-ECFF-4773-9D27-F2F9031EA3C0}"/>
              </a:ext>
            </a:extLst>
          </p:cNvPr>
          <p:cNvSpPr>
            <a:spLocks noGrp="1"/>
          </p:cNvSpPr>
          <p:nvPr>
            <p:custDataLst>
              <p:tags r:id="rId37"/>
            </p:custDataLst>
          </p:nvPr>
        </p:nvSpPr>
        <p:spPr bwMode="gray">
          <a:xfrm>
            <a:off x="9369425" y="2892425"/>
            <a:ext cx="27940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9FD2A2C-2238-4C9E-9078-783D172AC160}" type="datetime'''''''''''2''''''''''''''''''''''''''9''''''.''''''''''''4'''">
              <a:rPr lang="en-US" altLang="en-US" sz="1000" smtClean="0">
                <a:effectLst/>
              </a:rPr>
              <a:pPr/>
              <a:t>29.4</a:t>
            </a:fld>
            <a:endParaRPr lang="ja-JP" altLang="en-US" sz="1000" dirty="0">
              <a:sym typeface="+mn-lt"/>
            </a:endParaRPr>
          </a:p>
        </p:txBody>
      </p:sp>
      <p:sp useBgFill="1">
        <p:nvSpPr>
          <p:cNvPr id="147" name="テキスト プレースホルダ 9">
            <a:extLst>
              <a:ext uri="{FF2B5EF4-FFF2-40B4-BE49-F238E27FC236}">
                <a16:creationId xmlns:a16="http://schemas.microsoft.com/office/drawing/2014/main" id="{8A849BFD-9237-4095-91DD-5B086DBBEA9D}"/>
              </a:ext>
            </a:extLst>
          </p:cNvPr>
          <p:cNvSpPr>
            <a:spLocks noGrp="1"/>
          </p:cNvSpPr>
          <p:nvPr>
            <p:custDataLst>
              <p:tags r:id="rId38"/>
            </p:custDataLst>
          </p:nvPr>
        </p:nvSpPr>
        <p:spPr bwMode="gray">
          <a:xfrm>
            <a:off x="9566275" y="2676525"/>
            <a:ext cx="279400" cy="152400"/>
          </a:xfrm>
          <a:prstGeom prst="rect">
            <a:avLst/>
          </a:prstGeom>
          <a:ln>
            <a:noFill/>
          </a:ln>
          <a:effec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21646F6-40D4-401B-AB4B-D1287BC1E2A1}" type="datetime'3''5''''''''''''''''''''''.''''''''1'''''">
              <a:rPr lang="en-US" altLang="en-US" sz="1000" smtClean="0">
                <a:effectLst/>
              </a:rPr>
              <a:pPr/>
              <a:t>35.1</a:t>
            </a:fld>
            <a:endParaRPr lang="ja-JP" altLang="en-US" sz="1000" dirty="0">
              <a:sym typeface="+mn-lt"/>
            </a:endParaRPr>
          </a:p>
        </p:txBody>
      </p:sp>
      <p:graphicFrame>
        <p:nvGraphicFramePr>
          <p:cNvPr id="2" name="Chart 97">
            <a:extLst>
              <a:ext uri="{FF2B5EF4-FFF2-40B4-BE49-F238E27FC236}">
                <a16:creationId xmlns:a16="http://schemas.microsoft.com/office/drawing/2014/main" id="{F91B6518-A3FA-53FA-344B-8F5DDD01353B}"/>
              </a:ext>
            </a:extLst>
          </p:cNvPr>
          <p:cNvGraphicFramePr/>
          <p:nvPr>
            <p:custDataLst>
              <p:tags r:id="rId39"/>
            </p:custDataLst>
            <p:extLst>
              <p:ext uri="{D42A27DB-BD31-4B8C-83A1-F6EECF244321}">
                <p14:modId xmlns:p14="http://schemas.microsoft.com/office/powerpoint/2010/main" val="2286639549"/>
              </p:ext>
            </p:extLst>
          </p:nvPr>
        </p:nvGraphicFramePr>
        <p:xfrm>
          <a:off x="55563" y="2393950"/>
          <a:ext cx="4921250" cy="3748088"/>
        </p:xfrm>
        <a:graphic>
          <a:graphicData uri="http://schemas.openxmlformats.org/drawingml/2006/chart">
            <c:chart xmlns:c="http://schemas.openxmlformats.org/drawingml/2006/chart" xmlns:r="http://schemas.openxmlformats.org/officeDocument/2006/relationships" r:id="rId81"/>
          </a:graphicData>
        </a:graphic>
      </p:graphicFrame>
      <p:sp>
        <p:nvSpPr>
          <p:cNvPr id="3" name="Text Placeholder 12">
            <a:extLst>
              <a:ext uri="{FF2B5EF4-FFF2-40B4-BE49-F238E27FC236}">
                <a16:creationId xmlns:a16="http://schemas.microsoft.com/office/drawing/2014/main" id="{5361E292-088F-8D13-6E0C-168246277A9B}"/>
              </a:ext>
            </a:extLst>
          </p:cNvPr>
          <p:cNvSpPr>
            <a:spLocks noGrp="1"/>
          </p:cNvSpPr>
          <p:nvPr>
            <p:custDataLst>
              <p:tags r:id="rId40"/>
            </p:custDataLst>
          </p:nvPr>
        </p:nvSpPr>
        <p:spPr bwMode="auto">
          <a:xfrm>
            <a:off x="460533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D94A9C47-D3F1-49A1-A7B5-F3FBEB49FDFE}" type="datetime'''''2''''4'''''''''''''''''''''''''''''">
              <a:rPr kumimoji="0" lang="en-US" altLang="en-US" sz="800" b="0" i="0" u="none" strike="noStrike" kern="1200" cap="none" spc="0" normalizeH="0" baseline="0" noProof="0" smtClean="0"/>
              <a:pPr marL="0" marR="0" lvl="0" indent="0" algn="ctr" defTabSz="914400" rtl="0" eaLnBrk="1" fontAlgn="auto" latinLnBrk="0" hangingPunct="1">
                <a:lnSpc>
                  <a:spcPct val="100000"/>
                </a:lnSpc>
                <a:spcBef>
                  <a:spcPct val="0"/>
                </a:spcBef>
                <a:spcAft>
                  <a:spcPct val="0"/>
                </a:spcAft>
                <a:buClrTx/>
                <a:buSzTx/>
                <a:buFontTx/>
                <a:buNone/>
                <a:tabLst/>
                <a:defRPr/>
              </a:pPr>
              <a:t>24</a:t>
            </a:fld>
            <a:endParaRPr kumimoji="0" lang="ja-JP" altLang="en-US" sz="64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8" name="Text Placeholder 12">
            <a:extLst>
              <a:ext uri="{FF2B5EF4-FFF2-40B4-BE49-F238E27FC236}">
                <a16:creationId xmlns:a16="http://schemas.microsoft.com/office/drawing/2014/main" id="{A1C3FE36-D2F4-7D4D-EF99-1475FA4C49BA}"/>
              </a:ext>
            </a:extLst>
          </p:cNvPr>
          <p:cNvSpPr>
            <a:spLocks noGrp="1"/>
          </p:cNvSpPr>
          <p:nvPr>
            <p:custDataLst>
              <p:tags r:id="rId41"/>
            </p:custDataLst>
          </p:nvPr>
        </p:nvSpPr>
        <p:spPr bwMode="auto">
          <a:xfrm>
            <a:off x="112553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0D6AD546-4875-42C6-9DA3-C6400C0892A1}" type="datetime'''''''''''''''''''''''''''''''''''''''0''''''''''''''''4'''">
              <a:rPr kumimoji="1" lang="ja-JP" altLang="en-US" sz="8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04</a:t>
            </a:fld>
            <a:endParaRPr kumimoji="0" lang="ja-JP" altLang="en-US" sz="64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useBgFill="1">
        <p:nvSpPr>
          <p:cNvPr id="9" name="テキスト プレースホルダ 9">
            <a:extLst>
              <a:ext uri="{FF2B5EF4-FFF2-40B4-BE49-F238E27FC236}">
                <a16:creationId xmlns:a16="http://schemas.microsoft.com/office/drawing/2014/main" id="{1A315E2A-19C9-292D-71C6-0A7DB7A17977}"/>
              </a:ext>
            </a:extLst>
          </p:cNvPr>
          <p:cNvSpPr>
            <a:spLocks noGrp="1"/>
          </p:cNvSpPr>
          <p:nvPr>
            <p:custDataLst>
              <p:tags r:id="rId42"/>
            </p:custDataLst>
          </p:nvPr>
        </p:nvSpPr>
        <p:spPr bwMode="gray">
          <a:xfrm>
            <a:off x="2824163" y="3937000"/>
            <a:ext cx="20955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E019B4A6-0279-44C0-85AA-011A2699820A}" type="datetime'''''''''''''2''.''''''''''''''''''''2'''''''''''''''''''''''''">
              <a:rPr kumimoji="1" lang="en-US" altLang="en-US" sz="1000" b="0" i="0" u="none" strike="noStrike" kern="1200" cap="none" spc="0" normalizeH="0" baseline="0" noProof="0" smtClean="0"/>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2.2</a:t>
            </a:fld>
            <a:endParaRPr kumimoji="1"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useBgFill="1">
        <p:nvSpPr>
          <p:cNvPr id="10" name="テキスト プレースホルダ 9">
            <a:extLst>
              <a:ext uri="{FF2B5EF4-FFF2-40B4-BE49-F238E27FC236}">
                <a16:creationId xmlns:a16="http://schemas.microsoft.com/office/drawing/2014/main" id="{2BFB90AC-BF65-0DDE-669D-18D0FCA71BDE}"/>
              </a:ext>
            </a:extLst>
          </p:cNvPr>
          <p:cNvSpPr>
            <a:spLocks noGrp="1"/>
          </p:cNvSpPr>
          <p:nvPr>
            <p:custDataLst>
              <p:tags r:id="rId43"/>
            </p:custDataLst>
          </p:nvPr>
        </p:nvSpPr>
        <p:spPr bwMode="gray">
          <a:xfrm>
            <a:off x="542925" y="5127625"/>
            <a:ext cx="252413"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75DAF417-644E-4934-B4E3-451F4FAB2238}" type="datetime'''-''1''''''''''''''''.''''''''''''''''''1'">
              <a:rPr kumimoji="1" lang="en-US" altLang="en-US" sz="1000" b="0" i="0" u="none" strike="noStrike" kern="1200" cap="none" spc="0" normalizeH="0" baseline="0" noProof="0" smtClean="0"/>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-1.1</a:t>
            </a:fld>
            <a:endParaRPr kumimoji="1"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useBgFill="1">
        <p:nvSpPr>
          <p:cNvPr id="11" name="テキスト プレースホルダ 9">
            <a:extLst>
              <a:ext uri="{FF2B5EF4-FFF2-40B4-BE49-F238E27FC236}">
                <a16:creationId xmlns:a16="http://schemas.microsoft.com/office/drawing/2014/main" id="{B843272A-9E09-ABC0-D22D-E3E1F0392D2B}"/>
              </a:ext>
            </a:extLst>
          </p:cNvPr>
          <p:cNvSpPr>
            <a:spLocks noGrp="1"/>
          </p:cNvSpPr>
          <p:nvPr>
            <p:custDataLst>
              <p:tags r:id="rId44"/>
            </p:custDataLst>
          </p:nvPr>
        </p:nvSpPr>
        <p:spPr bwMode="gray">
          <a:xfrm>
            <a:off x="525463" y="5097463"/>
            <a:ext cx="252413"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ABD54D03-48CF-4AE1-8A76-EBB8E0221695}" type="datetime'-''''''''1''''''''.''''''0'''''''''''''''''">
              <a:rPr kumimoji="1" lang="en-US" altLang="en-US" sz="1000" b="0" i="0" u="none" strike="noStrike" kern="1200" cap="none" spc="0" normalizeH="0" baseline="0" noProof="0" smtClean="0"/>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-1.0</a:t>
            </a:fld>
            <a:endParaRPr kumimoji="1"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2" name="Text Placeholder 12">
            <a:extLst>
              <a:ext uri="{FF2B5EF4-FFF2-40B4-BE49-F238E27FC236}">
                <a16:creationId xmlns:a16="http://schemas.microsoft.com/office/drawing/2014/main" id="{11943E53-4417-9C8B-75AB-14D294217ED7}"/>
              </a:ext>
            </a:extLst>
          </p:cNvPr>
          <p:cNvSpPr>
            <a:spLocks noGrp="1"/>
          </p:cNvSpPr>
          <p:nvPr>
            <p:custDataLst>
              <p:tags r:id="rId45"/>
            </p:custDataLst>
          </p:nvPr>
        </p:nvSpPr>
        <p:spPr bwMode="auto">
          <a:xfrm>
            <a:off x="60483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4B445B01-90A1-4D21-90F5-16AB3567B144}" type="datetime'''''''''''''''''''''''''0''''''1'''''">
              <a:rPr kumimoji="1" lang="ja-JP" altLang="en-US" sz="8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01</a:t>
            </a:fld>
            <a:endParaRPr kumimoji="0" lang="ja-JP" altLang="en-US" sz="64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3" name="Text Placeholder 12">
            <a:extLst>
              <a:ext uri="{FF2B5EF4-FFF2-40B4-BE49-F238E27FC236}">
                <a16:creationId xmlns:a16="http://schemas.microsoft.com/office/drawing/2014/main" id="{D0C644A9-B0A7-5F30-740E-F833E9CE710F}"/>
              </a:ext>
            </a:extLst>
          </p:cNvPr>
          <p:cNvSpPr>
            <a:spLocks noGrp="1"/>
          </p:cNvSpPr>
          <p:nvPr>
            <p:custDataLst>
              <p:tags r:id="rId46"/>
            </p:custDataLst>
          </p:nvPr>
        </p:nvSpPr>
        <p:spPr bwMode="auto">
          <a:xfrm>
            <a:off x="373063" y="6110288"/>
            <a:ext cx="2413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C190E23F-08A0-4B2A-A382-7B2682502C80}" type="datetime'''''''''''''''''2''''0''''''''''''''0''''''''''''''''0'''''">
              <a:rPr kumimoji="1" lang="ja-JP" altLang="en-US" sz="8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2000</a:t>
            </a:fld>
            <a:endParaRPr kumimoji="0" lang="ja-JP" altLang="en-US" sz="64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4" name="Text Placeholder 12">
            <a:extLst>
              <a:ext uri="{FF2B5EF4-FFF2-40B4-BE49-F238E27FC236}">
                <a16:creationId xmlns:a16="http://schemas.microsoft.com/office/drawing/2014/main" id="{C80BE736-FE4D-4BBB-DC34-D5A031CE5835}"/>
              </a:ext>
            </a:extLst>
          </p:cNvPr>
          <p:cNvSpPr>
            <a:spLocks noGrp="1"/>
          </p:cNvSpPr>
          <p:nvPr>
            <p:custDataLst>
              <p:tags r:id="rId47"/>
            </p:custDataLst>
          </p:nvPr>
        </p:nvSpPr>
        <p:spPr bwMode="auto">
          <a:xfrm>
            <a:off x="777875"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DF98D798-2425-4638-85D4-E4DB0A3657A8}" type="datetime'''''''''0''''''''''''''''''''''2'''''''''''''''''''''''''''''">
              <a:rPr kumimoji="1" lang="ja-JP" altLang="en-US" sz="8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02</a:t>
            </a:fld>
            <a:endParaRPr kumimoji="0" lang="ja-JP" altLang="en-US" sz="64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5" name="Text Placeholder 12">
            <a:extLst>
              <a:ext uri="{FF2B5EF4-FFF2-40B4-BE49-F238E27FC236}">
                <a16:creationId xmlns:a16="http://schemas.microsoft.com/office/drawing/2014/main" id="{BB5D1E46-5C6A-0861-9A5A-2279DBA30B6D}"/>
              </a:ext>
            </a:extLst>
          </p:cNvPr>
          <p:cNvSpPr>
            <a:spLocks noGrp="1"/>
          </p:cNvSpPr>
          <p:nvPr>
            <p:custDataLst>
              <p:tags r:id="rId48"/>
            </p:custDataLst>
          </p:nvPr>
        </p:nvSpPr>
        <p:spPr bwMode="auto">
          <a:xfrm>
            <a:off x="952500"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36D9795E-6FBE-4DE3-86F8-95509A1F33E1}" type="datetime'''''''''''0''''''''''''''3'''''''''''''''''''''''''''''''''''">
              <a:rPr kumimoji="1" lang="ja-JP" altLang="en-US" sz="8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03</a:t>
            </a:fld>
            <a:endParaRPr kumimoji="0" lang="ja-JP" altLang="en-US" sz="64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useBgFill="1">
        <p:nvSpPr>
          <p:cNvPr id="16" name="Text Placeholder 12">
            <a:extLst>
              <a:ext uri="{FF2B5EF4-FFF2-40B4-BE49-F238E27FC236}">
                <a16:creationId xmlns:a16="http://schemas.microsoft.com/office/drawing/2014/main" id="{6DE30F68-6C4F-0C21-5A4C-6397FCA740F5}"/>
              </a:ext>
            </a:extLst>
          </p:cNvPr>
          <p:cNvSpPr>
            <a:spLocks noGrp="1"/>
          </p:cNvSpPr>
          <p:nvPr>
            <p:custDataLst>
              <p:tags r:id="rId49"/>
            </p:custDataLst>
          </p:nvPr>
        </p:nvSpPr>
        <p:spPr bwMode="gray">
          <a:xfrm>
            <a:off x="1258888" y="4527550"/>
            <a:ext cx="209550" cy="152400"/>
          </a:xfrm>
          <a:prstGeom prst="rect">
            <a:avLst/>
          </a:prstGeom>
        </p:spPr>
        <p:txBody>
          <a:bodyPr vert="horz" wrap="none" lIns="17463" tIns="0" rIns="17463" bIns="0" numCol="1" spcCol="0" rtlCol="0" anchor="b"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04BBD1CE-FA5E-4819-8369-922BAB057C4C}" type="datetime'''''''''''''''0''''''''''''''''''''''''''.''''6'''">
              <a:rPr kumimoji="1" lang="en-US" altLang="en-US" sz="1000" b="0" i="0" u="none" strike="noStrike" kern="1200" cap="none" spc="0" normalizeH="0" baseline="0" noProof="0" smtClean="0"/>
              <a:pPr marL="0" marR="0" lvl="0" indent="0" algn="ctr" defTabSz="914400" rtl="0" eaLnBrk="1" fontAlgn="auto" latinLnBrk="0" hangingPunct="1">
                <a:lnSpc>
                  <a:spcPct val="100000"/>
                </a:lnSpc>
                <a:spcBef>
                  <a:spcPct val="0"/>
                </a:spcBef>
                <a:spcAft>
                  <a:spcPct val="0"/>
                </a:spcAft>
                <a:buClrTx/>
                <a:buSzTx/>
                <a:buFontTx/>
                <a:buNone/>
                <a:tabLst/>
                <a:defRPr/>
              </a:pPr>
              <a:t>0.6</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7" name="Text Placeholder 12">
            <a:extLst>
              <a:ext uri="{FF2B5EF4-FFF2-40B4-BE49-F238E27FC236}">
                <a16:creationId xmlns:a16="http://schemas.microsoft.com/office/drawing/2014/main" id="{C5D9B0C5-D25E-9311-E45B-1EDE34FAE358}"/>
              </a:ext>
            </a:extLst>
          </p:cNvPr>
          <p:cNvSpPr>
            <a:spLocks noGrp="1"/>
          </p:cNvSpPr>
          <p:nvPr>
            <p:custDataLst>
              <p:tags r:id="rId50"/>
            </p:custDataLst>
          </p:nvPr>
        </p:nvSpPr>
        <p:spPr bwMode="auto">
          <a:xfrm>
            <a:off x="1300163"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EDE23B5B-8892-47D1-BB95-A871D1D9D509}" type="datetime'''''''''''''''''''''''''0''''''''''''''''''''''''5'''''''">
              <a:rPr kumimoji="1" lang="ja-JP" altLang="en-US" sz="8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05</a:t>
            </a:fld>
            <a:endParaRPr kumimoji="0" lang="ja-JP" altLang="en-US" sz="64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useBgFill="1">
        <p:nvSpPr>
          <p:cNvPr id="18" name="Text Placeholder 12">
            <a:extLst>
              <a:ext uri="{FF2B5EF4-FFF2-40B4-BE49-F238E27FC236}">
                <a16:creationId xmlns:a16="http://schemas.microsoft.com/office/drawing/2014/main" id="{1024D8C2-CCF8-1B55-9D58-295D6C881338}"/>
              </a:ext>
            </a:extLst>
          </p:cNvPr>
          <p:cNvSpPr>
            <a:spLocks noGrp="1"/>
          </p:cNvSpPr>
          <p:nvPr>
            <p:custDataLst>
              <p:tags r:id="rId51"/>
            </p:custDataLst>
          </p:nvPr>
        </p:nvSpPr>
        <p:spPr bwMode="gray">
          <a:xfrm>
            <a:off x="1433513" y="4054475"/>
            <a:ext cx="209550" cy="152400"/>
          </a:xfrm>
          <a:prstGeom prst="rect">
            <a:avLst/>
          </a:prstGeom>
        </p:spPr>
        <p:txBody>
          <a:bodyPr vert="horz" wrap="none" lIns="17463" tIns="0" rIns="17463" bIns="0" numCol="1" spcCol="0" rtlCol="0" anchor="b"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4765E77A-98EF-4091-B1C1-480A6115E141}" type="datetime'''''''''1''''''''''''''''''''''''.''''''''''''''''''''9'''">
              <a:rPr kumimoji="1" lang="en-US" altLang="en-US" sz="1000" b="0" i="0" u="none" strike="noStrike" kern="1200" cap="none" spc="0" normalizeH="0" baseline="0" noProof="0" smtClean="0"/>
              <a:pPr marL="0" marR="0" lvl="0" indent="0" algn="ctr" defTabSz="914400" rtl="0" eaLnBrk="1" fontAlgn="auto" latinLnBrk="0" hangingPunct="1">
                <a:lnSpc>
                  <a:spcPct val="100000"/>
                </a:lnSpc>
                <a:spcBef>
                  <a:spcPct val="0"/>
                </a:spcBef>
                <a:spcAft>
                  <a:spcPct val="0"/>
                </a:spcAft>
                <a:buClrTx/>
                <a:buSzTx/>
                <a:buFontTx/>
                <a:buNone/>
                <a:tabLst/>
                <a:defRPr/>
              </a:pPr>
              <a:t>1.9</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9" name="Text Placeholder 12">
            <a:extLst>
              <a:ext uri="{FF2B5EF4-FFF2-40B4-BE49-F238E27FC236}">
                <a16:creationId xmlns:a16="http://schemas.microsoft.com/office/drawing/2014/main" id="{A0CBE1C3-C62C-2680-DFA4-9112729AC618}"/>
              </a:ext>
            </a:extLst>
          </p:cNvPr>
          <p:cNvSpPr>
            <a:spLocks noGrp="1"/>
          </p:cNvSpPr>
          <p:nvPr>
            <p:custDataLst>
              <p:tags r:id="rId52"/>
            </p:custDataLst>
          </p:nvPr>
        </p:nvSpPr>
        <p:spPr bwMode="auto">
          <a:xfrm>
            <a:off x="199548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561AB56C-434C-46A9-96B5-79EF171C26AA}" type="datetime'''''''''''''''''''''09'''''''''''''''''''''''''''''''">
              <a:rPr kumimoji="1" lang="ja-JP" altLang="en-US" sz="8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09</a:t>
            </a:fld>
            <a:endParaRPr kumimoji="0" lang="ja-JP" altLang="en-US" sz="64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20" name="Text Placeholder 12">
            <a:extLst>
              <a:ext uri="{FF2B5EF4-FFF2-40B4-BE49-F238E27FC236}">
                <a16:creationId xmlns:a16="http://schemas.microsoft.com/office/drawing/2014/main" id="{05BF3BF8-78C8-06F6-4001-745D46F6C212}"/>
              </a:ext>
            </a:extLst>
          </p:cNvPr>
          <p:cNvSpPr>
            <a:spLocks noGrp="1"/>
          </p:cNvSpPr>
          <p:nvPr>
            <p:custDataLst>
              <p:tags r:id="rId53"/>
            </p:custDataLst>
          </p:nvPr>
        </p:nvSpPr>
        <p:spPr bwMode="auto">
          <a:xfrm>
            <a:off x="147478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12358B97-4395-4B96-9F11-EB676F30E66C}" type="datetime'''0''''''''''''''''''''''''''''''''6'''''''''''''''''''">
              <a:rPr kumimoji="1" lang="ja-JP" altLang="en-US" sz="8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06</a:t>
            </a:fld>
            <a:endParaRPr kumimoji="0" lang="ja-JP" altLang="en-US" sz="64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useBgFill="1">
        <p:nvSpPr>
          <p:cNvPr id="21" name="Text Placeholder 12">
            <a:extLst>
              <a:ext uri="{FF2B5EF4-FFF2-40B4-BE49-F238E27FC236}">
                <a16:creationId xmlns:a16="http://schemas.microsoft.com/office/drawing/2014/main" id="{D2A3BA48-F72D-DF8B-36D4-9D5E55118F47}"/>
              </a:ext>
            </a:extLst>
          </p:cNvPr>
          <p:cNvSpPr>
            <a:spLocks noGrp="1"/>
          </p:cNvSpPr>
          <p:nvPr>
            <p:custDataLst>
              <p:tags r:id="rId54"/>
            </p:custDataLst>
          </p:nvPr>
        </p:nvSpPr>
        <p:spPr bwMode="gray">
          <a:xfrm>
            <a:off x="1606550" y="2963863"/>
            <a:ext cx="209550" cy="152400"/>
          </a:xfrm>
          <a:prstGeom prst="rect">
            <a:avLst/>
          </a:prstGeom>
        </p:spPr>
        <p:txBody>
          <a:bodyPr vert="horz" wrap="none" lIns="17463" tIns="0" rIns="17463" bIns="0" numCol="1" spcCol="0" rtlCol="0" anchor="b"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CF4F0D42-09F9-4439-A7E0-D2712848EF26}" type="datetime'''''''''''''''''''''''''''''''''''''''''5''''''''.''0'">
              <a:rPr kumimoji="1" lang="en-US" altLang="en-US" sz="1000" b="0" i="0" u="none" strike="noStrike" kern="1200" cap="none" spc="0" normalizeH="0" baseline="0" noProof="0" smtClean="0"/>
              <a:pPr marL="0" marR="0" lvl="0" indent="0" algn="ctr" defTabSz="914400" rtl="0" eaLnBrk="1" fontAlgn="auto" latinLnBrk="0" hangingPunct="1">
                <a:lnSpc>
                  <a:spcPct val="100000"/>
                </a:lnSpc>
                <a:spcBef>
                  <a:spcPct val="0"/>
                </a:spcBef>
                <a:spcAft>
                  <a:spcPct val="0"/>
                </a:spcAft>
                <a:buClrTx/>
                <a:buSzTx/>
                <a:buFontTx/>
                <a:buNone/>
                <a:tabLst/>
                <a:defRPr/>
              </a:pPr>
              <a:t>5.0</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22" name="Text Placeholder 12">
            <a:extLst>
              <a:ext uri="{FF2B5EF4-FFF2-40B4-BE49-F238E27FC236}">
                <a16:creationId xmlns:a16="http://schemas.microsoft.com/office/drawing/2014/main" id="{E12D11E4-22A7-0970-EE29-FAFB60DD598A}"/>
              </a:ext>
            </a:extLst>
          </p:cNvPr>
          <p:cNvSpPr>
            <a:spLocks noGrp="1"/>
          </p:cNvSpPr>
          <p:nvPr>
            <p:custDataLst>
              <p:tags r:id="rId55"/>
            </p:custDataLst>
          </p:nvPr>
        </p:nvSpPr>
        <p:spPr bwMode="auto">
          <a:xfrm>
            <a:off x="1647825"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F2FADD05-3C9B-4BE1-BB1B-88E6C0F118D2}" type="datetime'''''''''''0''''''''7'''''''">
              <a:rPr kumimoji="1" lang="ja-JP" altLang="en-US" sz="8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07</a:t>
            </a:fld>
            <a:endParaRPr kumimoji="0" lang="ja-JP" altLang="en-US" sz="64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23" name="Text Placeholder 12">
            <a:extLst>
              <a:ext uri="{FF2B5EF4-FFF2-40B4-BE49-F238E27FC236}">
                <a16:creationId xmlns:a16="http://schemas.microsoft.com/office/drawing/2014/main" id="{4AE8BCDB-2421-B491-34FE-7430A4EFD93D}"/>
              </a:ext>
            </a:extLst>
          </p:cNvPr>
          <p:cNvSpPr>
            <a:spLocks noGrp="1"/>
          </p:cNvSpPr>
          <p:nvPr>
            <p:custDataLst>
              <p:tags r:id="rId56"/>
            </p:custDataLst>
          </p:nvPr>
        </p:nvSpPr>
        <p:spPr bwMode="auto">
          <a:xfrm>
            <a:off x="1822450"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622E42F4-4689-4A29-8C42-BAB3F0CC64CC}" type="datetime'''''0''8'">
              <a:rPr kumimoji="1" lang="ja-JP" altLang="en-US" sz="8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08</a:t>
            </a:fld>
            <a:endParaRPr kumimoji="0" lang="ja-JP" altLang="en-US" sz="64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useBgFill="1">
        <p:nvSpPr>
          <p:cNvPr id="24" name="Text Placeholder 12">
            <a:extLst>
              <a:ext uri="{FF2B5EF4-FFF2-40B4-BE49-F238E27FC236}">
                <a16:creationId xmlns:a16="http://schemas.microsoft.com/office/drawing/2014/main" id="{0EABD633-DC68-C923-1593-2A1F4A57775C}"/>
              </a:ext>
            </a:extLst>
          </p:cNvPr>
          <p:cNvSpPr>
            <a:spLocks noGrp="1"/>
          </p:cNvSpPr>
          <p:nvPr>
            <p:custDataLst>
              <p:tags r:id="rId57"/>
            </p:custDataLst>
          </p:nvPr>
        </p:nvSpPr>
        <p:spPr bwMode="gray">
          <a:xfrm>
            <a:off x="1954213" y="3217863"/>
            <a:ext cx="209550" cy="152400"/>
          </a:xfrm>
          <a:prstGeom prst="rect">
            <a:avLst/>
          </a:prstGeom>
        </p:spPr>
        <p:txBody>
          <a:bodyPr vert="horz" wrap="none" lIns="17463" tIns="0" rIns="17463" bIns="0" numCol="1" spcCol="0" rtlCol="0" anchor="b"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F268006A-97C6-4D6C-B8C6-ACE967AA3AFE}" type="datetime'''''''''''''4''''''''''.''''''''''3'''''''''''''''''">
              <a:rPr kumimoji="1" lang="en-US" altLang="en-US" sz="1000" b="0" i="0" u="none" strike="noStrike" kern="1200" cap="none" spc="0" normalizeH="0" baseline="0" noProof="0" smtClean="0"/>
              <a:pPr marL="0" marR="0" lvl="0" indent="0" algn="ctr" defTabSz="914400" rtl="0" eaLnBrk="1" fontAlgn="auto" latinLnBrk="0" hangingPunct="1">
                <a:lnSpc>
                  <a:spcPct val="100000"/>
                </a:lnSpc>
                <a:spcBef>
                  <a:spcPct val="0"/>
                </a:spcBef>
                <a:spcAft>
                  <a:spcPct val="0"/>
                </a:spcAft>
                <a:buClrTx/>
                <a:buSzTx/>
                <a:buFontTx/>
                <a:buNone/>
                <a:tabLst/>
                <a:defRPr/>
              </a:pPr>
              <a:t>4.3</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32" name="Text Placeholder 12">
            <a:extLst>
              <a:ext uri="{FF2B5EF4-FFF2-40B4-BE49-F238E27FC236}">
                <a16:creationId xmlns:a16="http://schemas.microsoft.com/office/drawing/2014/main" id="{546F718C-62D1-1DCA-D9A2-EC439B0AAE22}"/>
              </a:ext>
            </a:extLst>
          </p:cNvPr>
          <p:cNvSpPr>
            <a:spLocks noGrp="1"/>
          </p:cNvSpPr>
          <p:nvPr>
            <p:custDataLst>
              <p:tags r:id="rId58"/>
            </p:custDataLst>
          </p:nvPr>
        </p:nvSpPr>
        <p:spPr bwMode="auto">
          <a:xfrm>
            <a:off x="3387725"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D954C152-EF2E-483E-B55C-81EBFA499D87}" type="datetime'''''1''''''''''''''''7'''''''''''''''''''''">
              <a:rPr kumimoji="1" lang="ja-JP" altLang="en-US" sz="8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17</a:t>
            </a:fld>
            <a:endParaRPr kumimoji="0" lang="ja-JP" altLang="en-US" sz="64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useBgFill="1">
        <p:nvSpPr>
          <p:cNvPr id="34" name="Text Placeholder 12">
            <a:extLst>
              <a:ext uri="{FF2B5EF4-FFF2-40B4-BE49-F238E27FC236}">
                <a16:creationId xmlns:a16="http://schemas.microsoft.com/office/drawing/2014/main" id="{43A3D38A-2F20-16F2-5C9E-6BAB6A00CA7D}"/>
              </a:ext>
            </a:extLst>
          </p:cNvPr>
          <p:cNvSpPr>
            <a:spLocks noGrp="1"/>
          </p:cNvSpPr>
          <p:nvPr>
            <p:custDataLst>
              <p:tags r:id="rId59"/>
            </p:custDataLst>
          </p:nvPr>
        </p:nvSpPr>
        <p:spPr bwMode="gray">
          <a:xfrm>
            <a:off x="2476500" y="3713163"/>
            <a:ext cx="209550" cy="152400"/>
          </a:xfrm>
          <a:prstGeom prst="rect">
            <a:avLst/>
          </a:prstGeom>
        </p:spPr>
        <p:txBody>
          <a:bodyPr vert="horz" wrap="none" lIns="17463" tIns="0" rIns="17463" bIns="0" numCol="1" spcCol="0" rtlCol="0" anchor="b"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7561FD4C-E7F6-45D8-A128-F0AABE6998C0}" type="datetime'2''''''''''.9'''''''''''''''''''''">
              <a:rPr kumimoji="1" lang="en-US" altLang="en-US" sz="1000" b="0" i="0" u="none" strike="noStrike" kern="1200" cap="none" spc="0" normalizeH="0" baseline="0" noProof="0" smtClean="0"/>
              <a:pPr marL="0" marR="0" lvl="0" indent="0" algn="ctr" defTabSz="914400" rtl="0" eaLnBrk="1" fontAlgn="auto" latinLnBrk="0" hangingPunct="1">
                <a:lnSpc>
                  <a:spcPct val="100000"/>
                </a:lnSpc>
                <a:spcBef>
                  <a:spcPct val="0"/>
                </a:spcBef>
                <a:spcAft>
                  <a:spcPct val="0"/>
                </a:spcAft>
                <a:buClrTx/>
                <a:buSzTx/>
                <a:buFontTx/>
                <a:buNone/>
                <a:tabLst/>
                <a:defRPr/>
              </a:pPr>
              <a:t>2.9</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35" name="Text Placeholder 12">
            <a:extLst>
              <a:ext uri="{FF2B5EF4-FFF2-40B4-BE49-F238E27FC236}">
                <a16:creationId xmlns:a16="http://schemas.microsoft.com/office/drawing/2014/main" id="{7AE3FDEF-4049-E75B-53F2-6D2348F6CE9C}"/>
              </a:ext>
            </a:extLst>
          </p:cNvPr>
          <p:cNvSpPr>
            <a:spLocks noGrp="1"/>
          </p:cNvSpPr>
          <p:nvPr>
            <p:custDataLst>
              <p:tags r:id="rId60"/>
            </p:custDataLst>
          </p:nvPr>
        </p:nvSpPr>
        <p:spPr bwMode="auto">
          <a:xfrm>
            <a:off x="2170113"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EB24CB80-674C-4585-8B34-4264960C9623}" type="datetime'''''''''''''''''''''''''''''1''0'''''''''''''''''''''">
              <a:rPr kumimoji="1" lang="ja-JP" altLang="en-US" sz="8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10</a:t>
            </a:fld>
            <a:endParaRPr kumimoji="0" lang="ja-JP" altLang="en-US" sz="64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36" name="Text Placeholder 12">
            <a:extLst>
              <a:ext uri="{FF2B5EF4-FFF2-40B4-BE49-F238E27FC236}">
                <a16:creationId xmlns:a16="http://schemas.microsoft.com/office/drawing/2014/main" id="{022546EF-D06F-03DB-7A28-45AFFF227797}"/>
              </a:ext>
            </a:extLst>
          </p:cNvPr>
          <p:cNvSpPr>
            <a:spLocks noGrp="1"/>
          </p:cNvSpPr>
          <p:nvPr>
            <p:custDataLst>
              <p:tags r:id="rId61"/>
            </p:custDataLst>
          </p:nvPr>
        </p:nvSpPr>
        <p:spPr bwMode="auto">
          <a:xfrm>
            <a:off x="234473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C221A82D-DE48-481B-A3F8-3523817E9A8A}" type="datetime'''''11'''''''''''''''''''''''''">
              <a:rPr kumimoji="1" lang="ja-JP" altLang="en-US" sz="8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11</a:t>
            </a:fld>
            <a:endParaRPr kumimoji="0" lang="ja-JP" altLang="en-US" sz="64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37" name="Text Placeholder 12">
            <a:extLst>
              <a:ext uri="{FF2B5EF4-FFF2-40B4-BE49-F238E27FC236}">
                <a16:creationId xmlns:a16="http://schemas.microsoft.com/office/drawing/2014/main" id="{74928A35-2460-C765-D3E7-D571970732A0}"/>
              </a:ext>
            </a:extLst>
          </p:cNvPr>
          <p:cNvSpPr>
            <a:spLocks noGrp="1"/>
          </p:cNvSpPr>
          <p:nvPr>
            <p:custDataLst>
              <p:tags r:id="rId62"/>
            </p:custDataLst>
          </p:nvPr>
        </p:nvSpPr>
        <p:spPr bwMode="auto">
          <a:xfrm>
            <a:off x="2517775"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74154DD6-5AA5-48A9-A36F-4777DB996E92}" type="datetime'''''''''''''''''''''''''''''''''''''''''''''1''''2'">
              <a:rPr kumimoji="1" lang="ja-JP" altLang="en-US" sz="8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12</a:t>
            </a:fld>
            <a:endParaRPr kumimoji="0" lang="ja-JP" altLang="en-US" sz="64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38" name="Text Placeholder 12">
            <a:extLst>
              <a:ext uri="{FF2B5EF4-FFF2-40B4-BE49-F238E27FC236}">
                <a16:creationId xmlns:a16="http://schemas.microsoft.com/office/drawing/2014/main" id="{686905EE-DCF5-77DE-5712-8D3713877EDF}"/>
              </a:ext>
            </a:extLst>
          </p:cNvPr>
          <p:cNvSpPr>
            <a:spLocks noGrp="1"/>
          </p:cNvSpPr>
          <p:nvPr>
            <p:custDataLst>
              <p:tags r:id="rId63"/>
            </p:custDataLst>
          </p:nvPr>
        </p:nvSpPr>
        <p:spPr bwMode="auto">
          <a:xfrm>
            <a:off x="2692400"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AACEBB06-7BD7-431A-9EFB-BF219AE8059D}" type="datetime'''''''''''''''''''''1''''''''''''''''''''''''''''3'''''''''">
              <a:rPr kumimoji="1" lang="ja-JP" altLang="en-US" sz="8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13</a:t>
            </a:fld>
            <a:endParaRPr kumimoji="0" lang="ja-JP" altLang="en-US" sz="64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39" name="Text Placeholder 12">
            <a:extLst>
              <a:ext uri="{FF2B5EF4-FFF2-40B4-BE49-F238E27FC236}">
                <a16:creationId xmlns:a16="http://schemas.microsoft.com/office/drawing/2014/main" id="{4ACE0A21-143C-3E7E-FB68-93A5EFCB3D65}"/>
              </a:ext>
            </a:extLst>
          </p:cNvPr>
          <p:cNvSpPr>
            <a:spLocks noGrp="1"/>
          </p:cNvSpPr>
          <p:nvPr>
            <p:custDataLst>
              <p:tags r:id="rId64"/>
            </p:custDataLst>
          </p:nvPr>
        </p:nvSpPr>
        <p:spPr bwMode="auto">
          <a:xfrm>
            <a:off x="3910013"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947B04DF-318C-4CC7-AF8C-4353CDFA5FA7}" type="datetime'''''''2''''''''''''''''''''''''''''''''''''''0'''''''''''">
              <a:rPr kumimoji="1" lang="ja-JP" altLang="en-US" sz="8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20</a:t>
            </a:fld>
            <a:endParaRPr kumimoji="0" lang="ja-JP" altLang="en-US" sz="64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useBgFill="1">
        <p:nvSpPr>
          <p:cNvPr id="43" name="テキスト プレースホルダ 9">
            <a:extLst>
              <a:ext uri="{FF2B5EF4-FFF2-40B4-BE49-F238E27FC236}">
                <a16:creationId xmlns:a16="http://schemas.microsoft.com/office/drawing/2014/main" id="{EC8F68D5-78A7-BDC7-E149-2CF34941691F}"/>
              </a:ext>
            </a:extLst>
          </p:cNvPr>
          <p:cNvSpPr>
            <a:spLocks noGrp="1"/>
          </p:cNvSpPr>
          <p:nvPr>
            <p:custDataLst>
              <p:tags r:id="rId65"/>
            </p:custDataLst>
          </p:nvPr>
        </p:nvSpPr>
        <p:spPr bwMode="gray">
          <a:xfrm>
            <a:off x="2998788" y="4302125"/>
            <a:ext cx="20955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468E4E2D-31FB-4F26-98C2-B4BAAE646B70}" type="datetime'''''''''1''''''''''''''.''''''''''''''''''''''''''''2'''''">
              <a:rPr kumimoji="1" lang="en-US" altLang="en-US" sz="1000" b="0" i="0" u="none" strike="noStrike" kern="1200" cap="none" spc="0" normalizeH="0" baseline="0" noProof="0" smtClean="0"/>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1.2</a:t>
            </a:fld>
            <a:endParaRPr kumimoji="1"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44" name="Text Placeholder 12">
            <a:extLst>
              <a:ext uri="{FF2B5EF4-FFF2-40B4-BE49-F238E27FC236}">
                <a16:creationId xmlns:a16="http://schemas.microsoft.com/office/drawing/2014/main" id="{23E6DB9C-542D-B43D-5CBC-D9F64039CF12}"/>
              </a:ext>
            </a:extLst>
          </p:cNvPr>
          <p:cNvSpPr>
            <a:spLocks noGrp="1"/>
          </p:cNvSpPr>
          <p:nvPr>
            <p:custDataLst>
              <p:tags r:id="rId66"/>
            </p:custDataLst>
          </p:nvPr>
        </p:nvSpPr>
        <p:spPr bwMode="auto">
          <a:xfrm>
            <a:off x="286543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C8D1D3C1-6075-4B2A-9C98-638305A0C5DA}" type="datetime'''''''''''''''1''''''''''''''''''''''4'''''''">
              <a:rPr kumimoji="1" lang="ja-JP" altLang="en-US" sz="8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14</a:t>
            </a:fld>
            <a:endParaRPr kumimoji="0" lang="ja-JP" altLang="en-US" sz="64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45" name="Text Placeholder 12">
            <a:extLst>
              <a:ext uri="{FF2B5EF4-FFF2-40B4-BE49-F238E27FC236}">
                <a16:creationId xmlns:a16="http://schemas.microsoft.com/office/drawing/2014/main" id="{C811F987-158C-478E-870C-402765DC1B31}"/>
              </a:ext>
            </a:extLst>
          </p:cNvPr>
          <p:cNvSpPr>
            <a:spLocks noGrp="1"/>
          </p:cNvSpPr>
          <p:nvPr>
            <p:custDataLst>
              <p:tags r:id="rId67"/>
            </p:custDataLst>
          </p:nvPr>
        </p:nvSpPr>
        <p:spPr bwMode="auto">
          <a:xfrm>
            <a:off x="3040063"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AEB6BF6D-FAC8-4D50-ACC0-A9B066AB82FA}" type="datetime'''''''''''''1''''''''''''''''''''''''''''''''''5'''">
              <a:rPr kumimoji="1" lang="ja-JP" altLang="en-US" sz="8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15</a:t>
            </a:fld>
            <a:endParaRPr kumimoji="0" lang="ja-JP" altLang="en-US" sz="64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46" name="Text Placeholder 12">
            <a:extLst>
              <a:ext uri="{FF2B5EF4-FFF2-40B4-BE49-F238E27FC236}">
                <a16:creationId xmlns:a16="http://schemas.microsoft.com/office/drawing/2014/main" id="{211EE5A2-7BDE-9768-1BDB-B8C0A6BBE25F}"/>
              </a:ext>
            </a:extLst>
          </p:cNvPr>
          <p:cNvSpPr>
            <a:spLocks noGrp="1"/>
          </p:cNvSpPr>
          <p:nvPr>
            <p:custDataLst>
              <p:tags r:id="rId68"/>
            </p:custDataLst>
          </p:nvPr>
        </p:nvSpPr>
        <p:spPr bwMode="auto">
          <a:xfrm>
            <a:off x="321468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6593677E-4D4D-43DC-AB74-1A5085C2A61F}" type="datetime'''''''1''''''''''''6'''''''''''''''''''''''''''''''''''''''">
              <a:rPr kumimoji="1" lang="ja-JP" altLang="en-US" sz="8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16</a:t>
            </a:fld>
            <a:endParaRPr kumimoji="0" lang="ja-JP" altLang="en-US" sz="64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useBgFill="1">
        <p:nvSpPr>
          <p:cNvPr id="47" name="テキスト プレースホルダ 9">
            <a:extLst>
              <a:ext uri="{FF2B5EF4-FFF2-40B4-BE49-F238E27FC236}">
                <a16:creationId xmlns:a16="http://schemas.microsoft.com/office/drawing/2014/main" id="{5772591C-62B0-9EF5-D379-68CC80CDEEC9}"/>
              </a:ext>
            </a:extLst>
          </p:cNvPr>
          <p:cNvSpPr>
            <a:spLocks noGrp="1"/>
          </p:cNvSpPr>
          <p:nvPr>
            <p:custDataLst>
              <p:tags r:id="rId69"/>
            </p:custDataLst>
          </p:nvPr>
        </p:nvSpPr>
        <p:spPr bwMode="gray">
          <a:xfrm>
            <a:off x="3325813" y="5027613"/>
            <a:ext cx="252413"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495D8BF8-4222-455B-B17C-CB0935DB69C7}" type="datetime'-''''''''''''0''''''.''8'''''''''''''">
              <a:rPr kumimoji="1" lang="en-US" altLang="en-US" sz="1000" b="0" i="0" u="none" strike="noStrike" kern="1200" cap="none" spc="0" normalizeH="0" baseline="0" noProof="0" smtClean="0"/>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-0.8</a:t>
            </a:fld>
            <a:endParaRPr kumimoji="1"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48" name="Text Placeholder 12">
            <a:extLst>
              <a:ext uri="{FF2B5EF4-FFF2-40B4-BE49-F238E27FC236}">
                <a16:creationId xmlns:a16="http://schemas.microsoft.com/office/drawing/2014/main" id="{0AF0932E-94D5-4942-305C-DADED0EE3D9C}"/>
              </a:ext>
            </a:extLst>
          </p:cNvPr>
          <p:cNvSpPr>
            <a:spLocks noGrp="1"/>
          </p:cNvSpPr>
          <p:nvPr>
            <p:custDataLst>
              <p:tags r:id="rId70"/>
            </p:custDataLst>
          </p:nvPr>
        </p:nvSpPr>
        <p:spPr bwMode="auto">
          <a:xfrm>
            <a:off x="3562350"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D58872A7-EECC-4338-AB66-E4FBC4E65488}" type="datetime'''1''8'''''''''''">
              <a:rPr kumimoji="1" lang="ja-JP" altLang="en-US" sz="8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18</a:t>
            </a:fld>
            <a:endParaRPr kumimoji="0" lang="ja-JP" altLang="en-US" sz="64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useBgFill="1">
        <p:nvSpPr>
          <p:cNvPr id="49" name="テキスト プレースホルダ 9">
            <a:extLst>
              <a:ext uri="{FF2B5EF4-FFF2-40B4-BE49-F238E27FC236}">
                <a16:creationId xmlns:a16="http://schemas.microsoft.com/office/drawing/2014/main" id="{A95F1F7E-FBAE-AEB9-BC68-D91DEA5484E6}"/>
              </a:ext>
            </a:extLst>
          </p:cNvPr>
          <p:cNvSpPr>
            <a:spLocks noGrp="1"/>
          </p:cNvSpPr>
          <p:nvPr>
            <p:custDataLst>
              <p:tags r:id="rId71"/>
            </p:custDataLst>
          </p:nvPr>
        </p:nvSpPr>
        <p:spPr bwMode="gray">
          <a:xfrm>
            <a:off x="3673475" y="5473700"/>
            <a:ext cx="252413"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E32561EE-DE61-4925-97D4-6260B8266B40}" type="datetime'''-''''''''2''''''''''''''''''''''.''''''''1'''''''''">
              <a:rPr kumimoji="1" lang="en-US" altLang="en-US" sz="1000" b="0" i="0" u="none" strike="noStrike" kern="1200" cap="none" spc="0" normalizeH="0" baseline="0" noProof="0" smtClean="0"/>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-2.1</a:t>
            </a:fld>
            <a:endParaRPr kumimoji="1"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50" name="Text Placeholder 12">
            <a:extLst>
              <a:ext uri="{FF2B5EF4-FFF2-40B4-BE49-F238E27FC236}">
                <a16:creationId xmlns:a16="http://schemas.microsoft.com/office/drawing/2014/main" id="{10FCBE67-1D0D-71DD-50C0-10DF4B21D5C1}"/>
              </a:ext>
            </a:extLst>
          </p:cNvPr>
          <p:cNvSpPr>
            <a:spLocks noGrp="1"/>
          </p:cNvSpPr>
          <p:nvPr>
            <p:custDataLst>
              <p:tags r:id="rId72"/>
            </p:custDataLst>
          </p:nvPr>
        </p:nvSpPr>
        <p:spPr bwMode="auto">
          <a:xfrm>
            <a:off x="373538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49D26FC6-1D03-47EF-B147-4547A140B407}" type="datetime'''''1''''''''''''''''''''''''''''''9'''''''''''''''''">
              <a:rPr kumimoji="1" lang="ja-JP" altLang="en-US" sz="8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19</a:t>
            </a:fld>
            <a:endParaRPr kumimoji="0" lang="ja-JP" altLang="en-US" sz="64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51" name="Text Placeholder 12">
            <a:extLst>
              <a:ext uri="{FF2B5EF4-FFF2-40B4-BE49-F238E27FC236}">
                <a16:creationId xmlns:a16="http://schemas.microsoft.com/office/drawing/2014/main" id="{336207C5-5C81-5C97-B593-A312FD306DE5}"/>
              </a:ext>
            </a:extLst>
          </p:cNvPr>
          <p:cNvSpPr>
            <a:spLocks noGrp="1"/>
          </p:cNvSpPr>
          <p:nvPr>
            <p:custDataLst>
              <p:tags r:id="rId73"/>
            </p:custDataLst>
          </p:nvPr>
        </p:nvSpPr>
        <p:spPr bwMode="auto">
          <a:xfrm>
            <a:off x="408463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279FB3FC-EEC2-4A15-A798-0DB8CF6526D6}" type="datetime'''''''''''''''''''''''''''''''''''''''''''''21'''''''''''''">
              <a:rPr kumimoji="1" lang="en-US" altLang="en-US" sz="800" b="0" i="0" u="none" strike="noStrike" kern="1200" cap="none" spc="0" normalizeH="0" baseline="0" noProof="0" smtClean="0"/>
              <a:pPr marL="0" marR="0" lvl="0" indent="0" algn="ctr" defTabSz="914400" rtl="0" eaLnBrk="1" fontAlgn="auto" latinLnBrk="0" hangingPunct="1">
                <a:lnSpc>
                  <a:spcPct val="100000"/>
                </a:lnSpc>
                <a:spcBef>
                  <a:spcPct val="0"/>
                </a:spcBef>
                <a:spcAft>
                  <a:spcPct val="0"/>
                </a:spcAft>
                <a:buClrTx/>
                <a:buSzTx/>
                <a:buFontTx/>
                <a:buNone/>
                <a:tabLst/>
                <a:defRPr/>
              </a:pPr>
              <a:t>21</a:t>
            </a:fld>
            <a:endParaRPr kumimoji="0" lang="ja-JP" altLang="en-US" sz="64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52" name="Text Placeholder 12">
            <a:extLst>
              <a:ext uri="{FF2B5EF4-FFF2-40B4-BE49-F238E27FC236}">
                <a16:creationId xmlns:a16="http://schemas.microsoft.com/office/drawing/2014/main" id="{DAB884E6-9691-8BED-7D31-A16DC4F6A585}"/>
              </a:ext>
            </a:extLst>
          </p:cNvPr>
          <p:cNvSpPr>
            <a:spLocks noGrp="1"/>
          </p:cNvSpPr>
          <p:nvPr>
            <p:custDataLst>
              <p:tags r:id="rId74"/>
            </p:custDataLst>
          </p:nvPr>
        </p:nvSpPr>
        <p:spPr bwMode="auto">
          <a:xfrm>
            <a:off x="4257675"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3D2CE2DB-DC3F-4EC4-87BA-0A06FE4FFD9F}" type="datetime'''''2''''''''''''''''''''2'''''''''''''''''''''''''''''''''">
              <a:rPr kumimoji="1" lang="en-US" altLang="en-US" sz="800" b="0" i="0" u="none" strike="noStrike" kern="1200" cap="none" spc="0" normalizeH="0" baseline="0" noProof="0" smtClean="0"/>
              <a:pPr marL="0" marR="0" lvl="0" indent="0" algn="ctr" defTabSz="914400" rtl="0" eaLnBrk="1" fontAlgn="auto" latinLnBrk="0" hangingPunct="1">
                <a:lnSpc>
                  <a:spcPct val="100000"/>
                </a:lnSpc>
                <a:spcBef>
                  <a:spcPct val="0"/>
                </a:spcBef>
                <a:spcAft>
                  <a:spcPct val="0"/>
                </a:spcAft>
                <a:buClrTx/>
                <a:buSzTx/>
                <a:buFontTx/>
                <a:buNone/>
                <a:tabLst/>
                <a:defRPr/>
              </a:pPr>
              <a:t>22</a:t>
            </a:fld>
            <a:endParaRPr kumimoji="0" lang="ja-JP" altLang="en-US" sz="64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53" name="Text Placeholder 12">
            <a:extLst>
              <a:ext uri="{FF2B5EF4-FFF2-40B4-BE49-F238E27FC236}">
                <a16:creationId xmlns:a16="http://schemas.microsoft.com/office/drawing/2014/main" id="{AC562694-FCA1-94C1-85EF-2DDC955989E5}"/>
              </a:ext>
            </a:extLst>
          </p:cNvPr>
          <p:cNvSpPr>
            <a:spLocks noGrp="1"/>
          </p:cNvSpPr>
          <p:nvPr>
            <p:custDataLst>
              <p:tags r:id="rId75"/>
            </p:custDataLst>
          </p:nvPr>
        </p:nvSpPr>
        <p:spPr bwMode="auto">
          <a:xfrm>
            <a:off x="4432300"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6756F22A-B7A6-4CC4-9602-52314B3DD012}" type="datetime'''''''''''2''''''''''''''''''''''''''3'''''''''''''">
              <a:rPr kumimoji="0" lang="en-US" altLang="en-US" sz="800" b="0" i="0" u="none" strike="noStrike" kern="1200" cap="none" spc="0" normalizeH="0" baseline="0" noProof="0" smtClean="0"/>
              <a:pPr marL="0" marR="0" lvl="0" indent="0" algn="ctr" defTabSz="914400" rtl="0" eaLnBrk="1" fontAlgn="auto" latinLnBrk="0" hangingPunct="1">
                <a:lnSpc>
                  <a:spcPct val="100000"/>
                </a:lnSpc>
                <a:spcBef>
                  <a:spcPct val="0"/>
                </a:spcBef>
                <a:spcAft>
                  <a:spcPct val="0"/>
                </a:spcAft>
                <a:buClrTx/>
                <a:buSzTx/>
                <a:buFontTx/>
                <a:buNone/>
                <a:tabLst/>
                <a:defRPr/>
              </a:pPr>
              <a:t>23</a:t>
            </a:fld>
            <a:endParaRPr kumimoji="0" lang="ja-JP" altLang="en-US" sz="64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54" name="Text Placeholder 12">
            <a:extLst>
              <a:ext uri="{FF2B5EF4-FFF2-40B4-BE49-F238E27FC236}">
                <a16:creationId xmlns:a16="http://schemas.microsoft.com/office/drawing/2014/main" id="{7F1E215E-CDF0-4E0B-E88A-FA08686486E3}"/>
              </a:ext>
            </a:extLst>
          </p:cNvPr>
          <p:cNvSpPr>
            <a:spLocks noGrp="1"/>
          </p:cNvSpPr>
          <p:nvPr>
            <p:custDataLst>
              <p:tags r:id="rId76"/>
            </p:custDataLst>
          </p:nvPr>
        </p:nvSpPr>
        <p:spPr bwMode="auto">
          <a:xfrm>
            <a:off x="4779963"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94AE006E-7BCE-45CD-8986-AB0D72A158D2}" type="datetime'''''''''''''2''''''''''''''''''''5'''''''''''''''''''''''">
              <a:rPr kumimoji="0" lang="en-US" altLang="en-US" sz="800" b="0" i="0" u="none" strike="noStrike" kern="1200" cap="none" spc="0" normalizeH="0" baseline="0" noProof="0" smtClean="0"/>
              <a:pPr marL="0" marR="0" lvl="0" indent="0" algn="ctr" defTabSz="914400" rtl="0" eaLnBrk="1" fontAlgn="auto" latinLnBrk="0" hangingPunct="1">
                <a:lnSpc>
                  <a:spcPct val="100000"/>
                </a:lnSpc>
                <a:spcBef>
                  <a:spcPct val="0"/>
                </a:spcBef>
                <a:spcAft>
                  <a:spcPct val="0"/>
                </a:spcAft>
                <a:buClrTx/>
                <a:buSzTx/>
                <a:buFontTx/>
                <a:buNone/>
                <a:tabLst/>
                <a:defRPr/>
              </a:pPr>
              <a:t>25</a:t>
            </a:fld>
            <a:endParaRPr kumimoji="0" lang="ja-JP" altLang="en-US" sz="64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Tree>
    <p:extLst>
      <p:ext uri="{BB962C8B-B14F-4D97-AF65-F5344CB8AC3E}">
        <p14:creationId xmlns:p14="http://schemas.microsoft.com/office/powerpoint/2010/main" val="23485975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t>サウジアラビア／一般概況／規制</a:t>
            </a:r>
            <a:endParaRPr kumimoji="1" lang="ja-JP" altLang="en-US" dirty="0"/>
          </a:p>
        </p:txBody>
      </p:sp>
      <p:sp>
        <p:nvSpPr>
          <p:cNvPr id="2" name="テキスト プレースホルダー 1"/>
          <p:cNvSpPr>
            <a:spLocks noGrp="1"/>
          </p:cNvSpPr>
          <p:nvPr>
            <p:ph type="body" sz="quarter" idx="15"/>
          </p:nvPr>
        </p:nvSpPr>
        <p:spPr/>
        <p:txBody>
          <a:bodyPr/>
          <a:lstStyle/>
          <a:p>
            <a:r>
              <a:rPr lang="ja-JP" altLang="en-US" dirty="0"/>
              <a:t>外国投資法</a:t>
            </a:r>
          </a:p>
        </p:txBody>
      </p:sp>
      <p:sp>
        <p:nvSpPr>
          <p:cNvPr id="101" name="テキスト ボックス 100"/>
          <p:cNvSpPr txBox="1"/>
          <p:nvPr/>
        </p:nvSpPr>
        <p:spPr>
          <a:xfrm>
            <a:off x="200472" y="6669360"/>
            <a:ext cx="5616624"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t>JETRO</a:t>
            </a:r>
            <a:r>
              <a:rPr lang="ja-JP" altLang="en-US" sz="800" dirty="0"/>
              <a:t> </a:t>
            </a:r>
            <a:r>
              <a:rPr lang="en-US" altLang="ja-JP" sz="800" dirty="0"/>
              <a:t>HP</a:t>
            </a:r>
            <a:endParaRPr lang="ja-JP" altLang="ja-JP" sz="800" dirty="0"/>
          </a:p>
        </p:txBody>
      </p:sp>
      <p:graphicFrame>
        <p:nvGraphicFramePr>
          <p:cNvPr id="110" name="表 109"/>
          <p:cNvGraphicFramePr>
            <a:graphicFrameLocks noGrp="1"/>
          </p:cNvGraphicFramePr>
          <p:nvPr>
            <p:extLst>
              <p:ext uri="{D42A27DB-BD31-4B8C-83A1-F6EECF244321}">
                <p14:modId xmlns:p14="http://schemas.microsoft.com/office/powerpoint/2010/main" val="2900882837"/>
              </p:ext>
            </p:extLst>
          </p:nvPr>
        </p:nvGraphicFramePr>
        <p:xfrm>
          <a:off x="200025" y="2225991"/>
          <a:ext cx="9504942" cy="4422140"/>
        </p:xfrm>
        <a:graphic>
          <a:graphicData uri="http://schemas.openxmlformats.org/drawingml/2006/table">
            <a:tbl>
              <a:tblPr firstRow="1" bandRow="1">
                <a:tableStyleId>{5C22544A-7EE6-4342-B048-85BDC9FD1C3A}</a:tableStyleId>
              </a:tblPr>
              <a:tblGrid>
                <a:gridCol w="1296591">
                  <a:extLst>
                    <a:ext uri="{9D8B030D-6E8A-4147-A177-3AD203B41FA5}">
                      <a16:colId xmlns:a16="http://schemas.microsoft.com/office/drawing/2014/main" val="20000"/>
                    </a:ext>
                  </a:extLst>
                </a:gridCol>
                <a:gridCol w="4536504">
                  <a:extLst>
                    <a:ext uri="{9D8B030D-6E8A-4147-A177-3AD203B41FA5}">
                      <a16:colId xmlns:a16="http://schemas.microsoft.com/office/drawing/2014/main" val="20001"/>
                    </a:ext>
                  </a:extLst>
                </a:gridCol>
                <a:gridCol w="3671847">
                  <a:extLst>
                    <a:ext uri="{9D8B030D-6E8A-4147-A177-3AD203B41FA5}">
                      <a16:colId xmlns:a16="http://schemas.microsoft.com/office/drawing/2014/main" val="20002"/>
                    </a:ext>
                  </a:extLst>
                </a:gridCol>
              </a:tblGrid>
              <a:tr h="835708">
                <a:tc>
                  <a:txBody>
                    <a:bodyPr/>
                    <a:lstStyle/>
                    <a:p>
                      <a:r>
                        <a:rPr kumimoji="1" lang="ja-JP" altLang="en-US" sz="1200" b="1" dirty="0">
                          <a:solidFill>
                            <a:schemeClr val="bg1"/>
                          </a:solidFill>
                        </a:rPr>
                        <a:t>規制業種・</a:t>
                      </a:r>
                      <a:br>
                        <a:rPr kumimoji="1" lang="en-US" altLang="ja-JP" sz="1200" b="1" dirty="0">
                          <a:solidFill>
                            <a:schemeClr val="bg1"/>
                          </a:solidFill>
                        </a:rPr>
                      </a:br>
                      <a:r>
                        <a:rPr kumimoji="1" lang="ja-JP" altLang="en-US" sz="1200" b="1" dirty="0">
                          <a:solidFill>
                            <a:schemeClr val="bg1"/>
                          </a:solidFill>
                        </a:rPr>
                        <a:t>禁止業種</a:t>
                      </a:r>
                    </a:p>
                  </a:txBody>
                  <a:tcPr anchor="ctr">
                    <a:lnL w="12700" cmpd="sng">
                      <a:noFill/>
                    </a:lnL>
                    <a:lnR w="12700" cmpd="sng">
                      <a:noFill/>
                    </a:lnR>
                    <a:lnT w="6350" cap="flat" cmpd="sng" algn="ctr">
                      <a:solidFill>
                        <a:srgbClr val="3D6AA7"/>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fontAlgn="ctr">
                        <a:spcAft>
                          <a:spcPts val="300"/>
                        </a:spcAft>
                      </a:pPr>
                      <a:r>
                        <a:rPr lang="ja-JP" altLang="en-US" sz="1000" b="1" dirty="0">
                          <a:solidFill>
                            <a:srgbClr val="000000"/>
                          </a:solidFill>
                          <a:ea typeface="ＭＳ Ｐゴシック" charset="-128"/>
                          <a:cs typeface="Arial" pitchFamily="34" charset="0"/>
                        </a:rPr>
                        <a:t>主な外資参入規制・禁止業種（ネガティブリスト）</a:t>
                      </a:r>
                      <a:endParaRPr lang="en-US" altLang="ja-JP" sz="1000" b="1" dirty="0">
                        <a:solidFill>
                          <a:srgbClr val="000000"/>
                        </a:solidFill>
                        <a:ea typeface="ＭＳ Ｐゴシック" charset="-128"/>
                        <a:cs typeface="Arial" pitchFamily="34" charset="0"/>
                      </a:endParaRPr>
                    </a:p>
                    <a:p>
                      <a:pPr marL="138113"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kumimoji="1" lang="ja-JP" altLang="en-US" sz="1000" b="0" kern="1200" dirty="0">
                          <a:solidFill>
                            <a:srgbClr val="000000"/>
                          </a:solidFill>
                          <a:latin typeface="+mn-lt"/>
                          <a:ea typeface="ＭＳ Ｐゴシック" charset="-128"/>
                          <a:cs typeface="Arial" pitchFamily="34" charset="0"/>
                        </a:rPr>
                        <a:t>製造業分野：石油探鉱、採掘、生産、軍事機器・装備等製造、民生用爆発物製造</a:t>
                      </a:r>
                      <a:endParaRPr kumimoji="1" lang="en-US" altLang="ja-JP" sz="1000" b="0" kern="1200" dirty="0">
                        <a:solidFill>
                          <a:srgbClr val="000000"/>
                        </a:solidFill>
                        <a:latin typeface="+mn-lt"/>
                        <a:ea typeface="ＭＳ Ｐゴシック" charset="-128"/>
                        <a:cs typeface="Arial" pitchFamily="34" charset="0"/>
                      </a:endParaRPr>
                    </a:p>
                    <a:p>
                      <a:pPr marL="138113"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kumimoji="1" lang="ja-JP" altLang="en-US" sz="1000" b="0" kern="1200" dirty="0">
                          <a:solidFill>
                            <a:srgbClr val="000000"/>
                          </a:solidFill>
                          <a:latin typeface="+mn-lt"/>
                          <a:ea typeface="ＭＳ Ｐゴシック" charset="-128"/>
                          <a:cs typeface="Arial" pitchFamily="34" charset="0"/>
                        </a:rPr>
                        <a:t>サービス分野：軍へのケータリング、治安・警備、探偵業、メッカおよびマディーナにおける不動産投資、巡礼関連観光業、人材斡旋・採用サービス、</a:t>
                      </a:r>
                      <a:r>
                        <a:rPr kumimoji="1" lang="en-US" altLang="ja-JP" sz="1000" b="0" kern="1200" dirty="0">
                          <a:solidFill>
                            <a:srgbClr val="000000"/>
                          </a:solidFill>
                          <a:latin typeface="+mn-lt"/>
                          <a:ea typeface="ＭＳ Ｐゴシック" charset="-128"/>
                          <a:cs typeface="Arial" pitchFamily="34" charset="0"/>
                        </a:rPr>
                        <a:t>Commission Agent</a:t>
                      </a:r>
                      <a:r>
                        <a:rPr kumimoji="1" lang="ja-JP" altLang="en-US" sz="1000" b="0" kern="1200" dirty="0">
                          <a:solidFill>
                            <a:srgbClr val="000000"/>
                          </a:solidFill>
                          <a:latin typeface="+mn-lt"/>
                          <a:ea typeface="ＭＳ Ｐゴシック" charset="-128"/>
                          <a:cs typeface="Arial" pitchFamily="34" charset="0"/>
                        </a:rPr>
                        <a:t>（国連中央製品分類</a:t>
                      </a:r>
                      <a:r>
                        <a:rPr kumimoji="1" lang="en-US" altLang="ja-JP" sz="1000" b="0" kern="1200" dirty="0">
                          <a:solidFill>
                            <a:srgbClr val="000000"/>
                          </a:solidFill>
                          <a:latin typeface="+mn-lt"/>
                          <a:ea typeface="ＭＳ Ｐゴシック" charset="-128"/>
                          <a:cs typeface="Arial" pitchFamily="34" charset="0"/>
                        </a:rPr>
                        <a:t>CPC</a:t>
                      </a:r>
                      <a:r>
                        <a:rPr kumimoji="1" lang="ja-JP" altLang="en-US" sz="1000" b="0" kern="1200" dirty="0">
                          <a:solidFill>
                            <a:srgbClr val="000000"/>
                          </a:solidFill>
                          <a:latin typeface="+mn-lt"/>
                          <a:ea typeface="ＭＳ Ｐゴシック" charset="-128"/>
                          <a:cs typeface="Arial" pitchFamily="34" charset="0"/>
                        </a:rPr>
                        <a:t>の</a:t>
                      </a:r>
                      <a:r>
                        <a:rPr kumimoji="1" lang="en-US" altLang="ja-JP" sz="1000" b="0" kern="1200" dirty="0">
                          <a:solidFill>
                            <a:srgbClr val="000000"/>
                          </a:solidFill>
                          <a:latin typeface="+mn-lt"/>
                          <a:ea typeface="ＭＳ Ｐゴシック" charset="-128"/>
                          <a:cs typeface="Arial" pitchFamily="34" charset="0"/>
                        </a:rPr>
                        <a:t>621</a:t>
                      </a:r>
                      <a:r>
                        <a:rPr kumimoji="1" lang="ja-JP" altLang="en-US" sz="1000" b="0" kern="1200" dirty="0">
                          <a:solidFill>
                            <a:srgbClr val="000000"/>
                          </a:solidFill>
                          <a:latin typeface="+mn-lt"/>
                          <a:ea typeface="ＭＳ Ｐゴシック" charset="-128"/>
                          <a:cs typeface="Arial" pitchFamily="34" charset="0"/>
                        </a:rPr>
                        <a:t>に該当する業種）など</a:t>
                      </a:r>
                      <a:endParaRPr kumimoji="1" lang="en-US" altLang="ja-JP" sz="1000" b="0" kern="1200" dirty="0">
                        <a:solidFill>
                          <a:srgbClr val="000000"/>
                        </a:solidFill>
                        <a:latin typeface="+mn-lt"/>
                        <a:ea typeface="ＭＳ Ｐゴシック" charset="-128"/>
                        <a:cs typeface="Arial" pitchFamily="34" charset="0"/>
                      </a:endParaRPr>
                    </a:p>
                  </a:txBody>
                  <a:tcPr marR="0">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58763" lvl="1" indent="-166688" algn="just" defTabSz="914400" rtl="0" eaLnBrk="1" latinLnBrk="0" hangingPunct="1">
                        <a:lnSpc>
                          <a:spcPct val="110000"/>
                        </a:lnSpc>
                        <a:spcBef>
                          <a:spcPts val="0"/>
                        </a:spcBef>
                        <a:spcAft>
                          <a:spcPts val="200"/>
                        </a:spcAft>
                        <a:buClr>
                          <a:srgbClr val="868686"/>
                        </a:buClr>
                        <a:buSzPct val="80000"/>
                        <a:buFont typeface="Wingdings" panose="05000000000000000000" pitchFamily="2" charset="2"/>
                        <a:buNone/>
                        <a:tabLst/>
                      </a:pPr>
                      <a:r>
                        <a:rPr kumimoji="1" lang="en-US" altLang="ja-JP" sz="1000" b="0" kern="1200" dirty="0">
                          <a:solidFill>
                            <a:srgbClr val="000000"/>
                          </a:solidFill>
                          <a:latin typeface="+mn-lt"/>
                          <a:ea typeface="ＭＳ Ｐゴシック" charset="-128"/>
                          <a:cs typeface="Arial" pitchFamily="34" charset="0"/>
                        </a:rPr>
                        <a:t>※	</a:t>
                      </a:r>
                      <a:r>
                        <a:rPr kumimoji="1" lang="ja-JP" altLang="en-US" sz="1000" b="0" kern="1200" dirty="0">
                          <a:solidFill>
                            <a:srgbClr val="000000"/>
                          </a:solidFill>
                          <a:latin typeface="+mn-lt"/>
                          <a:ea typeface="ＭＳ Ｐゴシック" charset="-128"/>
                          <a:cs typeface="Arial" pitchFamily="34" charset="0"/>
                        </a:rPr>
                        <a:t>これらの外資規制は、サウジアラビアの</a:t>
                      </a:r>
                      <a:r>
                        <a:rPr kumimoji="1" lang="en-US" altLang="ja-JP" sz="1000" b="0" kern="1200" dirty="0">
                          <a:solidFill>
                            <a:srgbClr val="000000"/>
                          </a:solidFill>
                          <a:latin typeface="+mn-lt"/>
                          <a:ea typeface="ＭＳ Ｐゴシック" charset="-128"/>
                          <a:cs typeface="Arial" pitchFamily="34" charset="0"/>
                        </a:rPr>
                        <a:t>WTO</a:t>
                      </a:r>
                      <a:r>
                        <a:rPr kumimoji="1" lang="ja-JP" altLang="en-US" sz="1000" b="0" kern="1200" dirty="0">
                          <a:solidFill>
                            <a:srgbClr val="000000"/>
                          </a:solidFill>
                          <a:latin typeface="+mn-lt"/>
                          <a:ea typeface="ＭＳ Ｐゴシック" charset="-128"/>
                          <a:cs typeface="Arial" pitchFamily="34" charset="0"/>
                        </a:rPr>
                        <a:t>加盟にかかわる</a:t>
                      </a:r>
                      <a:r>
                        <a:rPr kumimoji="1" lang="en-US" altLang="ja-JP" sz="1000" b="0" kern="1200" dirty="0">
                          <a:solidFill>
                            <a:srgbClr val="000000"/>
                          </a:solidFill>
                          <a:latin typeface="+mn-lt"/>
                          <a:ea typeface="ＭＳ Ｐゴシック" charset="-128"/>
                          <a:cs typeface="Arial" pitchFamily="34" charset="0"/>
                        </a:rPr>
                        <a:t>2005</a:t>
                      </a:r>
                      <a:r>
                        <a:rPr kumimoji="1" lang="ja-JP" altLang="en-US" sz="1000" b="0" kern="1200" dirty="0">
                          <a:solidFill>
                            <a:srgbClr val="000000"/>
                          </a:solidFill>
                          <a:latin typeface="+mn-lt"/>
                          <a:ea typeface="ＭＳ Ｐゴシック" charset="-128"/>
                          <a:cs typeface="Arial" pitchFamily="34" charset="0"/>
                        </a:rPr>
                        <a:t>年</a:t>
                      </a:r>
                      <a:r>
                        <a:rPr kumimoji="1" lang="en-US" altLang="ja-JP" sz="1000" b="0" kern="1200" dirty="0">
                          <a:solidFill>
                            <a:srgbClr val="000000"/>
                          </a:solidFill>
                          <a:latin typeface="+mn-lt"/>
                          <a:ea typeface="ＭＳ Ｐゴシック" charset="-128"/>
                          <a:cs typeface="Arial" pitchFamily="34" charset="0"/>
                        </a:rPr>
                        <a:t>9</a:t>
                      </a:r>
                      <a:r>
                        <a:rPr kumimoji="1" lang="ja-JP" altLang="en-US" sz="1000" b="0" kern="1200" dirty="0">
                          <a:solidFill>
                            <a:srgbClr val="000000"/>
                          </a:solidFill>
                          <a:latin typeface="+mn-lt"/>
                          <a:ea typeface="ＭＳ Ｐゴシック" charset="-128"/>
                          <a:cs typeface="Arial" pitchFamily="34" charset="0"/>
                        </a:rPr>
                        <a:t>月のアメリカとの二国間通商合意、そして同年</a:t>
                      </a:r>
                      <a:r>
                        <a:rPr kumimoji="1" lang="en-US" altLang="ja-JP" sz="1000" b="0" kern="1200" dirty="0">
                          <a:solidFill>
                            <a:srgbClr val="000000"/>
                          </a:solidFill>
                          <a:latin typeface="+mn-lt"/>
                          <a:ea typeface="ＭＳ Ｐゴシック" charset="-128"/>
                          <a:cs typeface="Arial" pitchFamily="34" charset="0"/>
                        </a:rPr>
                        <a:t>12</a:t>
                      </a:r>
                      <a:r>
                        <a:rPr kumimoji="1" lang="ja-JP" altLang="en-US" sz="1000" b="0" kern="1200" dirty="0">
                          <a:solidFill>
                            <a:srgbClr val="000000"/>
                          </a:solidFill>
                          <a:latin typeface="+mn-lt"/>
                          <a:ea typeface="ＭＳ Ｐゴシック" charset="-128"/>
                          <a:cs typeface="Arial" pitchFamily="34" charset="0"/>
                        </a:rPr>
                        <a:t>月の</a:t>
                      </a:r>
                      <a:r>
                        <a:rPr kumimoji="1" lang="en-US" altLang="ja-JP" sz="1000" b="0" kern="1200" dirty="0">
                          <a:solidFill>
                            <a:srgbClr val="000000"/>
                          </a:solidFill>
                          <a:latin typeface="+mn-lt"/>
                          <a:ea typeface="ＭＳ Ｐゴシック" charset="-128"/>
                          <a:cs typeface="Arial" pitchFamily="34" charset="0"/>
                        </a:rPr>
                        <a:t>WTO</a:t>
                      </a:r>
                      <a:r>
                        <a:rPr kumimoji="1" lang="ja-JP" altLang="en-US" sz="1000" b="0" kern="1200" dirty="0">
                          <a:solidFill>
                            <a:srgbClr val="000000"/>
                          </a:solidFill>
                          <a:latin typeface="+mn-lt"/>
                          <a:ea typeface="ＭＳ Ｐゴシック" charset="-128"/>
                          <a:cs typeface="Arial" pitchFamily="34" charset="0"/>
                        </a:rPr>
                        <a:t>正式加盟により段階的に緩和されている</a:t>
                      </a:r>
                      <a:endParaRPr kumimoji="1" lang="en-US" altLang="ja-JP" sz="1000" b="0" kern="1200" dirty="0">
                        <a:solidFill>
                          <a:srgbClr val="000000"/>
                        </a:solidFill>
                        <a:latin typeface="+mn-lt"/>
                        <a:ea typeface="ＭＳ Ｐゴシック" charset="-128"/>
                        <a:cs typeface="Arial" pitchFamily="34" charset="0"/>
                      </a:endParaRPr>
                    </a:p>
                  </a:txBody>
                  <a:tcPr marR="36000">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925466">
                <a:tc>
                  <a:txBody>
                    <a:bodyPr/>
                    <a:lstStyle/>
                    <a:p>
                      <a:r>
                        <a:rPr kumimoji="1" lang="ja-JP" altLang="en-US" sz="1200" b="1" dirty="0">
                          <a:solidFill>
                            <a:schemeClr val="bg1"/>
                          </a:solidFill>
                        </a:rPr>
                        <a:t>出資比率</a:t>
                      </a:r>
                    </a:p>
                  </a:txBody>
                  <a:tcPr anchor="ctr">
                    <a:lnL w="12700" cmpd="sng">
                      <a:noFill/>
                    </a:lnL>
                    <a:lnR w="12700" cmpd="sng">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38113"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lang="ja-JP" altLang="en-US" sz="1000" dirty="0"/>
                        <a:t>外資</a:t>
                      </a:r>
                      <a:r>
                        <a:rPr lang="en-US" altLang="ja-JP" sz="1000" dirty="0"/>
                        <a:t>100</a:t>
                      </a:r>
                      <a:r>
                        <a:rPr lang="ja-JP" altLang="en-US" sz="1000" dirty="0"/>
                        <a:t>％での現地法人設立も可能だが、代理店業、保険・金融業、通信業、建設施工管理などの</a:t>
                      </a:r>
                      <a:r>
                        <a:rPr lang="en-US" altLang="ja-JP" sz="1000" dirty="0"/>
                        <a:t>EPC</a:t>
                      </a:r>
                      <a:r>
                        <a:rPr lang="ja-JP" altLang="en-US" sz="1000" dirty="0"/>
                        <a:t>（</a:t>
                      </a:r>
                      <a:r>
                        <a:rPr lang="en-US" altLang="ja-JP" sz="1000" dirty="0"/>
                        <a:t>Engineering, Procurement and Construction</a:t>
                      </a:r>
                      <a:r>
                        <a:rPr lang="ja-JP" altLang="en-US" sz="1000" dirty="0"/>
                        <a:t>）については、規制がある</a:t>
                      </a:r>
                      <a:endParaRPr lang="en-US" altLang="ja-JP" sz="1000" dirty="0"/>
                    </a:p>
                    <a:p>
                      <a:pPr marL="138113"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lang="ja-JP" altLang="en-US" sz="1000" dirty="0"/>
                        <a:t>有限会社（</a:t>
                      </a:r>
                      <a:r>
                        <a:rPr lang="en-US" altLang="ja-JP" sz="1000" dirty="0"/>
                        <a:t>LLC</a:t>
                      </a:r>
                      <a:r>
                        <a:rPr lang="ja-JP" altLang="en-US" sz="1000" dirty="0"/>
                        <a:t>）は、</a:t>
                      </a:r>
                      <a:r>
                        <a:rPr lang="en-US" altLang="ja-JP" sz="1000" dirty="0"/>
                        <a:t>2016</a:t>
                      </a:r>
                      <a:r>
                        <a:rPr lang="ja-JP" altLang="en-US" sz="1000" dirty="0"/>
                        <a:t>年</a:t>
                      </a:r>
                      <a:r>
                        <a:rPr lang="en-US" altLang="ja-JP" sz="1000" dirty="0"/>
                        <a:t>5</a:t>
                      </a:r>
                      <a:r>
                        <a:rPr lang="ja-JP" altLang="en-US" sz="1000" dirty="0"/>
                        <a:t>月に施行された新会社法により、設立の際、</a:t>
                      </a:r>
                      <a:r>
                        <a:rPr lang="en-US" altLang="ja-JP" sz="1000" dirty="0"/>
                        <a:t>1</a:t>
                      </a:r>
                      <a:r>
                        <a:rPr lang="ja-JP" altLang="en-US" sz="1000" dirty="0"/>
                        <a:t>人以上の株主（法人、個人のいずれでも可）の出資で設立が可能となった</a:t>
                      </a:r>
                      <a:endParaRPr lang="en-US" altLang="ja-JP" sz="1000" dirty="0"/>
                    </a:p>
                  </a:txBody>
                  <a:tcPr marR="0">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58763" lvl="1" indent="-166688" algn="l" defTabSz="914400" rtl="0" eaLnBrk="1" latinLnBrk="0" hangingPunct="1">
                        <a:lnSpc>
                          <a:spcPct val="110000"/>
                        </a:lnSpc>
                        <a:spcBef>
                          <a:spcPts val="0"/>
                        </a:spcBef>
                        <a:spcAft>
                          <a:spcPts val="200"/>
                        </a:spcAft>
                        <a:buClr>
                          <a:srgbClr val="868686"/>
                        </a:buClr>
                        <a:buSzPct val="80000"/>
                        <a:buFont typeface="Wingdings" panose="05000000000000000000" pitchFamily="2" charset="2"/>
                        <a:buNone/>
                        <a:tabLst/>
                      </a:pPr>
                      <a:r>
                        <a:rPr kumimoji="1" lang="en-US" altLang="ja-JP" sz="1000" b="0" kern="1200" dirty="0">
                          <a:solidFill>
                            <a:srgbClr val="000000"/>
                          </a:solidFill>
                          <a:latin typeface="+mn-lt"/>
                          <a:ea typeface="ＭＳ Ｐゴシック" charset="-128"/>
                          <a:cs typeface="Arial" pitchFamily="34" charset="0"/>
                        </a:rPr>
                        <a:t>※	2016</a:t>
                      </a:r>
                      <a:r>
                        <a:rPr kumimoji="1" lang="ja-JP" altLang="en-US" sz="1000" b="0" kern="1200" dirty="0">
                          <a:solidFill>
                            <a:srgbClr val="000000"/>
                          </a:solidFill>
                          <a:latin typeface="+mn-lt"/>
                          <a:ea typeface="ＭＳ Ｐゴシック" charset="-128"/>
                          <a:cs typeface="Arial" pitchFamily="34" charset="0"/>
                        </a:rPr>
                        <a:t>年</a:t>
                      </a:r>
                      <a:r>
                        <a:rPr kumimoji="1" lang="en-US" altLang="ja-JP" sz="1000" b="0" kern="1200" dirty="0">
                          <a:solidFill>
                            <a:srgbClr val="000000"/>
                          </a:solidFill>
                          <a:latin typeface="+mn-lt"/>
                          <a:ea typeface="ＭＳ Ｐゴシック" charset="-128"/>
                          <a:cs typeface="Arial" pitchFamily="34" charset="0"/>
                        </a:rPr>
                        <a:t>6</a:t>
                      </a:r>
                      <a:r>
                        <a:rPr kumimoji="1" lang="ja-JP" altLang="en-US" sz="1000" b="0" kern="1200" dirty="0">
                          <a:solidFill>
                            <a:srgbClr val="000000"/>
                          </a:solidFill>
                          <a:latin typeface="+mn-lt"/>
                          <a:ea typeface="ＭＳ Ｐゴシック" charset="-128"/>
                          <a:cs typeface="Arial" pitchFamily="34" charset="0"/>
                        </a:rPr>
                        <a:t>月の閣議決定により、小売・輸入・流通業については、</a:t>
                      </a:r>
                      <a:r>
                        <a:rPr kumimoji="1" lang="en-US" altLang="ja-JP" sz="1000" b="0" kern="1200" dirty="0">
                          <a:solidFill>
                            <a:srgbClr val="000000"/>
                          </a:solidFill>
                          <a:latin typeface="+mn-lt"/>
                          <a:ea typeface="ＭＳ Ｐゴシック" charset="-128"/>
                          <a:cs typeface="Arial" pitchFamily="34" charset="0"/>
                        </a:rPr>
                        <a:t>3</a:t>
                      </a:r>
                      <a:r>
                        <a:rPr kumimoji="1" lang="ja-JP" altLang="en-US" sz="1000" b="0" kern="1200" dirty="0">
                          <a:solidFill>
                            <a:srgbClr val="000000"/>
                          </a:solidFill>
                          <a:latin typeface="+mn-lt"/>
                          <a:ea typeface="ＭＳ Ｐゴシック" charset="-128"/>
                          <a:cs typeface="Arial" pitchFamily="34" charset="0"/>
                        </a:rPr>
                        <a:t>か国以上に拠点があること、最低資本金</a:t>
                      </a:r>
                      <a:r>
                        <a:rPr kumimoji="1" lang="en-US" altLang="ja-JP" sz="1000" b="0" kern="1200" dirty="0">
                          <a:solidFill>
                            <a:srgbClr val="000000"/>
                          </a:solidFill>
                          <a:latin typeface="+mn-lt"/>
                          <a:ea typeface="ＭＳ Ｐゴシック" charset="-128"/>
                          <a:cs typeface="Arial" pitchFamily="34" charset="0"/>
                        </a:rPr>
                        <a:t>3,000</a:t>
                      </a:r>
                      <a:r>
                        <a:rPr kumimoji="1" lang="ja-JP" altLang="en-US" sz="1000" b="0" kern="1200" dirty="0">
                          <a:solidFill>
                            <a:srgbClr val="000000"/>
                          </a:solidFill>
                          <a:latin typeface="+mn-lt"/>
                          <a:ea typeface="ＭＳ Ｐゴシック" charset="-128"/>
                          <a:cs typeface="Arial" pitchFamily="34" charset="0"/>
                        </a:rPr>
                        <a:t>万リヤルなどの</a:t>
                      </a:r>
                      <a:r>
                        <a:rPr kumimoji="1" lang="ja-JP" altLang="en-US" sz="1000" b="0" kern="1200" dirty="0">
                          <a:solidFill>
                            <a:schemeClr val="tx1"/>
                          </a:solidFill>
                          <a:latin typeface="+mn-lt"/>
                          <a:ea typeface="ＭＳ Ｐゴシック" charset="-128"/>
                          <a:cs typeface="Arial" pitchFamily="34" charset="0"/>
                        </a:rPr>
                        <a:t>条件付きで、エンジニアリング事業については、</a:t>
                      </a:r>
                      <a:r>
                        <a:rPr kumimoji="1" lang="en-US" altLang="ja-JP" sz="1000" b="0" kern="1200" dirty="0">
                          <a:solidFill>
                            <a:schemeClr val="tx1"/>
                          </a:solidFill>
                          <a:latin typeface="+mn-lt"/>
                          <a:ea typeface="ＭＳ Ｐゴシック" charset="-128"/>
                          <a:cs typeface="Arial" pitchFamily="34" charset="0"/>
                        </a:rPr>
                        <a:t>10</a:t>
                      </a:r>
                      <a:r>
                        <a:rPr kumimoji="1" lang="ja-JP" altLang="en-US" sz="1000" b="0" kern="1200" dirty="0">
                          <a:solidFill>
                            <a:schemeClr val="tx1"/>
                          </a:solidFill>
                          <a:latin typeface="+mn-lt"/>
                          <a:ea typeface="ＭＳ Ｐゴシック" charset="-128"/>
                          <a:cs typeface="Arial" pitchFamily="34" charset="0"/>
                        </a:rPr>
                        <a:t>年以上の実績と</a:t>
                      </a:r>
                      <a:r>
                        <a:rPr kumimoji="1" lang="en-US" altLang="ja-JP" sz="1000" b="0" kern="1200" dirty="0">
                          <a:solidFill>
                            <a:schemeClr val="tx1"/>
                          </a:solidFill>
                          <a:latin typeface="+mn-lt"/>
                          <a:ea typeface="ＭＳ Ｐゴシック" charset="-128"/>
                          <a:cs typeface="Arial" pitchFamily="34" charset="0"/>
                        </a:rPr>
                        <a:t>4</a:t>
                      </a:r>
                      <a:r>
                        <a:rPr kumimoji="1" lang="ja-JP" altLang="en-US" sz="1000" b="0" kern="1200" dirty="0">
                          <a:solidFill>
                            <a:schemeClr val="tx1"/>
                          </a:solidFill>
                          <a:latin typeface="+mn-lt"/>
                          <a:ea typeface="ＭＳ Ｐゴシック" charset="-128"/>
                          <a:cs typeface="Arial" pitchFamily="34" charset="0"/>
                        </a:rPr>
                        <a:t>か国以上に拠点があるなどの条件付きで、</a:t>
                      </a:r>
                      <a:r>
                        <a:rPr kumimoji="1" lang="en-US" altLang="ja-JP" sz="1000" b="0" kern="1200" dirty="0">
                          <a:solidFill>
                            <a:schemeClr val="tx1"/>
                          </a:solidFill>
                          <a:latin typeface="+mn-lt"/>
                          <a:ea typeface="ＭＳ Ｐゴシック" charset="-128"/>
                          <a:cs typeface="Arial" pitchFamily="34" charset="0"/>
                        </a:rPr>
                        <a:t>100</a:t>
                      </a:r>
                      <a:r>
                        <a:rPr kumimoji="1" lang="ja-JP" altLang="en-US" sz="1000" b="0" kern="1200" dirty="0">
                          <a:solidFill>
                            <a:schemeClr val="tx1"/>
                          </a:solidFill>
                          <a:latin typeface="+mn-lt"/>
                          <a:ea typeface="ＭＳ Ｐゴシック" charset="-128"/>
                          <a:cs typeface="Arial" pitchFamily="34" charset="0"/>
                        </a:rPr>
                        <a:t>％の外資出資が認められた</a:t>
                      </a:r>
                      <a:endParaRPr kumimoji="1" lang="en-US" altLang="ja-JP" sz="1000" b="0" kern="1200" dirty="0">
                        <a:solidFill>
                          <a:schemeClr val="tx1"/>
                        </a:solidFill>
                        <a:latin typeface="+mn-lt"/>
                        <a:ea typeface="ＭＳ Ｐゴシック" charset="-128"/>
                        <a:cs typeface="Arial" pitchFamily="34" charset="0"/>
                      </a:endParaRPr>
                    </a:p>
                  </a:txBody>
                  <a:tcPr marR="36000">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024557">
                <a:tc>
                  <a:txBody>
                    <a:bodyPr/>
                    <a:lstStyle/>
                    <a:p>
                      <a:r>
                        <a:rPr kumimoji="1" lang="ja-JP" altLang="en-US" sz="1200" b="1" dirty="0">
                          <a:solidFill>
                            <a:schemeClr val="bg1"/>
                          </a:solidFill>
                        </a:rPr>
                        <a:t>資本金に関する</a:t>
                      </a:r>
                      <a:br>
                        <a:rPr kumimoji="1" lang="en-US" altLang="ja-JP" sz="1200" b="1" dirty="0">
                          <a:solidFill>
                            <a:schemeClr val="bg1"/>
                          </a:solidFill>
                        </a:rPr>
                      </a:br>
                      <a:r>
                        <a:rPr kumimoji="1" lang="ja-JP" altLang="en-US" sz="1200" b="1" dirty="0">
                          <a:solidFill>
                            <a:schemeClr val="bg1"/>
                          </a:solidFill>
                        </a:rPr>
                        <a:t>規制 </a:t>
                      </a:r>
                    </a:p>
                  </a:txBody>
                  <a:tcPr anchor="ctr">
                    <a:lnL w="12700" cmpd="sng">
                      <a:noFill/>
                    </a:lnL>
                    <a:lnR w="12700" cmpd="sng">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38113" lvl="1" indent="-138113" algn="l"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kumimoji="1" lang="ja-JP" altLang="en-US" sz="1000" b="0" kern="1200" dirty="0">
                          <a:solidFill>
                            <a:srgbClr val="000000"/>
                          </a:solidFill>
                          <a:latin typeface="+mn-lt"/>
                          <a:ea typeface="ＭＳ Ｐゴシック" charset="-128"/>
                          <a:cs typeface="Arial" pitchFamily="34" charset="0"/>
                        </a:rPr>
                        <a:t>小売・卸売・貿易業：外資の出資比率上限</a:t>
                      </a:r>
                      <a:r>
                        <a:rPr kumimoji="1" lang="en-US" altLang="ja-JP" sz="1000" b="0" kern="1200" dirty="0">
                          <a:solidFill>
                            <a:srgbClr val="000000"/>
                          </a:solidFill>
                          <a:latin typeface="+mn-lt"/>
                          <a:ea typeface="ＭＳ Ｐゴシック" charset="-128"/>
                          <a:cs typeface="Arial" pitchFamily="34" charset="0"/>
                        </a:rPr>
                        <a:t>75</a:t>
                      </a:r>
                      <a:r>
                        <a:rPr kumimoji="1" lang="ja-JP" altLang="en-US" sz="1000" b="0" kern="1200" dirty="0">
                          <a:solidFill>
                            <a:srgbClr val="000000"/>
                          </a:solidFill>
                          <a:latin typeface="+mn-lt"/>
                          <a:ea typeface="ＭＳ Ｐゴシック" charset="-128"/>
                          <a:cs typeface="Arial" pitchFamily="34" charset="0"/>
                        </a:rPr>
                        <a:t>％であれば</a:t>
                      </a:r>
                      <a:r>
                        <a:rPr kumimoji="1" lang="en-US" altLang="ja-JP" sz="1000" b="0" kern="1200" dirty="0">
                          <a:solidFill>
                            <a:srgbClr val="000000"/>
                          </a:solidFill>
                          <a:latin typeface="+mn-lt"/>
                          <a:ea typeface="ＭＳ Ｐゴシック" charset="-128"/>
                          <a:cs typeface="Arial" pitchFamily="34" charset="0"/>
                        </a:rPr>
                        <a:t>2,000</a:t>
                      </a:r>
                      <a:r>
                        <a:rPr kumimoji="1" lang="ja-JP" altLang="en-US" sz="1000" b="0" kern="1200" dirty="0">
                          <a:solidFill>
                            <a:srgbClr val="000000"/>
                          </a:solidFill>
                          <a:latin typeface="+mn-lt"/>
                          <a:ea typeface="ＭＳ Ｐゴシック" charset="-128"/>
                          <a:cs typeface="Arial" pitchFamily="34" charset="0"/>
                        </a:rPr>
                        <a:t>万リヤル（外資出資分）。外資</a:t>
                      </a:r>
                      <a:r>
                        <a:rPr kumimoji="1" lang="en-US" altLang="ja-JP" sz="1000" b="0" kern="1200" dirty="0">
                          <a:solidFill>
                            <a:srgbClr val="000000"/>
                          </a:solidFill>
                          <a:latin typeface="+mn-lt"/>
                          <a:ea typeface="ＭＳ Ｐゴシック" charset="-128"/>
                          <a:cs typeface="Arial" pitchFamily="34" charset="0"/>
                        </a:rPr>
                        <a:t>100</a:t>
                      </a:r>
                      <a:r>
                        <a:rPr kumimoji="1" lang="ja-JP" altLang="en-US" sz="1000" b="0" kern="1200" dirty="0">
                          <a:solidFill>
                            <a:srgbClr val="000000"/>
                          </a:solidFill>
                          <a:latin typeface="+mn-lt"/>
                          <a:ea typeface="ＭＳ Ｐゴシック" charset="-128"/>
                          <a:cs typeface="Arial" pitchFamily="34" charset="0"/>
                        </a:rPr>
                        <a:t>％出資の場合は</a:t>
                      </a:r>
                      <a:r>
                        <a:rPr kumimoji="1" lang="en-US" altLang="ja-JP" sz="1000" b="0" kern="1200" dirty="0">
                          <a:solidFill>
                            <a:srgbClr val="000000"/>
                          </a:solidFill>
                          <a:latin typeface="+mn-lt"/>
                          <a:ea typeface="ＭＳ Ｐゴシック" charset="-128"/>
                          <a:cs typeface="Arial" pitchFamily="34" charset="0"/>
                        </a:rPr>
                        <a:t>3,000</a:t>
                      </a:r>
                      <a:r>
                        <a:rPr kumimoji="1" lang="ja-JP" altLang="en-US" sz="1000" b="0" kern="1200" dirty="0">
                          <a:solidFill>
                            <a:srgbClr val="000000"/>
                          </a:solidFill>
                          <a:latin typeface="+mn-lt"/>
                          <a:ea typeface="ＭＳ Ｐゴシック" charset="-128"/>
                          <a:cs typeface="Arial" pitchFamily="34" charset="0"/>
                        </a:rPr>
                        <a:t>万リヤル以上</a:t>
                      </a:r>
                      <a:endParaRPr kumimoji="1" lang="en-US" altLang="ja-JP" sz="1000" b="0" kern="1200" dirty="0">
                        <a:solidFill>
                          <a:srgbClr val="000000"/>
                        </a:solidFill>
                        <a:latin typeface="+mn-lt"/>
                        <a:ea typeface="ＭＳ Ｐゴシック" charset="-128"/>
                        <a:cs typeface="Arial" pitchFamily="34" charset="0"/>
                      </a:endParaRPr>
                    </a:p>
                    <a:p>
                      <a:pPr marL="138113" lvl="1" indent="-138113" algn="l"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kumimoji="1" lang="ja-JP" altLang="en-US" sz="1000" b="0" kern="1200" dirty="0">
                          <a:solidFill>
                            <a:srgbClr val="000000"/>
                          </a:solidFill>
                          <a:latin typeface="+mn-lt"/>
                          <a:ea typeface="ＭＳ Ｐゴシック" charset="-128"/>
                          <a:cs typeface="Arial" pitchFamily="34" charset="0"/>
                        </a:rPr>
                        <a:t>株式会社（</a:t>
                      </a:r>
                      <a:r>
                        <a:rPr kumimoji="1" lang="en-US" altLang="ja-JP" sz="1000" b="0" kern="1200" dirty="0">
                          <a:solidFill>
                            <a:srgbClr val="000000"/>
                          </a:solidFill>
                          <a:latin typeface="+mn-lt"/>
                          <a:ea typeface="ＭＳ Ｐゴシック" charset="-128"/>
                          <a:cs typeface="Arial" pitchFamily="34" charset="0"/>
                        </a:rPr>
                        <a:t>Joint Stock </a:t>
                      </a:r>
                      <a:r>
                        <a:rPr kumimoji="1" lang="en-US" altLang="ja-JP" sz="1000" b="0" kern="1200" dirty="0" err="1">
                          <a:solidFill>
                            <a:srgbClr val="000000"/>
                          </a:solidFill>
                          <a:latin typeface="+mn-lt"/>
                          <a:ea typeface="ＭＳ Ｐゴシック" charset="-128"/>
                          <a:cs typeface="Arial" pitchFamily="34" charset="0"/>
                        </a:rPr>
                        <a:t>Compnay</a:t>
                      </a:r>
                      <a:r>
                        <a:rPr kumimoji="1" lang="ja-JP" altLang="en-US" sz="1000" b="0" kern="1200" dirty="0">
                          <a:solidFill>
                            <a:srgbClr val="000000"/>
                          </a:solidFill>
                          <a:latin typeface="+mn-lt"/>
                          <a:ea typeface="ＭＳ Ｐゴシック" charset="-128"/>
                          <a:cs typeface="Arial" pitchFamily="34" charset="0"/>
                        </a:rPr>
                        <a:t>）：</a:t>
                      </a:r>
                      <a:r>
                        <a:rPr kumimoji="1" lang="en-US" altLang="ja-JP" sz="1000" b="0" kern="1200" dirty="0">
                          <a:solidFill>
                            <a:srgbClr val="000000"/>
                          </a:solidFill>
                          <a:latin typeface="+mn-lt"/>
                          <a:ea typeface="ＭＳ Ｐゴシック" charset="-128"/>
                          <a:cs typeface="Arial" pitchFamily="34" charset="0"/>
                        </a:rPr>
                        <a:t>50</a:t>
                      </a:r>
                      <a:r>
                        <a:rPr kumimoji="1" lang="ja-JP" altLang="en-US" sz="1000" b="0" kern="1200" dirty="0">
                          <a:solidFill>
                            <a:srgbClr val="000000"/>
                          </a:solidFill>
                          <a:latin typeface="+mn-lt"/>
                          <a:ea typeface="ＭＳ Ｐゴシック" charset="-128"/>
                          <a:cs typeface="Arial" pitchFamily="34" charset="0"/>
                        </a:rPr>
                        <a:t>万リヤル</a:t>
                      </a:r>
                    </a:p>
                    <a:p>
                      <a:pPr marL="138113" lvl="1" indent="-138113" algn="l"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kumimoji="1" lang="ja-JP" altLang="en-US" sz="1000" b="0" kern="1200" dirty="0">
                          <a:solidFill>
                            <a:srgbClr val="000000"/>
                          </a:solidFill>
                          <a:latin typeface="+mn-lt"/>
                          <a:ea typeface="ＭＳ Ｐゴシック" charset="-128"/>
                          <a:cs typeface="Arial" pitchFamily="34" charset="0"/>
                        </a:rPr>
                        <a:t>有限責任会社（</a:t>
                      </a:r>
                      <a:r>
                        <a:rPr kumimoji="1" lang="en-US" altLang="ja-JP" sz="1000" b="0" kern="1200" dirty="0">
                          <a:solidFill>
                            <a:srgbClr val="000000"/>
                          </a:solidFill>
                          <a:latin typeface="+mn-lt"/>
                          <a:ea typeface="ＭＳ Ｐゴシック" charset="-128"/>
                          <a:cs typeface="Arial" pitchFamily="34" charset="0"/>
                        </a:rPr>
                        <a:t>Limited Liability Company</a:t>
                      </a:r>
                      <a:r>
                        <a:rPr kumimoji="1" lang="ja-JP" altLang="en-US" sz="1000" b="0" kern="1200" dirty="0">
                          <a:solidFill>
                            <a:srgbClr val="000000"/>
                          </a:solidFill>
                          <a:latin typeface="+mn-lt"/>
                          <a:ea typeface="ＭＳ Ｐゴシック" charset="-128"/>
                          <a:cs typeface="Arial" pitchFamily="34" charset="0"/>
                        </a:rPr>
                        <a:t>）：</a:t>
                      </a:r>
                      <a:r>
                        <a:rPr kumimoji="1" lang="en-US" altLang="ja-JP" sz="1000" b="0" kern="1200" dirty="0">
                          <a:solidFill>
                            <a:srgbClr val="000000"/>
                          </a:solidFill>
                          <a:latin typeface="+mn-lt"/>
                          <a:ea typeface="ＭＳ Ｐゴシック" charset="-128"/>
                          <a:cs typeface="Arial" pitchFamily="34" charset="0"/>
                        </a:rPr>
                        <a:t>MISA</a:t>
                      </a:r>
                      <a:r>
                        <a:rPr kumimoji="1" lang="ja-JP" altLang="en-US" sz="1000" b="0" kern="1200" dirty="0">
                          <a:solidFill>
                            <a:srgbClr val="000000"/>
                          </a:solidFill>
                          <a:latin typeface="+mn-lt"/>
                          <a:ea typeface="ＭＳ Ｐゴシック" charset="-128"/>
                          <a:cs typeface="Arial" pitchFamily="34" charset="0"/>
                        </a:rPr>
                        <a:t>及び商業省によって決定</a:t>
                      </a:r>
                    </a:p>
                    <a:p>
                      <a:pPr marL="138113" lvl="1" indent="-138113" algn="l"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kumimoji="1" lang="ja-JP" altLang="en-US" sz="1000" b="0" kern="1200" dirty="0">
                          <a:solidFill>
                            <a:srgbClr val="000000"/>
                          </a:solidFill>
                          <a:latin typeface="+mn-lt"/>
                          <a:ea typeface="ＭＳ Ｐゴシック" charset="-128"/>
                          <a:cs typeface="Arial" pitchFamily="34" charset="0"/>
                        </a:rPr>
                        <a:t>支店：通常、</a:t>
                      </a:r>
                      <a:r>
                        <a:rPr kumimoji="1" lang="en-US" altLang="ja-JP" sz="1000" b="0" kern="1200" dirty="0">
                          <a:solidFill>
                            <a:srgbClr val="000000"/>
                          </a:solidFill>
                          <a:latin typeface="+mn-lt"/>
                          <a:ea typeface="ＭＳ Ｐゴシック" charset="-128"/>
                          <a:cs typeface="Arial" pitchFamily="34" charset="0"/>
                        </a:rPr>
                        <a:t>50</a:t>
                      </a:r>
                      <a:r>
                        <a:rPr kumimoji="1" lang="ja-JP" altLang="en-US" sz="1000" b="0" kern="1200" dirty="0">
                          <a:solidFill>
                            <a:srgbClr val="000000"/>
                          </a:solidFill>
                          <a:latin typeface="+mn-lt"/>
                          <a:ea typeface="ＭＳ Ｐゴシック" charset="-128"/>
                          <a:cs typeface="Arial" pitchFamily="34" charset="0"/>
                        </a:rPr>
                        <a:t>万リヤル　</a:t>
                      </a:r>
                      <a:endParaRPr kumimoji="1" lang="en-US" altLang="ja-JP" sz="1000" b="0" kern="1200" dirty="0">
                        <a:solidFill>
                          <a:srgbClr val="000000"/>
                        </a:solidFill>
                        <a:latin typeface="+mn-lt"/>
                        <a:ea typeface="ＭＳ Ｐゴシック" charset="-128"/>
                        <a:cs typeface="Arial" pitchFamily="34" charset="0"/>
                      </a:endParaRPr>
                    </a:p>
                    <a:p>
                      <a:pPr marL="138113" lvl="1" indent="-138113" algn="l"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kumimoji="1" lang="en-US" altLang="ja-JP" sz="1000" b="0" kern="1200" dirty="0">
                          <a:solidFill>
                            <a:srgbClr val="000000"/>
                          </a:solidFill>
                          <a:latin typeface="+mn-lt"/>
                          <a:ea typeface="ＭＳ Ｐゴシック" charset="-128"/>
                          <a:cs typeface="Arial" pitchFamily="34" charset="0"/>
                        </a:rPr>
                        <a:t>Scientific and Technical Office</a:t>
                      </a:r>
                      <a:r>
                        <a:rPr kumimoji="1" lang="ja-JP" altLang="en-US" sz="1000" b="0" kern="1200" dirty="0">
                          <a:solidFill>
                            <a:srgbClr val="000000"/>
                          </a:solidFill>
                          <a:latin typeface="+mn-lt"/>
                          <a:ea typeface="ＭＳ Ｐゴシック" charset="-128"/>
                          <a:cs typeface="Arial" pitchFamily="34" charset="0"/>
                        </a:rPr>
                        <a:t>（</a:t>
                      </a:r>
                      <a:r>
                        <a:rPr kumimoji="1" lang="en-US" altLang="ja-JP" sz="1000" b="0" kern="1200" dirty="0">
                          <a:solidFill>
                            <a:srgbClr val="000000"/>
                          </a:solidFill>
                          <a:latin typeface="+mn-lt"/>
                          <a:ea typeface="ＭＳ Ｐゴシック" charset="-128"/>
                          <a:cs typeface="Arial" pitchFamily="34" charset="0"/>
                        </a:rPr>
                        <a:t>TSO</a:t>
                      </a:r>
                      <a:r>
                        <a:rPr kumimoji="1" lang="ja-JP" altLang="en-US" sz="1000" b="0" kern="1200" dirty="0">
                          <a:solidFill>
                            <a:srgbClr val="000000"/>
                          </a:solidFill>
                          <a:latin typeface="+mn-lt"/>
                          <a:ea typeface="ＭＳ Ｐゴシック" charset="-128"/>
                          <a:cs typeface="Arial" pitchFamily="34" charset="0"/>
                        </a:rPr>
                        <a:t>）：資本に関する要件ない　　　等</a:t>
                      </a:r>
                      <a:endParaRPr kumimoji="1" lang="en-US" altLang="ja-JP" sz="1000" b="0" kern="1200" dirty="0">
                        <a:solidFill>
                          <a:srgbClr val="000000"/>
                        </a:solidFill>
                        <a:latin typeface="+mn-lt"/>
                        <a:ea typeface="ＭＳ Ｐゴシック" charset="-128"/>
                        <a:cs typeface="Arial" pitchFamily="34" charset="0"/>
                      </a:endParaRPr>
                    </a:p>
                  </a:txBody>
                  <a:tcPr marR="0">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58763" marR="0" lvl="1" indent="-166688" algn="ctr" defTabSz="914400" rtl="0" eaLnBrk="1" fontAlgn="auto" latinLnBrk="0" hangingPunct="1">
                        <a:lnSpc>
                          <a:spcPct val="110000"/>
                        </a:lnSpc>
                        <a:spcBef>
                          <a:spcPts val="0"/>
                        </a:spcBef>
                        <a:spcAft>
                          <a:spcPts val="200"/>
                        </a:spcAft>
                        <a:buClr>
                          <a:srgbClr val="868686"/>
                        </a:buClr>
                        <a:buSzPct val="80000"/>
                        <a:buFont typeface="Wingdings" panose="05000000000000000000" pitchFamily="2" charset="2"/>
                        <a:buNone/>
                        <a:tabLst/>
                        <a:defRPr/>
                      </a:pPr>
                      <a:r>
                        <a:rPr kumimoji="1" lang="ja-JP" altLang="en-US" sz="1000" b="0" kern="1200" dirty="0">
                          <a:solidFill>
                            <a:srgbClr val="000000"/>
                          </a:solidFill>
                          <a:latin typeface="+mn-lt"/>
                          <a:ea typeface="ＭＳ Ｐゴシック" charset="-128"/>
                          <a:cs typeface="Arial" pitchFamily="34" charset="0"/>
                        </a:rPr>
                        <a:t>－</a:t>
                      </a:r>
                      <a:endParaRPr kumimoji="1" lang="en-US" altLang="ja-JP" sz="1000" b="0" kern="1200" dirty="0">
                        <a:solidFill>
                          <a:srgbClr val="000000"/>
                        </a:solidFill>
                        <a:latin typeface="+mn-lt"/>
                        <a:ea typeface="ＭＳ Ｐゴシック" charset="-128"/>
                        <a:cs typeface="Arial" pitchFamily="34" charset="0"/>
                      </a:endParaRPr>
                    </a:p>
                  </a:txBody>
                  <a:tcPr marR="3600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102701">
                <a:tc>
                  <a:txBody>
                    <a:bodyPr/>
                    <a:lstStyle/>
                    <a:p>
                      <a:r>
                        <a:rPr kumimoji="1" lang="ja-JP" altLang="en-US" sz="1200" b="1" dirty="0">
                          <a:solidFill>
                            <a:schemeClr val="bg1"/>
                          </a:solidFill>
                        </a:rPr>
                        <a:t>外国企業の</a:t>
                      </a:r>
                      <a:br>
                        <a:rPr kumimoji="1" lang="en-US" altLang="ja-JP" sz="1200" b="1" dirty="0">
                          <a:solidFill>
                            <a:schemeClr val="bg1"/>
                          </a:solidFill>
                        </a:rPr>
                      </a:br>
                      <a:r>
                        <a:rPr kumimoji="1" lang="ja-JP" altLang="en-US" sz="1200" b="1" dirty="0">
                          <a:solidFill>
                            <a:schemeClr val="bg1"/>
                          </a:solidFill>
                        </a:rPr>
                        <a:t>土地所有の可否</a:t>
                      </a:r>
                    </a:p>
                  </a:txBody>
                  <a:tcPr anchor="ctr">
                    <a:lnL w="12700" cmpd="sng">
                      <a:noFill/>
                    </a:lnL>
                    <a:lnR w="12700" cmpd="sng">
                      <a:noFill/>
                    </a:lnR>
                    <a:lnT w="6350" cap="flat" cmpd="sng" algn="ctr">
                      <a:solidFill>
                        <a:srgbClr val="FFFFFF"/>
                      </a:solidFill>
                      <a:prstDash val="solid"/>
                      <a:round/>
                      <a:headEnd type="none" w="med" len="med"/>
                      <a:tailEnd type="none" w="med" len="med"/>
                    </a:lnT>
                    <a:lnB w="6350" cap="flat" cmpd="sng" algn="ctr">
                      <a:solidFill>
                        <a:srgbClr val="3D6AA7"/>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38113"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lang="ja-JP" altLang="en-US" sz="1000" dirty="0"/>
                        <a:t>外国人投資家は、「非サウジアラビア投資家の不動産所有及び不動産に関する法律」により、一定の条件の下では、ライセンス当局（内務省）の承諾を得ることを条件に必要な不動産（土地含む）を所有することができる</a:t>
                      </a:r>
                      <a:endParaRPr lang="en-US" altLang="ja-JP" sz="1000" dirty="0"/>
                    </a:p>
                    <a:p>
                      <a:pPr marL="138113"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kumimoji="1" lang="ja-JP" altLang="en-US" sz="1000" b="0" kern="1200" dirty="0">
                          <a:solidFill>
                            <a:srgbClr val="000000"/>
                          </a:solidFill>
                          <a:latin typeface="+mn-lt"/>
                          <a:ea typeface="ＭＳ Ｐゴシック" charset="-128"/>
                          <a:cs typeface="Arial" pitchFamily="34" charset="0"/>
                        </a:rPr>
                        <a:t>なお、</a:t>
                      </a:r>
                      <a:r>
                        <a:rPr kumimoji="1" lang="en-US" altLang="ja-JP" sz="1000" b="0" kern="1200" dirty="0">
                          <a:solidFill>
                            <a:srgbClr val="000000"/>
                          </a:solidFill>
                          <a:latin typeface="+mn-lt"/>
                          <a:ea typeface="ＭＳ Ｐゴシック" charset="-128"/>
                          <a:cs typeface="Arial" pitchFamily="34" charset="0"/>
                        </a:rPr>
                        <a:t>2019</a:t>
                      </a:r>
                      <a:r>
                        <a:rPr kumimoji="1" lang="ja-JP" altLang="en-US" sz="1000" b="0" kern="1200" dirty="0">
                          <a:solidFill>
                            <a:srgbClr val="000000"/>
                          </a:solidFill>
                          <a:latin typeface="+mn-lt"/>
                          <a:ea typeface="ＭＳ Ｐゴシック" charset="-128"/>
                          <a:cs typeface="Arial" pitchFamily="34" charset="0"/>
                        </a:rPr>
                        <a:t>年</a:t>
                      </a:r>
                      <a:r>
                        <a:rPr kumimoji="1" lang="en-US" altLang="ja-JP" sz="1000" b="0" kern="1200" dirty="0">
                          <a:solidFill>
                            <a:srgbClr val="000000"/>
                          </a:solidFill>
                          <a:latin typeface="+mn-lt"/>
                          <a:ea typeface="ＭＳ Ｐゴシック" charset="-128"/>
                          <a:cs typeface="Arial" pitchFamily="34" charset="0"/>
                        </a:rPr>
                        <a:t>5</a:t>
                      </a:r>
                      <a:r>
                        <a:rPr kumimoji="1" lang="ja-JP" altLang="en-US" sz="1000" b="0" kern="1200" dirty="0">
                          <a:solidFill>
                            <a:srgbClr val="000000"/>
                          </a:solidFill>
                          <a:latin typeface="+mn-lt"/>
                          <a:ea typeface="ＭＳ Ｐゴシック" charset="-128"/>
                          <a:cs typeface="Arial" pitchFamily="34" charset="0"/>
                        </a:rPr>
                        <a:t>月、高度技術を有する、あるいはファンドオーナーなど、一定の字条件を満たした外国人に対して、サウジアラビア人スポンサー不要の居住権（いわゆるグリーンカード）が与えられることが、諮問評議会で承認され、該当外国人の土地所有が可能となった</a:t>
                      </a:r>
                    </a:p>
                  </a:txBody>
                  <a:tcPr marR="0">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58763" lvl="1" indent="-166688" algn="l" defTabSz="914400" rtl="0" eaLnBrk="1" latinLnBrk="0" hangingPunct="1">
                        <a:lnSpc>
                          <a:spcPct val="110000"/>
                        </a:lnSpc>
                        <a:spcBef>
                          <a:spcPts val="0"/>
                        </a:spcBef>
                        <a:spcAft>
                          <a:spcPts val="200"/>
                        </a:spcAft>
                        <a:buClr>
                          <a:srgbClr val="868686"/>
                        </a:buClr>
                        <a:buSzPct val="80000"/>
                        <a:buFont typeface="Wingdings" panose="05000000000000000000" pitchFamily="2" charset="2"/>
                        <a:buNone/>
                        <a:tabLst/>
                      </a:pPr>
                      <a:r>
                        <a:rPr kumimoji="1" lang="en-US" altLang="ja-JP" sz="1000" b="0" kern="1200" dirty="0">
                          <a:solidFill>
                            <a:srgbClr val="000000"/>
                          </a:solidFill>
                          <a:latin typeface="+mn-lt"/>
                          <a:ea typeface="ＭＳ Ｐゴシック" charset="-128"/>
                          <a:cs typeface="Arial" pitchFamily="34" charset="0"/>
                        </a:rPr>
                        <a:t>※</a:t>
                      </a:r>
                      <a:r>
                        <a:rPr lang="ja-JP" altLang="en-US" sz="1000" dirty="0"/>
                        <a:t>「専門的、技術的、または経済的事業活動を実施するための利用」、「</a:t>
                      </a:r>
                      <a:r>
                        <a:rPr lang="en-US" altLang="ja-JP" sz="1000" dirty="0"/>
                        <a:t>SAGIA</a:t>
                      </a:r>
                      <a:r>
                        <a:rPr lang="ja-JP" altLang="en-US" sz="1000" dirty="0"/>
                        <a:t>の外国投資ライセンスを取得したプロジェクトに従事する従業員の個人住宅用不動産としての利用」、「適法な滞在許可証（イカーマ）を有する個人の住居のための利用」のいずれかの利用目的の場合に限る</a:t>
                      </a:r>
                      <a:endParaRPr kumimoji="1" lang="ja-JP" altLang="en-US" sz="1000" b="0" kern="1200" dirty="0">
                        <a:solidFill>
                          <a:srgbClr val="000000"/>
                        </a:solidFill>
                        <a:latin typeface="+mn-lt"/>
                        <a:ea typeface="ＭＳ Ｐゴシック" charset="-128"/>
                        <a:cs typeface="Arial" pitchFamily="34" charset="0"/>
                      </a:endParaRPr>
                    </a:p>
                  </a:txBody>
                  <a:tcPr marR="36000">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111" name="テキスト ボックス 110"/>
          <p:cNvSpPr txBox="1"/>
          <p:nvPr/>
        </p:nvSpPr>
        <p:spPr>
          <a:xfrm>
            <a:off x="200472" y="1124744"/>
            <a:ext cx="9505056" cy="73661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石油探鉱、採掘、生産、メッカとマディーナでの不動産投資、軍事機器製造などの分野への外国資本の投資は禁止されている。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サウジアラビアでは、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年に外国人または外国企業が、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出資により医療機関を所有することが可能となり、</a:t>
            </a:r>
            <a:br>
              <a:rPr lang="en-US" altLang="ja-JP" sz="1400" dirty="0">
                <a:latin typeface="Arial" panose="020B0604020202020204" pitchFamily="34" charset="0"/>
                <a:ea typeface="ＭＳ Ｐゴシック" panose="020B0600070205080204" pitchFamily="50" charset="-128"/>
                <a:cs typeface="Arial" panose="020B0604020202020204" pitchFamily="34" charset="0"/>
              </a:rPr>
            </a:b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医療機関は、外国投資の規制業種外となった。</a:t>
            </a:r>
          </a:p>
        </p:txBody>
      </p:sp>
      <p:sp>
        <p:nvSpPr>
          <p:cNvPr id="112" name="Rectangle 6"/>
          <p:cNvSpPr>
            <a:spLocks noChangeArrowheads="1"/>
          </p:cNvSpPr>
          <p:nvPr/>
        </p:nvSpPr>
        <p:spPr bwMode="auto">
          <a:xfrm>
            <a:off x="200001" y="1937959"/>
            <a:ext cx="9505998"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海外からの直接投資に関する規制について</a:t>
            </a:r>
            <a:endParaRPr lang="zh-TW" altLang="en-US" sz="1400" dirty="0">
              <a:solidFill>
                <a:srgbClr val="000000"/>
              </a:solidFill>
              <a:latin typeface="Arial Black" pitchFamily="34" charset="0"/>
              <a:ea typeface="HGP創英角ｺﾞｼｯｸUB" pitchFamily="50" charset="-128"/>
            </a:endParaRPr>
          </a:p>
        </p:txBody>
      </p:sp>
      <p:sp>
        <p:nvSpPr>
          <p:cNvPr id="11" name="正方形/長方形 10"/>
          <p:cNvSpPr/>
          <p:nvPr/>
        </p:nvSpPr>
        <p:spPr>
          <a:xfrm>
            <a:off x="7041232" y="6633646"/>
            <a:ext cx="2664743" cy="215444"/>
          </a:xfrm>
          <a:prstGeom prst="rect">
            <a:avLst/>
          </a:prstGeom>
        </p:spPr>
        <p:txBody>
          <a:bodyPr wrap="square">
            <a:spAutoFit/>
          </a:bodyPr>
          <a:lstStyle/>
          <a:p>
            <a:r>
              <a:rPr lang="en-US" altLang="ja-JP" sz="800" dirty="0"/>
              <a:t>1</a:t>
            </a:r>
            <a:r>
              <a:rPr lang="ja-JP" altLang="en-US" sz="800" dirty="0"/>
              <a:t>リヤル ＝　</a:t>
            </a:r>
            <a:r>
              <a:rPr lang="en-US" altLang="ja-JP" sz="800" dirty="0"/>
              <a:t>40.22</a:t>
            </a:r>
            <a:r>
              <a:rPr lang="ja-JP" altLang="en-US" sz="800" dirty="0"/>
              <a:t>円　（</a:t>
            </a:r>
            <a:r>
              <a:rPr lang="en-US" altLang="ja-JP" sz="800" dirty="0"/>
              <a:t>2024</a:t>
            </a:r>
            <a:r>
              <a:rPr lang="ja-JP" altLang="en-US" sz="800" dirty="0"/>
              <a:t>年</a:t>
            </a:r>
            <a:r>
              <a:rPr lang="en-US" altLang="ja-JP" sz="800" dirty="0"/>
              <a:t>3</a:t>
            </a:r>
            <a:r>
              <a:rPr lang="ja-JP" altLang="en-US" sz="800" dirty="0"/>
              <a:t>月</a:t>
            </a:r>
            <a:r>
              <a:rPr lang="en-US" altLang="ja-JP" sz="800" dirty="0"/>
              <a:t>21</a:t>
            </a:r>
            <a:r>
              <a:rPr lang="ja-JP" altLang="en-US" sz="800" dirty="0"/>
              <a:t>日時点 仲値）</a:t>
            </a:r>
          </a:p>
        </p:txBody>
      </p:sp>
    </p:spTree>
    <p:extLst>
      <p:ext uri="{BB962C8B-B14F-4D97-AF65-F5344CB8AC3E}">
        <p14:creationId xmlns:p14="http://schemas.microsoft.com/office/powerpoint/2010/main" val="24298404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オブジェクト 10"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11" name="オブジェクト 10"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タイトル 2"/>
          <p:cNvSpPr>
            <a:spLocks noGrp="1"/>
          </p:cNvSpPr>
          <p:nvPr>
            <p:ph type="title"/>
          </p:nvPr>
        </p:nvSpPr>
        <p:spPr/>
        <p:txBody>
          <a:bodyPr vert="horz"/>
          <a:lstStyle/>
          <a:p>
            <a:r>
              <a:rPr lang="ja-JP" altLang="en-US" dirty="0"/>
              <a:t>サウジアラビア／一般概況／規制</a:t>
            </a:r>
            <a:endParaRPr kumimoji="1" lang="ja-JP" altLang="en-US" dirty="0"/>
          </a:p>
        </p:txBody>
      </p:sp>
      <p:sp>
        <p:nvSpPr>
          <p:cNvPr id="2" name="テキスト プレースホルダー 1"/>
          <p:cNvSpPr>
            <a:spLocks noGrp="1"/>
          </p:cNvSpPr>
          <p:nvPr>
            <p:ph type="body" sz="quarter" idx="15"/>
          </p:nvPr>
        </p:nvSpPr>
        <p:spPr/>
        <p:txBody>
          <a:bodyPr/>
          <a:lstStyle/>
          <a:p>
            <a:r>
              <a:rPr lang="ja-JP" altLang="en-US" dirty="0"/>
              <a:t>会社法（</a:t>
            </a:r>
            <a:r>
              <a:rPr lang="en-US" altLang="ja-JP" dirty="0"/>
              <a:t>1/3</a:t>
            </a:r>
            <a:r>
              <a:rPr lang="ja-JP" altLang="en-US" dirty="0"/>
              <a:t>）</a:t>
            </a:r>
          </a:p>
        </p:txBody>
      </p:sp>
      <p:sp>
        <p:nvSpPr>
          <p:cNvPr id="12" name="テキスト ボックス 11"/>
          <p:cNvSpPr txBox="1"/>
          <p:nvPr/>
        </p:nvSpPr>
        <p:spPr>
          <a:xfrm>
            <a:off x="200472" y="1124744"/>
            <a:ext cx="9505056" cy="24264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cs typeface="Arial" panose="020B0604020202020204" pitchFamily="34" charset="0"/>
              </a:rPr>
              <a:t>2023</a:t>
            </a:r>
            <a:r>
              <a:rPr lang="ja-JP" altLang="en-US" sz="1400" dirty="0">
                <a:cs typeface="Arial" panose="020B0604020202020204" pitchFamily="34" charset="0"/>
              </a:rPr>
              <a:t>年</a:t>
            </a:r>
            <a:r>
              <a:rPr lang="en-US" altLang="ja-JP" sz="1400" dirty="0">
                <a:cs typeface="Arial" panose="020B0604020202020204" pitchFamily="34" charset="0"/>
              </a:rPr>
              <a:t>1</a:t>
            </a:r>
            <a:r>
              <a:rPr lang="ja-JP" altLang="en-US" sz="1400" dirty="0">
                <a:cs typeface="Arial" panose="020B0604020202020204" pitchFamily="34" charset="0"/>
              </a:rPr>
              <a:t>月に新会社法が施行された。企業が事業を進める際に、これまで存在した様々な規制や制限を緩和するとともに、選択肢の増加を通じて柔軟な対応をしやすいようにした。</a:t>
            </a:r>
            <a:endParaRPr lang="en-US" altLang="ja-JP" sz="1400" dirty="0">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cs typeface="Arial" panose="020B0604020202020204" pitchFamily="34" charset="0"/>
              </a:rPr>
              <a:t>新法では既存の</a:t>
            </a:r>
            <a:r>
              <a:rPr lang="en-US" altLang="ja-JP" sz="1400" dirty="0">
                <a:cs typeface="Arial" panose="020B0604020202020204" pitchFamily="34" charset="0"/>
              </a:rPr>
              <a:t>6</a:t>
            </a:r>
            <a:r>
              <a:rPr lang="ja-JP" altLang="en-US" sz="1400" dirty="0">
                <a:cs typeface="Arial" panose="020B0604020202020204" pitchFamily="34" charset="0"/>
              </a:rPr>
              <a:t>形態に加え、「簡易株式会社（</a:t>
            </a:r>
            <a:r>
              <a:rPr lang="en-US" altLang="ja-JP" sz="1400" dirty="0">
                <a:cs typeface="Arial" panose="020B0604020202020204" pitchFamily="34" charset="0"/>
              </a:rPr>
              <a:t>SJSC</a:t>
            </a:r>
            <a:r>
              <a:rPr lang="ja-JP" altLang="en-US" sz="1400" dirty="0">
                <a:cs typeface="Arial" panose="020B0604020202020204" pitchFamily="34" charset="0"/>
              </a:rPr>
              <a:t>）」が追加され、最低</a:t>
            </a:r>
            <a:r>
              <a:rPr lang="en-US" altLang="ja-JP" sz="1400" dirty="0">
                <a:cs typeface="Arial" panose="020B0604020202020204" pitchFamily="34" charset="0"/>
              </a:rPr>
              <a:t>1</a:t>
            </a:r>
            <a:r>
              <a:rPr lang="ja-JP" altLang="en-US" sz="1400" dirty="0">
                <a:cs typeface="Arial" panose="020B0604020202020204" pitchFamily="34" charset="0"/>
              </a:rPr>
              <a:t>人での法人設立や、複数の種類株式の発行、当地に関して</a:t>
            </a:r>
            <a:r>
              <a:rPr lang="en-US" altLang="ja-JP" sz="1400" dirty="0">
                <a:cs typeface="Arial" panose="020B0604020202020204" pitchFamily="34" charset="0"/>
              </a:rPr>
              <a:t>1</a:t>
            </a:r>
            <a:r>
              <a:rPr lang="ja-JP" altLang="en-US" sz="1400" dirty="0">
                <a:cs typeface="Arial" panose="020B0604020202020204" pitchFamily="34" charset="0"/>
              </a:rPr>
              <a:t>人や複数人、または取締役会によるものなどの選択肢を示すなど、企業統治（ガバナンス）の柔軟化を、認めた。会社設立以外にも、事業活動、解散・倒産に関する制限の緩和や、同族会社の扱い、企業結合・分割に関する規定の改定などがなされた。</a:t>
            </a:r>
            <a:endParaRPr lang="en-US" altLang="ja-JP" sz="1400" dirty="0">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cs typeface="Arial" panose="020B0604020202020204" pitchFamily="34" charset="0"/>
              </a:rPr>
              <a:t>外国投資家が一般的に採るのは、「有限責任会社（</a:t>
            </a:r>
            <a:r>
              <a:rPr lang="en-US" altLang="ja-JP" sz="1400" dirty="0">
                <a:cs typeface="Arial" panose="020B0604020202020204" pitchFamily="34" charset="0"/>
              </a:rPr>
              <a:t>LCC</a:t>
            </a:r>
            <a:r>
              <a:rPr lang="ja-JP" altLang="en-US" sz="1400" dirty="0">
                <a:cs typeface="Arial" panose="020B0604020202020204" pitchFamily="34" charset="0"/>
              </a:rPr>
              <a:t>）」、「株式会社」、「外国会社の支店」と「簡易株式会社」の</a:t>
            </a:r>
            <a:r>
              <a:rPr lang="en-US" altLang="ja-JP" sz="1400" dirty="0">
                <a:cs typeface="Arial" panose="020B0604020202020204" pitchFamily="34" charset="0"/>
              </a:rPr>
              <a:t>4</a:t>
            </a:r>
            <a:r>
              <a:rPr lang="ja-JP" altLang="en-US" sz="1400" dirty="0">
                <a:cs typeface="Arial" panose="020B0604020202020204" pitchFamily="34" charset="0"/>
              </a:rPr>
              <a:t>形態とされており、要点は次頁の通り。</a:t>
            </a:r>
            <a:endParaRPr lang="en-US" altLang="ja-JP" sz="1400" dirty="0">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cs typeface="Arial" panose="020B0604020202020204" pitchFamily="34" charset="0"/>
              </a:rPr>
              <a:t>また、外国人投資家は、</a:t>
            </a:r>
            <a:r>
              <a:rPr lang="ja-JP" altLang="en-US" sz="1400" dirty="0">
                <a:solidFill>
                  <a:srgbClr val="000000"/>
                </a:solidFill>
                <a:cs typeface="Arial" panose="020B0604020202020204" pitchFamily="34" charset="0"/>
              </a:rPr>
              <a:t>サウジアラビア総合投資院（</a:t>
            </a:r>
            <a:r>
              <a:rPr lang="en-US" altLang="ja-JP" sz="1400" dirty="0">
                <a:cs typeface="Arial" panose="020B0604020202020204" pitchFamily="34" charset="0"/>
              </a:rPr>
              <a:t>SAGIA</a:t>
            </a:r>
            <a:r>
              <a:rPr lang="ja-JP" altLang="en-US" sz="1400" dirty="0">
                <a:cs typeface="Arial" panose="020B0604020202020204" pitchFamily="34" charset="0"/>
              </a:rPr>
              <a:t>）から外国投資ライセンス（</a:t>
            </a:r>
            <a:r>
              <a:rPr lang="en-US" altLang="ja-JP" sz="1400" dirty="0">
                <a:cs typeface="Arial" panose="020B0604020202020204" pitchFamily="34" charset="0"/>
              </a:rPr>
              <a:t>Foreign Investment License</a:t>
            </a:r>
            <a:r>
              <a:rPr lang="ja-JP" altLang="en-US" sz="1400" dirty="0">
                <a:cs typeface="Arial" panose="020B0604020202020204" pitchFamily="34" charset="0"/>
              </a:rPr>
              <a:t>）を取得する必要があるが、外国投資ライセンスの取得に関する手続きも簡略化された。</a:t>
            </a:r>
            <a:endParaRPr lang="en-US" altLang="ja-JP" sz="1400" dirty="0">
              <a:cs typeface="Arial" panose="020B0604020202020204" pitchFamily="34" charset="0"/>
            </a:endParaRPr>
          </a:p>
        </p:txBody>
      </p:sp>
      <p:sp>
        <p:nvSpPr>
          <p:cNvPr id="101" name="テキスト ボックス 100"/>
          <p:cNvSpPr txBox="1"/>
          <p:nvPr/>
        </p:nvSpPr>
        <p:spPr>
          <a:xfrm>
            <a:off x="200472" y="6525344"/>
            <a:ext cx="8842870" cy="144016"/>
          </a:xfrm>
          <a:prstGeom prst="rect">
            <a:avLst/>
          </a:prstGeom>
          <a:noFill/>
        </p:spPr>
        <p:txBody>
          <a:bodyPr wrap="square" lIns="0" tIns="0" rIns="0" bIns="0" rtlCol="0">
            <a:noAutofit/>
          </a:bodyPr>
          <a:lstStyle/>
          <a:p>
            <a:r>
              <a:rPr lang="ja-JP" altLang="en-US" sz="800" dirty="0">
                <a:solidFill>
                  <a:srgbClr val="000000"/>
                </a:solidFill>
                <a:cs typeface="Arial" panose="020B0604020202020204" pitchFamily="34" charset="0"/>
              </a:rPr>
              <a:t>（出所）</a:t>
            </a:r>
            <a:r>
              <a:rPr lang="en-US" altLang="ja-JP" sz="800" dirty="0">
                <a:solidFill>
                  <a:srgbClr val="000000"/>
                </a:solidFill>
                <a:cs typeface="Arial" panose="020B0604020202020204" pitchFamily="34" charset="0"/>
              </a:rPr>
              <a:t>JETRO HP</a:t>
            </a:r>
            <a:r>
              <a:rPr lang="ja-JP" altLang="en-US" sz="800" dirty="0">
                <a:solidFill>
                  <a:srgbClr val="000000"/>
                </a:solidFill>
                <a:cs typeface="Arial" panose="020B0604020202020204" pitchFamily="34" charset="0"/>
              </a:rPr>
              <a:t>、</a:t>
            </a:r>
            <a:r>
              <a:rPr lang="en-US" altLang="ja-JP" sz="800" dirty="0">
                <a:solidFill>
                  <a:srgbClr val="000000"/>
                </a:solidFill>
                <a:cs typeface="Arial" panose="020B0604020202020204" pitchFamily="34" charset="0"/>
              </a:rPr>
              <a:t>JONESDAY HP</a:t>
            </a:r>
            <a:r>
              <a:rPr lang="ja-JP" altLang="en-US" sz="800" dirty="0">
                <a:solidFill>
                  <a:srgbClr val="000000"/>
                </a:solidFill>
                <a:cs typeface="Arial" panose="020B0604020202020204" pitchFamily="34" charset="0"/>
              </a:rPr>
              <a:t>（</a:t>
            </a:r>
            <a:r>
              <a:rPr lang="en-US" altLang="ja-JP" sz="800" dirty="0">
                <a:solidFill>
                  <a:srgbClr val="000000"/>
                </a:solidFill>
                <a:cs typeface="Arial" panose="020B0604020202020204" pitchFamily="34" charset="0"/>
              </a:rPr>
              <a:t>http://www.jonesday.com/update-on-the-new-saudi-arabian-companies-law-and-sagia-announcements-09-13-2016/</a:t>
            </a:r>
            <a:r>
              <a:rPr lang="ja-JP" altLang="en-US" sz="800" dirty="0">
                <a:solidFill>
                  <a:srgbClr val="000000"/>
                </a:solidFill>
                <a:cs typeface="Arial" panose="020B0604020202020204" pitchFamily="34" charset="0"/>
              </a:rPr>
              <a:t>）</a:t>
            </a:r>
            <a:endParaRPr lang="ja-JP" altLang="ja-JP" sz="800" dirty="0">
              <a:solidFill>
                <a:srgbClr val="000000"/>
              </a:solidFill>
            </a:endParaRPr>
          </a:p>
        </p:txBody>
      </p:sp>
      <p:grpSp>
        <p:nvGrpSpPr>
          <p:cNvPr id="14" name="グループ化 7"/>
          <p:cNvGrpSpPr/>
          <p:nvPr/>
        </p:nvGrpSpPr>
        <p:grpSpPr>
          <a:xfrm>
            <a:off x="2828764" y="3861648"/>
            <a:ext cx="4176089" cy="288032"/>
            <a:chOff x="4944173" y="2113806"/>
            <a:chExt cx="5861371" cy="288032"/>
          </a:xfrm>
        </p:grpSpPr>
        <p:cxnSp>
          <p:nvCxnSpPr>
            <p:cNvPr id="15" name="直線コネクタ 14"/>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6"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外国投資ライセンスの取得の際に必要な提出書類</a:t>
              </a:r>
              <a:endParaRPr lang="zh-TW" altLang="en-US" sz="1400" dirty="0">
                <a:solidFill>
                  <a:srgbClr val="000000"/>
                </a:solidFill>
                <a:latin typeface="Arial Black" pitchFamily="34" charset="0"/>
                <a:ea typeface="HGP創英角ｺﾞｼｯｸUB" pitchFamily="50" charset="-128"/>
              </a:endParaRPr>
            </a:p>
          </p:txBody>
        </p:sp>
      </p:grpSp>
      <p:graphicFrame>
        <p:nvGraphicFramePr>
          <p:cNvPr id="17" name="表 16"/>
          <p:cNvGraphicFramePr>
            <a:graphicFrameLocks noGrp="1"/>
          </p:cNvGraphicFramePr>
          <p:nvPr/>
        </p:nvGraphicFramePr>
        <p:xfrm>
          <a:off x="2828764" y="4290005"/>
          <a:ext cx="4176089" cy="2019315"/>
        </p:xfrm>
        <a:graphic>
          <a:graphicData uri="http://schemas.openxmlformats.org/drawingml/2006/table">
            <a:tbl>
              <a:tblPr firstRow="1" bandRow="1">
                <a:tableStyleId>{5C22544A-7EE6-4342-B048-85BDC9FD1C3A}</a:tableStyleId>
              </a:tblPr>
              <a:tblGrid>
                <a:gridCol w="355412">
                  <a:extLst>
                    <a:ext uri="{9D8B030D-6E8A-4147-A177-3AD203B41FA5}">
                      <a16:colId xmlns:a16="http://schemas.microsoft.com/office/drawing/2014/main" val="20000"/>
                    </a:ext>
                  </a:extLst>
                </a:gridCol>
                <a:gridCol w="3820677">
                  <a:extLst>
                    <a:ext uri="{9D8B030D-6E8A-4147-A177-3AD203B41FA5}">
                      <a16:colId xmlns:a16="http://schemas.microsoft.com/office/drawing/2014/main" val="20001"/>
                    </a:ext>
                  </a:extLst>
                </a:gridCol>
              </a:tblGrid>
              <a:tr h="403863">
                <a:tc>
                  <a:txBody>
                    <a:bodyPr/>
                    <a:lstStyle/>
                    <a:p>
                      <a:pPr marL="0" lvl="1" indent="0" algn="ctr" defTabSz="914400" eaLnBrk="1" hangingPunct="0">
                        <a:spcBef>
                          <a:spcPct val="0"/>
                        </a:spcBef>
                        <a:buClrTx/>
                        <a:buFontTx/>
                        <a:buNone/>
                      </a:pPr>
                      <a:r>
                        <a:rPr kumimoji="0" lang="en-US" altLang="ja-JP"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1</a:t>
                      </a:r>
                      <a:endParaRPr kumimoji="0" lang="ja-JP" altLang="en-US"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alpha val="0"/>
                        </a:srgbClr>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0" fontAlgn="base" latinLnBrk="0" hangingPunct="0">
                        <a:lnSpc>
                          <a:spcPct val="100000"/>
                        </a:lnSpc>
                        <a:spcBef>
                          <a:spcPct val="0"/>
                        </a:spcBef>
                        <a:spcAft>
                          <a:spcPct val="0"/>
                        </a:spcAft>
                        <a:buClrTx/>
                        <a:buSzTx/>
                        <a:buFontTx/>
                        <a:buNone/>
                        <a:tabLst/>
                        <a:defRPr/>
                      </a:pPr>
                      <a:r>
                        <a:rPr lang="ja-JP" altLang="en-US" sz="1000" b="0" dirty="0">
                          <a:solidFill>
                            <a:schemeClr val="tx1"/>
                          </a:solidFill>
                        </a:rPr>
                        <a:t>投資に関する取締役会決議</a:t>
                      </a:r>
                    </a:p>
                  </a:txBody>
                  <a:tcPr marL="72000" marR="72000" marT="0" marB="0" anchor="ctr">
                    <a:lnL w="12700" cap="flat" cmpd="sng" algn="ctr">
                      <a:solidFill>
                        <a:schemeClr val="bg1">
                          <a:lumMod val="50000"/>
                          <a:alpha val="0"/>
                        </a:schemeClr>
                      </a:solidFill>
                      <a:prstDash val="solid"/>
                      <a:round/>
                      <a:headEnd type="none" w="med" len="med"/>
                      <a:tailEnd type="none" w="med" len="med"/>
                    </a:lnL>
                    <a:lnR w="19050" cap="flat" cmpd="sng" algn="ctr">
                      <a:solidFill>
                        <a:srgbClr val="FFFFFF"/>
                      </a:solidFill>
                      <a:prstDash val="solid"/>
                      <a:round/>
                      <a:headEnd type="none" w="med" len="med"/>
                      <a:tailEnd type="none" w="med" len="med"/>
                    </a:lnR>
                    <a:lnT w="9525" cap="flat" cmpd="sng" algn="ctr">
                      <a:solidFill>
                        <a:srgbClr val="FFFFFF">
                          <a:alpha val="0"/>
                        </a:srgbClr>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0"/>
                  </a:ext>
                </a:extLst>
              </a:tr>
              <a:tr h="403863">
                <a:tc>
                  <a:txBody>
                    <a:bodyPr/>
                    <a:lstStyle/>
                    <a:p>
                      <a:pPr marL="0" lvl="1" indent="0" algn="ctr" defTabSz="914400" eaLnBrk="1" hangingPunct="0">
                        <a:spcBef>
                          <a:spcPct val="0"/>
                        </a:spcBef>
                        <a:buClrTx/>
                        <a:buFontTx/>
                        <a:buNone/>
                      </a:pPr>
                      <a:r>
                        <a:rPr kumimoji="0" lang="en-US" altLang="ja-JP"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a:t>
                      </a:r>
                      <a:endParaRPr kumimoji="0" lang="ja-JP" altLang="en-US"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0" fontAlgn="base" latinLnBrk="0" hangingPunct="0">
                        <a:lnSpc>
                          <a:spcPct val="100000"/>
                        </a:lnSpc>
                        <a:spcBef>
                          <a:spcPct val="0"/>
                        </a:spcBef>
                        <a:spcAft>
                          <a:spcPct val="0"/>
                        </a:spcAft>
                        <a:buClrTx/>
                        <a:buSzTx/>
                        <a:buFontTx/>
                        <a:buNone/>
                        <a:tabLst/>
                      </a:pPr>
                      <a:r>
                        <a:rPr lang="ja-JP" altLang="en-US" sz="1000" b="0" dirty="0">
                          <a:solidFill>
                            <a:schemeClr val="tx1"/>
                          </a:solidFill>
                        </a:rPr>
                        <a:t>商業登記証明書</a:t>
                      </a:r>
                      <a:endParaRPr kumimoji="0" lang="ja-JP" altLang="en-US" sz="800" b="0" i="0" u="none" strike="noStrike" kern="1200" cap="none" spc="-10" normalizeH="0" baseline="0" dirty="0" bmk="">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19050"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1"/>
                  </a:ext>
                </a:extLst>
              </a:tr>
              <a:tr h="403863">
                <a:tc>
                  <a:txBody>
                    <a:bodyPr/>
                    <a:lstStyle/>
                    <a:p>
                      <a:pPr marL="0" lvl="1" indent="0" algn="ctr" defTabSz="914400" eaLnBrk="1" hangingPunct="0">
                        <a:spcBef>
                          <a:spcPct val="0"/>
                        </a:spcBef>
                        <a:buClrTx/>
                        <a:buFontTx/>
                        <a:buNone/>
                      </a:pPr>
                      <a:r>
                        <a:rPr kumimoji="0" lang="en-US" altLang="ja-JP"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3</a:t>
                      </a:r>
                      <a:endParaRPr kumimoji="0" lang="ja-JP" altLang="en-US"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0" fontAlgn="base" latinLnBrk="0" hangingPunct="0">
                        <a:lnSpc>
                          <a:spcPct val="100000"/>
                        </a:lnSpc>
                        <a:spcBef>
                          <a:spcPct val="0"/>
                        </a:spcBef>
                        <a:spcAft>
                          <a:spcPct val="0"/>
                        </a:spcAft>
                        <a:buClrTx/>
                        <a:buSzTx/>
                        <a:buFontTx/>
                        <a:buNone/>
                        <a:tabLst/>
                        <a:defRPr/>
                      </a:pPr>
                      <a:r>
                        <a:rPr lang="ja-JP" altLang="en-US" sz="950" b="0" dirty="0">
                          <a:solidFill>
                            <a:schemeClr val="tx1"/>
                          </a:solidFill>
                        </a:rPr>
                        <a:t>投資計画</a:t>
                      </a:r>
                      <a:endParaRPr kumimoji="0" lang="ja-JP" altLang="en-US" sz="950" b="0" i="0" u="none" strike="noStrike" cap="none" normalizeH="0" baseline="0" dirty="0" bmk="">
                        <a:ln>
                          <a:noFill/>
                        </a:ln>
                        <a:solidFill>
                          <a:schemeClr val="tx1"/>
                        </a:solidFill>
                        <a:effectLst/>
                        <a:latin typeface="+mn-ea"/>
                        <a:ea typeface="+mn-ea"/>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19050"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2"/>
                  </a:ext>
                </a:extLst>
              </a:tr>
              <a:tr h="403863">
                <a:tc>
                  <a:txBody>
                    <a:bodyPr/>
                    <a:lstStyle/>
                    <a:p>
                      <a:pPr marL="0" lvl="1" indent="0" algn="ctr" defTabSz="914400" eaLnBrk="1" hangingPunct="0">
                        <a:spcBef>
                          <a:spcPct val="0"/>
                        </a:spcBef>
                        <a:buClrTx/>
                        <a:buFontTx/>
                        <a:buNone/>
                      </a:pPr>
                      <a:r>
                        <a:rPr kumimoji="0" lang="en-US" altLang="ja-JP"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4</a:t>
                      </a:r>
                      <a:endParaRPr kumimoji="0" lang="ja-JP" altLang="en-US"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0" fontAlgn="base" latinLnBrk="0" hangingPunct="0">
                        <a:lnSpc>
                          <a:spcPct val="100000"/>
                        </a:lnSpc>
                        <a:spcBef>
                          <a:spcPct val="0"/>
                        </a:spcBef>
                        <a:spcAft>
                          <a:spcPct val="0"/>
                        </a:spcAft>
                        <a:buClrTx/>
                        <a:buSzTx/>
                        <a:buFontTx/>
                        <a:buNone/>
                        <a:tabLst/>
                        <a:defRPr/>
                      </a:pPr>
                      <a:r>
                        <a:rPr lang="ja-JP" altLang="en-US" sz="1000" b="0" dirty="0">
                          <a:solidFill>
                            <a:schemeClr val="tx1"/>
                          </a:solidFill>
                        </a:rPr>
                        <a:t>財務能力を証明する書類</a:t>
                      </a:r>
                      <a:endParaRPr lang="en-US" altLang="ja-JP" sz="1000" b="0" dirty="0">
                        <a:solidFill>
                          <a:schemeClr val="tx1"/>
                        </a:solidFill>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19050"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3"/>
                  </a:ext>
                </a:extLst>
              </a:tr>
              <a:tr h="403863">
                <a:tc>
                  <a:txBody>
                    <a:bodyPr/>
                    <a:lstStyle/>
                    <a:p>
                      <a:pPr marL="0" lvl="1" indent="0" algn="ctr" defTabSz="914400" eaLnBrk="1" hangingPunct="0">
                        <a:spcBef>
                          <a:spcPct val="0"/>
                        </a:spcBef>
                        <a:buClrTx/>
                        <a:buFontTx/>
                        <a:buNone/>
                      </a:pPr>
                      <a:r>
                        <a:rPr kumimoji="0" lang="en-US" altLang="ja-JP"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5</a:t>
                      </a:r>
                      <a:endParaRPr kumimoji="0" lang="ja-JP" altLang="en-US"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0" fontAlgn="base" latinLnBrk="0" hangingPunct="0">
                        <a:lnSpc>
                          <a:spcPct val="100000"/>
                        </a:lnSpc>
                        <a:spcBef>
                          <a:spcPct val="0"/>
                        </a:spcBef>
                        <a:spcAft>
                          <a:spcPct val="0"/>
                        </a:spcAft>
                        <a:buClrTx/>
                        <a:buSzTx/>
                        <a:buFontTx/>
                        <a:buNone/>
                        <a:tabLst/>
                        <a:defRPr/>
                      </a:pPr>
                      <a:r>
                        <a:rPr kumimoji="0" lang="ja-JP" altLang="en-US" sz="1000" b="0" i="0" u="none" strike="noStrike" cap="none" normalizeH="0" baseline="0" dirty="0" bmk="">
                          <a:ln>
                            <a:noFill/>
                          </a:ln>
                          <a:solidFill>
                            <a:schemeClr val="tx1"/>
                          </a:solidFill>
                          <a:effectLst/>
                          <a:latin typeface="+mn-ea"/>
                          <a:ea typeface="+mn-ea"/>
                        </a:rPr>
                        <a:t>サウジアラビアに駐在する責任者のパスポートの写し</a:t>
                      </a:r>
                    </a:p>
                  </a:txBody>
                  <a:tcPr marL="72000" marR="72000" marT="0" marB="0" anchor="ctr">
                    <a:lnL w="12700" cap="flat" cmpd="sng" algn="ctr">
                      <a:solidFill>
                        <a:schemeClr val="bg1">
                          <a:lumMod val="50000"/>
                          <a:alpha val="0"/>
                        </a:schemeClr>
                      </a:solidFill>
                      <a:prstDash val="solid"/>
                      <a:round/>
                      <a:headEnd type="none" w="med" len="med"/>
                      <a:tailEnd type="none" w="med" len="med"/>
                    </a:lnL>
                    <a:lnR w="19050"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9299956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1B94231-BC95-4B61-AAFF-2753B07DE7E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73" imgH="473" progId="TCLayout.ActiveDocument.1">
                  <p:embed/>
                </p:oleObj>
              </mc:Choice>
              <mc:Fallback>
                <p:oleObj name="think-cell Slide" r:id="rId4" imgW="473" imgH="473" progId="TCLayout.ActiveDocument.1">
                  <p:embed/>
                  <p:pic>
                    <p:nvPicPr>
                      <p:cNvPr id="3" name="Object 2" hidden="1">
                        <a:extLst>
                          <a:ext uri="{FF2B5EF4-FFF2-40B4-BE49-F238E27FC236}">
                            <a16:creationId xmlns:a16="http://schemas.microsoft.com/office/drawing/2014/main" id="{31B94231-BC95-4B61-AAFF-2753B07DE7E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graphicFrame>
        <p:nvGraphicFramePr>
          <p:cNvPr id="5" name="表 4"/>
          <p:cNvGraphicFramePr>
            <a:graphicFrameLocks noGrp="1"/>
          </p:cNvGraphicFramePr>
          <p:nvPr>
            <p:extLst>
              <p:ext uri="{D42A27DB-BD31-4B8C-83A1-F6EECF244321}">
                <p14:modId xmlns:p14="http://schemas.microsoft.com/office/powerpoint/2010/main" val="3335258541"/>
              </p:ext>
            </p:extLst>
          </p:nvPr>
        </p:nvGraphicFramePr>
        <p:xfrm>
          <a:off x="200025" y="1151999"/>
          <a:ext cx="4500000" cy="5252608"/>
        </p:xfrm>
        <a:graphic>
          <a:graphicData uri="http://schemas.openxmlformats.org/drawingml/2006/table">
            <a:tbl>
              <a:tblPr firstRow="1" bandRow="1">
                <a:tableStyleId>{5940675A-B579-460E-94D1-54222C63F5DA}</a:tableStyleId>
              </a:tblPr>
              <a:tblGrid>
                <a:gridCol w="216000">
                  <a:extLst>
                    <a:ext uri="{9D8B030D-6E8A-4147-A177-3AD203B41FA5}">
                      <a16:colId xmlns:a16="http://schemas.microsoft.com/office/drawing/2014/main" val="20000"/>
                    </a:ext>
                  </a:extLst>
                </a:gridCol>
                <a:gridCol w="216000">
                  <a:extLst>
                    <a:ext uri="{9D8B030D-6E8A-4147-A177-3AD203B41FA5}">
                      <a16:colId xmlns:a16="http://schemas.microsoft.com/office/drawing/2014/main" val="20001"/>
                    </a:ext>
                  </a:extLst>
                </a:gridCol>
                <a:gridCol w="3492000">
                  <a:extLst>
                    <a:ext uri="{9D8B030D-6E8A-4147-A177-3AD203B41FA5}">
                      <a16:colId xmlns:a16="http://schemas.microsoft.com/office/drawing/2014/main" val="20002"/>
                    </a:ext>
                  </a:extLst>
                </a:gridCol>
                <a:gridCol w="288000">
                  <a:extLst>
                    <a:ext uri="{9D8B030D-6E8A-4147-A177-3AD203B41FA5}">
                      <a16:colId xmlns:a16="http://schemas.microsoft.com/office/drawing/2014/main" val="20003"/>
                    </a:ext>
                  </a:extLst>
                </a:gridCol>
                <a:gridCol w="288000">
                  <a:extLst>
                    <a:ext uri="{9D8B030D-6E8A-4147-A177-3AD203B41FA5}">
                      <a16:colId xmlns:a16="http://schemas.microsoft.com/office/drawing/2014/main" val="20004"/>
                    </a:ext>
                  </a:extLst>
                </a:gridCol>
              </a:tblGrid>
              <a:tr h="117805">
                <a:tc gridSpan="3">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1" lang="en-US" altLang="ja-JP" sz="1200" b="0" kern="1200" dirty="0">
                          <a:solidFill>
                            <a:schemeClr val="tx1"/>
                          </a:solidFill>
                          <a:latin typeface="HGP創英角ｺﾞｼｯｸUB" panose="020B0900000000000000" pitchFamily="50" charset="-128"/>
                          <a:ea typeface="HGP創英角ｺﾞｼｯｸUB" panose="020B0900000000000000" pitchFamily="50" charset="-128"/>
                          <a:cs typeface="+mn-cs"/>
                        </a:rPr>
                        <a:t>G20</a:t>
                      </a:r>
                      <a:r>
                        <a:rPr kumimoji="1" lang="ja-JP" altLang="en-US" sz="1200" b="0" kern="1200" dirty="0" err="1">
                          <a:solidFill>
                            <a:schemeClr val="tx1"/>
                          </a:solidFill>
                          <a:latin typeface="HGP創英角ｺﾞｼｯｸUB" panose="020B0900000000000000" pitchFamily="50" charset="-128"/>
                          <a:ea typeface="HGP創英角ｺﾞｼｯｸUB" panose="020B0900000000000000" pitchFamily="50" charset="-128"/>
                          <a:cs typeface="+mn-cs"/>
                        </a:rPr>
                        <a:t>での</a:t>
                      </a:r>
                      <a:r>
                        <a:rPr kumimoji="1" lang="ja-JP" altLang="en-US" sz="1200" b="0" kern="1200" dirty="0">
                          <a:solidFill>
                            <a:schemeClr val="tx1"/>
                          </a:solidFill>
                          <a:latin typeface="HGP創英角ｺﾞｼｯｸUB" panose="020B0900000000000000" pitchFamily="50" charset="-128"/>
                          <a:ea typeface="HGP創英角ｺﾞｼｯｸUB" panose="020B0900000000000000" pitchFamily="50" charset="-128"/>
                          <a:cs typeface="+mn-cs"/>
                        </a:rPr>
                        <a:t>定量データ比較</a:t>
                      </a: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hMerge="1">
                  <a:txBody>
                    <a:bodyPr/>
                    <a:lstStyle/>
                    <a:p>
                      <a:endParaRPr kumimoji="1" lang="ja-JP" altLang="en-US"/>
                    </a:p>
                  </a:txBody>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endParaRPr kumimoji="1" lang="ja-JP" altLang="en-US" sz="1050" dirty="0">
                        <a:solidFill>
                          <a:schemeClr val="tx1"/>
                        </a:solidFill>
                        <a:latin typeface="+mn-lt"/>
                        <a:ea typeface="+mj-ea"/>
                      </a:endParaRP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chemeClr val="tx1"/>
                        </a:solidFill>
                        <a:effectLst/>
                        <a:latin typeface="+mn-lt"/>
                        <a:ea typeface="+mj-ea"/>
                      </a:endParaRP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17805">
                <a:tc>
                  <a:txBody>
                    <a:bodyPr/>
                    <a:lstStyle/>
                    <a:p>
                      <a:pPr lvl="0">
                        <a:lnSpc>
                          <a:spcPct val="85000"/>
                        </a:lnSpc>
                      </a:pPr>
                      <a:endParaRPr kumimoji="1" lang="ja-JP" altLang="en-US" sz="1050" dirty="0">
                        <a:latin typeface="+mn-lt"/>
                        <a:ea typeface="+mj-ea"/>
                      </a:endParaRP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85000"/>
                        </a:lnSpc>
                      </a:pPr>
                      <a:r>
                        <a:rPr kumimoji="1" lang="ja-JP" altLang="en-US" sz="1050" dirty="0">
                          <a:solidFill>
                            <a:schemeClr val="tx1"/>
                          </a:solidFill>
                          <a:latin typeface="+mn-lt"/>
                          <a:ea typeface="+mj-ea"/>
                        </a:rPr>
                        <a:t>人口動態、および人口成長率・年齢別人口構成</a:t>
                      </a: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kumimoji="1" lang="ja-JP" altLang="en-US" sz="1050" dirty="0">
                          <a:solidFill>
                            <a:schemeClr val="tx1"/>
                          </a:solidFill>
                          <a:latin typeface="+mn-lt"/>
                          <a:ea typeface="+mj-ea"/>
                        </a:rPr>
                        <a:t>・・・</a:t>
                      </a: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4</a:t>
                      </a: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17805">
                <a:tc>
                  <a:txBody>
                    <a:bodyPr/>
                    <a:lstStyle/>
                    <a:p>
                      <a:pPr lvl="0">
                        <a:lnSpc>
                          <a:spcPct val="85000"/>
                        </a:lnSpc>
                      </a:pPr>
                      <a:endParaRPr kumimoji="1" lang="ja-JP" altLang="en-US" sz="1050" dirty="0">
                        <a:latin typeface="HGP創英角ｺﾞｼｯｸUB" panose="020B0900000000000000" pitchFamily="50" charset="-128"/>
                        <a:ea typeface="HGP創英角ｺﾞｼｯｸUB" panose="020B0900000000000000" pitchFamily="50" charset="-128"/>
                      </a:endParaRP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nSpc>
                          <a:spcPct val="85000"/>
                        </a:lnSpc>
                      </a:pPr>
                      <a:r>
                        <a:rPr kumimoji="1" lang="en-US" altLang="ja-JP" sz="1050" dirty="0">
                          <a:solidFill>
                            <a:schemeClr val="tx1"/>
                          </a:solidFill>
                        </a:rPr>
                        <a:t>GDP</a:t>
                      </a:r>
                      <a:r>
                        <a:rPr kumimoji="1" lang="ja-JP" altLang="en-US" sz="1050" dirty="0" err="1">
                          <a:solidFill>
                            <a:schemeClr val="tx1"/>
                          </a:solidFill>
                        </a:rPr>
                        <a:t>、</a:t>
                      </a:r>
                      <a:r>
                        <a:rPr kumimoji="1" lang="en-US" altLang="ja-JP" sz="1050" dirty="0">
                          <a:solidFill>
                            <a:schemeClr val="tx1"/>
                          </a:solidFill>
                        </a:rPr>
                        <a:t>GDP</a:t>
                      </a:r>
                      <a:r>
                        <a:rPr kumimoji="1" lang="ja-JP" altLang="en-US" sz="1050" dirty="0">
                          <a:solidFill>
                            <a:schemeClr val="tx1"/>
                          </a:solidFill>
                        </a:rPr>
                        <a:t>成長率、一人当たり</a:t>
                      </a:r>
                      <a:r>
                        <a:rPr kumimoji="1" lang="en-US" altLang="ja-JP" sz="1050" dirty="0">
                          <a:solidFill>
                            <a:schemeClr val="tx1"/>
                          </a:solidFill>
                        </a:rPr>
                        <a:t>GDP</a:t>
                      </a:r>
                      <a:endParaRPr kumimoji="1" lang="ja-JP" altLang="en-US" sz="1050" dirty="0">
                        <a:solidFill>
                          <a:schemeClr val="tx1"/>
                        </a:solidFill>
                      </a:endParaRP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5</a:t>
                      </a: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17805">
                <a:tc>
                  <a:txBody>
                    <a:bodyPr/>
                    <a:lstStyle/>
                    <a:p>
                      <a:pPr lvl="0">
                        <a:lnSpc>
                          <a:spcPct val="85000"/>
                        </a:lnSpc>
                      </a:pPr>
                      <a:endParaRPr kumimoji="1" lang="ja-JP" altLang="en-US" sz="1050" dirty="0">
                        <a:latin typeface="HGP創英角ｺﾞｼｯｸUB" panose="020B0900000000000000" pitchFamily="50" charset="-128"/>
                        <a:ea typeface="HGP創英角ｺﾞｼｯｸUB" panose="020B0900000000000000" pitchFamily="50" charset="-128"/>
                      </a:endParaRP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nSpc>
                          <a:spcPct val="85000"/>
                        </a:lnSpc>
                      </a:pPr>
                      <a:r>
                        <a:rPr kumimoji="1" lang="ja-JP" altLang="en-US" sz="1050" dirty="0">
                          <a:solidFill>
                            <a:schemeClr val="tx1"/>
                          </a:solidFill>
                        </a:rPr>
                        <a:t>健康水準・医療水準を示す主な指標</a:t>
                      </a: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6</a:t>
                      </a: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117805">
                <a:tc>
                  <a:txBody>
                    <a:bodyPr/>
                    <a:lstStyle/>
                    <a:p>
                      <a:pPr lvl="0">
                        <a:lnSpc>
                          <a:spcPct val="85000"/>
                        </a:lnSpc>
                      </a:pPr>
                      <a:endParaRPr kumimoji="1" lang="ja-JP" altLang="en-US" sz="1050" dirty="0">
                        <a:latin typeface="HGP創英角ｺﾞｼｯｸUB" panose="020B0900000000000000" pitchFamily="50" charset="-128"/>
                        <a:ea typeface="HGP創英角ｺﾞｼｯｸUB" panose="020B0900000000000000" pitchFamily="50" charset="-128"/>
                      </a:endParaRP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nSpc>
                          <a:spcPct val="85000"/>
                        </a:lnSpc>
                      </a:pPr>
                      <a:r>
                        <a:rPr kumimoji="1" lang="ja-JP" altLang="en-US" sz="1050" dirty="0">
                          <a:solidFill>
                            <a:schemeClr val="tx1"/>
                          </a:solidFill>
                        </a:rPr>
                        <a:t>死亡要因</a:t>
                      </a: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7</a:t>
                      </a: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195975">
                <a:tc>
                  <a:txBody>
                    <a:bodyPr/>
                    <a:lstStyle/>
                    <a:p>
                      <a:pPr lvl="0">
                        <a:lnSpc>
                          <a:spcPct val="85000"/>
                        </a:lnSpc>
                      </a:pPr>
                      <a:endParaRPr kumimoji="1" lang="ja-JP" altLang="en-US" sz="1050" dirty="0">
                        <a:latin typeface="HGP創英角ｺﾞｼｯｸUB" panose="020B0900000000000000" pitchFamily="50" charset="-128"/>
                        <a:ea typeface="HGP創英角ｺﾞｼｯｸUB" panose="020B0900000000000000" pitchFamily="50" charset="-128"/>
                      </a:endParaRP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nSpc>
                          <a:spcPct val="85000"/>
                        </a:lnSpc>
                      </a:pPr>
                      <a:r>
                        <a:rPr kumimoji="1" lang="ja-JP" altLang="en-US" sz="1050" dirty="0">
                          <a:solidFill>
                            <a:schemeClr val="tx1"/>
                          </a:solidFill>
                        </a:rPr>
                        <a:t>医療費支出額（医療サービスの市場規模）、医療機器の市場</a:t>
                      </a:r>
                      <a:br>
                        <a:rPr kumimoji="1" lang="ja-JP" altLang="en-US" sz="1050" dirty="0">
                          <a:solidFill>
                            <a:schemeClr val="tx1"/>
                          </a:solidFill>
                        </a:rPr>
                      </a:br>
                      <a:r>
                        <a:rPr kumimoji="1" lang="ja-JP" altLang="en-US" sz="1050" dirty="0">
                          <a:solidFill>
                            <a:schemeClr val="tx1"/>
                          </a:solidFill>
                        </a:rPr>
                        <a:t>規模、医薬品の市場規模</a:t>
                      </a: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8</a:t>
                      </a: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117805">
                <a:tc>
                  <a:txBody>
                    <a:bodyPr/>
                    <a:lstStyle/>
                    <a:p>
                      <a:pPr lvl="0">
                        <a:lnSpc>
                          <a:spcPct val="85000"/>
                        </a:lnSpc>
                      </a:pPr>
                      <a:endParaRPr kumimoji="1" lang="ja-JP" altLang="en-US" sz="1050" dirty="0">
                        <a:latin typeface="HGP創英角ｺﾞｼｯｸUB" panose="020B0900000000000000" pitchFamily="50" charset="-128"/>
                        <a:ea typeface="HGP創英角ｺﾞｼｯｸUB" panose="020B0900000000000000" pitchFamily="50" charset="-128"/>
                      </a:endParaRP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nSpc>
                          <a:spcPct val="85000"/>
                        </a:lnSpc>
                      </a:pPr>
                      <a:r>
                        <a:rPr kumimoji="1" lang="zh-CN" altLang="en-US" sz="1050" dirty="0">
                          <a:solidFill>
                            <a:schemeClr val="tx1"/>
                          </a:solidFill>
                        </a:rPr>
                        <a:t>医療機関数、病床数</a:t>
                      </a:r>
                      <a:endParaRPr kumimoji="1" lang="ja-JP" altLang="en-US" sz="1050" dirty="0">
                        <a:solidFill>
                          <a:schemeClr val="tx1"/>
                        </a:solidFill>
                      </a:endParaRP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9</a:t>
                      </a: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117805">
                <a:tc>
                  <a:txBody>
                    <a:bodyPr/>
                    <a:lstStyle/>
                    <a:p>
                      <a:pPr lvl="0">
                        <a:lnSpc>
                          <a:spcPct val="85000"/>
                        </a:lnSpc>
                      </a:pPr>
                      <a:endParaRPr kumimoji="1" lang="ja-JP" altLang="en-US" sz="1050" dirty="0">
                        <a:latin typeface="HGP創英角ｺﾞｼｯｸUB" panose="020B0900000000000000" pitchFamily="50" charset="-128"/>
                        <a:ea typeface="HGP創英角ｺﾞｼｯｸUB" panose="020B0900000000000000" pitchFamily="50" charset="-128"/>
                      </a:endParaRP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nSpc>
                          <a:spcPct val="85000"/>
                        </a:lnSpc>
                      </a:pPr>
                      <a:r>
                        <a:rPr kumimoji="1" lang="zh-CN" altLang="en-US" sz="1050" dirty="0">
                          <a:solidFill>
                            <a:schemeClr val="tx1"/>
                          </a:solidFill>
                        </a:rPr>
                        <a:t>医師数、看護師数、歯科医数、薬剤師数</a:t>
                      </a:r>
                      <a:endParaRPr kumimoji="1" lang="ja-JP" altLang="en-US" sz="1050" dirty="0">
                        <a:solidFill>
                          <a:schemeClr val="tx1"/>
                        </a:solidFill>
                      </a:endParaRP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10</a:t>
                      </a: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117805">
                <a:tc>
                  <a:txBody>
                    <a:bodyPr/>
                    <a:lstStyle/>
                    <a:p>
                      <a:pPr lvl="0">
                        <a:lnSpc>
                          <a:spcPct val="85000"/>
                        </a:lnSpc>
                      </a:pPr>
                      <a:endParaRPr kumimoji="1" lang="ja-JP" altLang="en-US" sz="1050" dirty="0">
                        <a:latin typeface="HGP創英角ｺﾞｼｯｸUB" panose="020B0900000000000000" pitchFamily="50" charset="-128"/>
                        <a:ea typeface="HGP創英角ｺﾞｼｯｸUB" panose="020B0900000000000000" pitchFamily="50" charset="-128"/>
                      </a:endParaRP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nSpc>
                          <a:spcPct val="85000"/>
                        </a:lnSpc>
                      </a:pPr>
                      <a:endParaRPr kumimoji="1" lang="ja-JP" altLang="en-US" sz="1050">
                        <a:solidFill>
                          <a:schemeClr val="tx1"/>
                        </a:solidFill>
                      </a:endParaRP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endParaRPr kumimoji="1" lang="ja-JP" altLang="en-US" sz="1050" dirty="0">
                        <a:solidFill>
                          <a:schemeClr val="tx1"/>
                        </a:solidFill>
                        <a:latin typeface="+mn-lt"/>
                        <a:ea typeface="+mj-ea"/>
                      </a:endParaRP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chemeClr val="tx1"/>
                        </a:solidFill>
                        <a:effectLst/>
                        <a:latin typeface="+mn-lt"/>
                        <a:ea typeface="+mj-ea"/>
                      </a:endParaRP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117805">
                <a:tc gridSpan="3">
                  <a:txBody>
                    <a:bodyPr/>
                    <a:lstStyle/>
                    <a:p>
                      <a:pPr marL="0" lvl="0" algn="l" defTabSz="914400" rtl="0" eaLnBrk="1" latinLnBrk="0" hangingPunct="1">
                        <a:lnSpc>
                          <a:spcPct val="85000"/>
                        </a:lnSpc>
                      </a:pPr>
                      <a:r>
                        <a:rPr kumimoji="1" lang="ja-JP" altLang="en-US" sz="1200" b="0" kern="1200" dirty="0">
                          <a:solidFill>
                            <a:schemeClr val="tx1"/>
                          </a:solidFill>
                          <a:latin typeface="HGP創英角ｺﾞｼｯｸUB" panose="020B0900000000000000" pitchFamily="50" charset="-128"/>
                          <a:ea typeface="HGP創英角ｺﾞｼｯｸUB" panose="020B0900000000000000" pitchFamily="50" charset="-128"/>
                          <a:cs typeface="+mn-cs"/>
                        </a:rPr>
                        <a:t>一般概況</a:t>
                      </a: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endParaRPr kumimoji="1" lang="ja-JP" altLang="en-US" sz="1050" dirty="0">
                        <a:solidFill>
                          <a:schemeClr val="tx1"/>
                        </a:solidFill>
                        <a:latin typeface="+mn-lt"/>
                        <a:ea typeface="+mj-ea"/>
                      </a:endParaRP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chemeClr val="tx1"/>
                        </a:solidFill>
                        <a:effectLst/>
                        <a:latin typeface="+mn-lt"/>
                        <a:ea typeface="+mj-ea"/>
                      </a:endParaRP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117805">
                <a:tc>
                  <a:txBody>
                    <a:bodyPr/>
                    <a:lstStyle/>
                    <a:p>
                      <a:pPr lvl="0">
                        <a:lnSpc>
                          <a:spcPct val="85000"/>
                        </a:lnSpc>
                      </a:pPr>
                      <a:endParaRPr kumimoji="1" lang="ja-JP" altLang="en-US" sz="1050" dirty="0">
                        <a:latin typeface="+mn-lt"/>
                        <a:ea typeface="+mj-ea"/>
                      </a:endParaRP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85000"/>
                        </a:lnSpc>
                      </a:pPr>
                      <a:r>
                        <a:rPr kumimoji="1" lang="ja-JP" altLang="en-US" sz="1050" dirty="0">
                          <a:solidFill>
                            <a:schemeClr val="tx1"/>
                          </a:solidFill>
                          <a:latin typeface="+mn-lt"/>
                          <a:ea typeface="+mj-ea"/>
                        </a:rPr>
                        <a:t>基本情報</a:t>
                      </a: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kumimoji="1" lang="ja-JP" altLang="en-US" sz="1050" dirty="0">
                          <a:solidFill>
                            <a:schemeClr val="tx1"/>
                          </a:solidFill>
                          <a:latin typeface="+mn-lt"/>
                          <a:ea typeface="+mj-ea"/>
                        </a:rPr>
                        <a:t>・・・</a:t>
                      </a: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12</a:t>
                      </a: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117805">
                <a:tc>
                  <a:txBody>
                    <a:bodyPr/>
                    <a:lstStyle/>
                    <a:p>
                      <a:pPr marL="0" lvl="0" indent="0">
                        <a:lnSpc>
                          <a:spcPct val="85000"/>
                        </a:lnSpc>
                      </a:pPr>
                      <a:endParaRPr kumimoji="1" lang="ja-JP" altLang="en-US" sz="1050" dirty="0">
                        <a:latin typeface="+mn-lt"/>
                        <a:ea typeface="+mj-ea"/>
                      </a:endParaRP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lvl="0" indent="0">
                        <a:lnSpc>
                          <a:spcPct val="85000"/>
                        </a:lnSpc>
                      </a:pPr>
                      <a:endParaRPr kumimoji="1" lang="ja-JP" altLang="en-US" sz="1050" dirty="0">
                        <a:solidFill>
                          <a:schemeClr val="tx1"/>
                        </a:solidFill>
                        <a:latin typeface="+mn-lt"/>
                        <a:ea typeface="+mj-ea"/>
                      </a:endParaRP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85000"/>
                        </a:lnSpc>
                      </a:pPr>
                      <a:endParaRPr kumimoji="1" lang="ja-JP" altLang="en-US" sz="1050" dirty="0">
                        <a:solidFill>
                          <a:schemeClr val="tx1"/>
                        </a:solidFill>
                        <a:latin typeface="+mn-lt"/>
                        <a:ea typeface="+mj-ea"/>
                      </a:endParaRP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chemeClr val="tx1"/>
                        </a:solidFill>
                        <a:effectLst/>
                        <a:latin typeface="+mn-lt"/>
                        <a:ea typeface="+mj-ea"/>
                      </a:endParaRP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117805">
                <a:tc>
                  <a:txBody>
                    <a:bodyPr/>
                    <a:lstStyle/>
                    <a:p>
                      <a:pPr marL="0" lvl="0" indent="0">
                        <a:lnSpc>
                          <a:spcPct val="85000"/>
                        </a:lnSpc>
                      </a:pPr>
                      <a:endParaRPr kumimoji="1" lang="ja-JP" altLang="en-US" sz="1050" dirty="0">
                        <a:latin typeface="+mn-lt"/>
                        <a:ea typeface="+mj-ea"/>
                      </a:endParaRP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lvl="0" indent="0">
                        <a:lnSpc>
                          <a:spcPct val="85000"/>
                        </a:lnSpc>
                      </a:pPr>
                      <a:r>
                        <a:rPr kumimoji="1" lang="ja-JP" altLang="en-US" sz="1050" dirty="0">
                          <a:solidFill>
                            <a:schemeClr val="tx1"/>
                          </a:solidFill>
                          <a:latin typeface="+mn-lt"/>
                          <a:ea typeface="+mj-ea"/>
                        </a:rPr>
                        <a:t>経済</a:t>
                      </a: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lvl="0" indent="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kumimoji="1" lang="ja-JP" altLang="en-US" sz="1050" dirty="0">
                        <a:solidFill>
                          <a:schemeClr val="tx1"/>
                        </a:solidFill>
                        <a:latin typeface="+mn-lt"/>
                        <a:ea typeface="+mj-ea"/>
                      </a:endParaRP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chemeClr val="tx1"/>
                        </a:solidFill>
                        <a:effectLst/>
                        <a:latin typeface="+mn-lt"/>
                        <a:ea typeface="+mj-ea"/>
                      </a:endParaRP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117805">
                <a:tc>
                  <a:txBody>
                    <a:bodyPr/>
                    <a:lstStyle/>
                    <a:p>
                      <a:pPr marL="0" lvl="0" indent="0">
                        <a:lnSpc>
                          <a:spcPct val="85000"/>
                        </a:lnSpc>
                      </a:pPr>
                      <a:endParaRPr kumimoji="1" lang="ja-JP" altLang="en-US" sz="1050" dirty="0">
                        <a:latin typeface="+mn-lt"/>
                        <a:ea typeface="+mj-ea"/>
                      </a:endParaRP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nSpc>
                          <a:spcPct val="85000"/>
                        </a:lnSpc>
                      </a:pPr>
                      <a:endParaRPr kumimoji="1" lang="ja-JP" altLang="en-US" sz="1050" dirty="0">
                        <a:solidFill>
                          <a:schemeClr val="tx1"/>
                        </a:solidFill>
                        <a:latin typeface="+mn-lt"/>
                        <a:ea typeface="+mj-ea"/>
                      </a:endParaRP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nSpc>
                          <a:spcPct val="85000"/>
                        </a:lnSpc>
                      </a:pPr>
                      <a:r>
                        <a:rPr kumimoji="1" lang="ja-JP" altLang="en-US" sz="1050" dirty="0">
                          <a:solidFill>
                            <a:schemeClr val="tx1"/>
                          </a:solidFill>
                          <a:latin typeface="+mn-lt"/>
                          <a:ea typeface="+mj-ea"/>
                        </a:rPr>
                        <a:t>人口動態、および人口成長率・年齢別人口構成</a:t>
                      </a: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solidFill>
                            <a:schemeClr val="tx1"/>
                          </a:solidFill>
                          <a:latin typeface="+mn-lt"/>
                          <a:ea typeface="+mj-ea"/>
                        </a:rPr>
                        <a:t>・・・</a:t>
                      </a: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13</a:t>
                      </a: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3"/>
                  </a:ext>
                </a:extLst>
              </a:tr>
              <a:tr h="117805">
                <a:tc>
                  <a:txBody>
                    <a:bodyPr/>
                    <a:lstStyle/>
                    <a:p>
                      <a:pPr lvl="0">
                        <a:lnSpc>
                          <a:spcPct val="85000"/>
                        </a:lnSpc>
                      </a:pPr>
                      <a:endParaRPr kumimoji="1" lang="ja-JP" altLang="en-US" sz="1050" dirty="0">
                        <a:latin typeface="+mn-lt"/>
                        <a:ea typeface="+mj-ea"/>
                      </a:endParaRP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r>
                        <a:rPr kumimoji="1" lang="ja-JP" altLang="en-US" sz="1050" dirty="0">
                          <a:solidFill>
                            <a:schemeClr val="tx1"/>
                          </a:solidFill>
                          <a:latin typeface="+mn-lt"/>
                          <a:ea typeface="+mj-ea"/>
                        </a:rPr>
                        <a:t>都市化率、上位</a:t>
                      </a:r>
                      <a:r>
                        <a:rPr kumimoji="1" lang="en-US" altLang="ja-JP" sz="1050" dirty="0">
                          <a:solidFill>
                            <a:schemeClr val="tx1"/>
                          </a:solidFill>
                          <a:latin typeface="+mn-lt"/>
                          <a:ea typeface="+mj-ea"/>
                        </a:rPr>
                        <a:t>5</a:t>
                      </a:r>
                      <a:r>
                        <a:rPr kumimoji="1" lang="ja-JP" altLang="en-US" sz="1050" dirty="0">
                          <a:solidFill>
                            <a:schemeClr val="tx1"/>
                          </a:solidFill>
                          <a:latin typeface="+mn-lt"/>
                          <a:ea typeface="+mj-ea"/>
                        </a:rPr>
                        <a:t>都市の人口</a:t>
                      </a: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solidFill>
                            <a:schemeClr val="tx1"/>
                          </a:solidFill>
                          <a:latin typeface="+mn-lt"/>
                          <a:ea typeface="+mj-ea"/>
                        </a:rPr>
                        <a:t>・・・</a:t>
                      </a: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14</a:t>
                      </a: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117805">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endParaRPr kumimoji="1" lang="ja-JP" altLang="en-US" sz="1050" dirty="0">
                        <a:solidFill>
                          <a:schemeClr val="tx1"/>
                        </a:solidFill>
                        <a:latin typeface="+mn-lt"/>
                        <a:ea typeface="+mj-ea"/>
                      </a:endParaRP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1" lang="en-US" altLang="ja-JP" sz="1050" dirty="0">
                          <a:solidFill>
                            <a:schemeClr val="tx1"/>
                          </a:solidFill>
                          <a:latin typeface="+mn-lt"/>
                          <a:ea typeface="+mj-ea"/>
                        </a:rPr>
                        <a:t>GDP</a:t>
                      </a:r>
                      <a:r>
                        <a:rPr kumimoji="1" lang="ja-JP" altLang="en-US" sz="1050" dirty="0" err="1">
                          <a:solidFill>
                            <a:schemeClr val="tx1"/>
                          </a:solidFill>
                          <a:latin typeface="+mn-lt"/>
                          <a:ea typeface="+mj-ea"/>
                        </a:rPr>
                        <a:t>、</a:t>
                      </a:r>
                      <a:r>
                        <a:rPr kumimoji="1" lang="en-US" altLang="ja-JP" sz="1050" dirty="0">
                          <a:solidFill>
                            <a:schemeClr val="tx1"/>
                          </a:solidFill>
                          <a:latin typeface="+mn-lt"/>
                          <a:ea typeface="+mj-ea"/>
                        </a:rPr>
                        <a:t>GDP</a:t>
                      </a:r>
                      <a:r>
                        <a:rPr kumimoji="1" lang="ja-JP" altLang="en-US" sz="1050" dirty="0">
                          <a:solidFill>
                            <a:schemeClr val="tx1"/>
                          </a:solidFill>
                          <a:latin typeface="+mn-lt"/>
                          <a:ea typeface="+mj-ea"/>
                        </a:rPr>
                        <a:t>成長率、一人当たり</a:t>
                      </a:r>
                      <a:r>
                        <a:rPr kumimoji="1" lang="en-US" altLang="ja-JP" sz="1050" dirty="0">
                          <a:solidFill>
                            <a:schemeClr val="tx1"/>
                          </a:solidFill>
                          <a:latin typeface="+mn-lt"/>
                          <a:ea typeface="+mj-ea"/>
                        </a:rPr>
                        <a:t>GDP</a:t>
                      </a: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solidFill>
                            <a:schemeClr val="tx1"/>
                          </a:solidFill>
                          <a:latin typeface="+mn-lt"/>
                          <a:ea typeface="+mj-ea"/>
                        </a:rPr>
                        <a:t>・・・</a:t>
                      </a: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15</a:t>
                      </a: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5"/>
                  </a:ext>
                </a:extLst>
              </a:tr>
              <a:tr h="117805">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endParaRPr kumimoji="1" lang="ja-JP" altLang="en-US" sz="1050" dirty="0">
                        <a:solidFill>
                          <a:schemeClr val="tx1"/>
                        </a:solidFill>
                        <a:latin typeface="+mn-lt"/>
                        <a:ea typeface="+mj-ea"/>
                      </a:endParaRP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solidFill>
                            <a:schemeClr val="tx1"/>
                          </a:solidFill>
                          <a:latin typeface="+mn-lt"/>
                          <a:ea typeface="+mj-ea"/>
                        </a:rPr>
                        <a:t>インフレ率・為替レート</a:t>
                      </a: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kumimoji="1" lang="ja-JP" altLang="en-US" sz="1050" dirty="0">
                          <a:solidFill>
                            <a:schemeClr val="tx1"/>
                          </a:solidFill>
                          <a:latin typeface="+mn-lt"/>
                          <a:ea typeface="+mj-ea"/>
                        </a:rPr>
                        <a:t>・・・</a:t>
                      </a: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16</a:t>
                      </a: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7"/>
                  </a:ext>
                </a:extLst>
              </a:tr>
              <a:tr h="117805">
                <a:tc>
                  <a:txBody>
                    <a:bodyPr/>
                    <a:lstStyle/>
                    <a:p>
                      <a:pPr lvl="0">
                        <a:lnSpc>
                          <a:spcPct val="85000"/>
                        </a:lnSpc>
                      </a:pPr>
                      <a:endParaRPr kumimoji="1" lang="ja-JP" altLang="en-US" sz="1050" dirty="0">
                        <a:latin typeface="+mn-lt"/>
                        <a:ea typeface="+mj-ea"/>
                      </a:endParaRP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85000"/>
                        </a:lnSpc>
                      </a:pPr>
                      <a:endParaRPr kumimoji="1" lang="ja-JP" altLang="en-US" sz="1050" dirty="0">
                        <a:solidFill>
                          <a:schemeClr val="tx1"/>
                        </a:solidFill>
                        <a:latin typeface="+mn-lt"/>
                        <a:ea typeface="+mj-ea"/>
                      </a:endParaRP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85000"/>
                        </a:lnSpc>
                      </a:pPr>
                      <a:endParaRPr kumimoji="1" lang="ja-JP" altLang="en-US" sz="1050" dirty="0">
                        <a:solidFill>
                          <a:schemeClr val="tx1"/>
                        </a:solidFill>
                        <a:latin typeface="+mn-lt"/>
                        <a:ea typeface="+mj-ea"/>
                      </a:endParaRP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chemeClr val="tx1"/>
                        </a:solidFill>
                        <a:effectLst/>
                        <a:latin typeface="+mn-lt"/>
                        <a:ea typeface="+mj-ea"/>
                      </a:endParaRP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9"/>
                  </a:ext>
                </a:extLst>
              </a:tr>
              <a:tr h="117805">
                <a:tc>
                  <a:txBody>
                    <a:bodyPr/>
                    <a:lstStyle/>
                    <a:p>
                      <a:pPr lvl="0">
                        <a:lnSpc>
                          <a:spcPct val="85000"/>
                        </a:lnSpc>
                      </a:pPr>
                      <a:endParaRPr kumimoji="1" lang="ja-JP" altLang="en-US" sz="1050" dirty="0">
                        <a:latin typeface="+mn-lt"/>
                        <a:ea typeface="+mj-ea"/>
                      </a:endParaRP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85000"/>
                        </a:lnSpc>
                      </a:pPr>
                      <a:r>
                        <a:rPr kumimoji="1" lang="ja-JP" altLang="en-US" sz="1050" dirty="0">
                          <a:solidFill>
                            <a:schemeClr val="tx1"/>
                          </a:solidFill>
                          <a:latin typeface="+mn-lt"/>
                          <a:ea typeface="+mj-ea"/>
                        </a:rPr>
                        <a:t>規制</a:t>
                      </a: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kumimoji="1" lang="ja-JP" altLang="en-US" sz="1050" dirty="0">
                        <a:solidFill>
                          <a:schemeClr val="tx1"/>
                        </a:solidFill>
                        <a:latin typeface="+mn-lt"/>
                        <a:ea typeface="+mj-ea"/>
                      </a:endParaRP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chemeClr val="tx1"/>
                        </a:solidFill>
                        <a:effectLst/>
                        <a:latin typeface="+mn-lt"/>
                        <a:ea typeface="+mj-ea"/>
                      </a:endParaRP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0"/>
                  </a:ext>
                </a:extLst>
              </a:tr>
              <a:tr h="117805">
                <a:tc>
                  <a:txBody>
                    <a:bodyPr/>
                    <a:lstStyle/>
                    <a:p>
                      <a:pPr lvl="0">
                        <a:lnSpc>
                          <a:spcPct val="85000"/>
                        </a:lnSpc>
                      </a:pPr>
                      <a:endParaRPr kumimoji="1" lang="ja-JP" altLang="en-US" sz="1050" dirty="0">
                        <a:latin typeface="+mn-lt"/>
                        <a:ea typeface="+mj-ea"/>
                      </a:endParaRP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lang="ja-JP" altLang="en-US" sz="1050" dirty="0">
                          <a:solidFill>
                            <a:schemeClr val="tx1"/>
                          </a:solidFill>
                          <a:latin typeface="+mn-lt"/>
                          <a:ea typeface="+mj-ea"/>
                        </a:rPr>
                        <a:t>外国投資法</a:t>
                      </a: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solidFill>
                            <a:schemeClr val="tx1"/>
                          </a:solidFill>
                          <a:latin typeface="+mn-lt"/>
                          <a:ea typeface="+mj-ea"/>
                        </a:rPr>
                        <a:t>・・・</a:t>
                      </a: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17</a:t>
                      </a: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1"/>
                  </a:ext>
                </a:extLst>
              </a:tr>
              <a:tr h="117805">
                <a:tc>
                  <a:txBody>
                    <a:bodyPr/>
                    <a:lstStyle/>
                    <a:p>
                      <a:pPr lvl="0">
                        <a:lnSpc>
                          <a:spcPct val="85000"/>
                        </a:lnSpc>
                      </a:pPr>
                      <a:endParaRPr kumimoji="1" lang="ja-JP" altLang="en-US" sz="1050" dirty="0">
                        <a:latin typeface="+mn-lt"/>
                        <a:ea typeface="+mj-ea"/>
                      </a:endParaRP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r>
                        <a:rPr kumimoji="1" lang="ja-JP" altLang="en-US" sz="1050" dirty="0">
                          <a:solidFill>
                            <a:schemeClr val="tx1"/>
                          </a:solidFill>
                          <a:latin typeface="+mn-lt"/>
                          <a:ea typeface="+mj-ea"/>
                        </a:rPr>
                        <a:t>会社法</a:t>
                      </a: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solidFill>
                            <a:schemeClr val="tx1"/>
                          </a:solidFill>
                          <a:latin typeface="+mn-lt"/>
                          <a:ea typeface="+mj-ea"/>
                        </a:rPr>
                        <a:t>・・・</a:t>
                      </a: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18</a:t>
                      </a: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2"/>
                  </a:ext>
                </a:extLst>
              </a:tr>
              <a:tr h="117805">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endParaRPr kumimoji="1" lang="ja-JP" altLang="en-US" sz="1050" dirty="0">
                        <a:solidFill>
                          <a:schemeClr val="tx1"/>
                        </a:solidFill>
                        <a:latin typeface="+mn-lt"/>
                        <a:ea typeface="+mj-ea"/>
                      </a:endParaRP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1" lang="zh-TW" altLang="en-US" sz="1050" dirty="0">
                          <a:solidFill>
                            <a:schemeClr val="tx1"/>
                          </a:solidFill>
                          <a:latin typeface="+mn-lt"/>
                          <a:ea typeface="+mj-ea"/>
                        </a:rPr>
                        <a:t>外貨持出規制</a:t>
                      </a:r>
                      <a:endParaRPr kumimoji="1" lang="ja-JP" altLang="en-US" sz="1050" dirty="0">
                        <a:solidFill>
                          <a:schemeClr val="tx1"/>
                        </a:solidFill>
                        <a:latin typeface="+mn-lt"/>
                        <a:ea typeface="+mj-ea"/>
                      </a:endParaRP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solidFill>
                            <a:schemeClr val="tx1"/>
                          </a:solidFill>
                          <a:latin typeface="+mn-lt"/>
                          <a:ea typeface="+mj-ea"/>
                        </a:rPr>
                        <a:t>・・・</a:t>
                      </a: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21</a:t>
                      </a: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3"/>
                  </a:ext>
                </a:extLst>
              </a:tr>
              <a:tr h="117805">
                <a:tc>
                  <a:txBody>
                    <a:bodyPr/>
                    <a:lstStyle/>
                    <a:p>
                      <a:pPr lvl="0">
                        <a:lnSpc>
                          <a:spcPct val="85000"/>
                        </a:lnSpc>
                      </a:pPr>
                      <a:endParaRPr kumimoji="1" lang="ja-JP" altLang="en-US" sz="1050" dirty="0">
                        <a:latin typeface="+mn-lt"/>
                        <a:ea typeface="+mj-ea"/>
                      </a:endParaRP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r>
                        <a:rPr kumimoji="1" lang="ja-JP" altLang="en-US" sz="1050" dirty="0">
                          <a:solidFill>
                            <a:schemeClr val="tx1"/>
                          </a:solidFill>
                          <a:latin typeface="+mn-lt"/>
                          <a:ea typeface="+mj-ea"/>
                        </a:rPr>
                        <a:t>外国人就労規制（サウダイゼーション）</a:t>
                      </a: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solidFill>
                            <a:schemeClr val="tx1"/>
                          </a:solidFill>
                          <a:latin typeface="+mn-lt"/>
                          <a:ea typeface="+mj-ea"/>
                        </a:rPr>
                        <a:t>・・・</a:t>
                      </a: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22</a:t>
                      </a: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4"/>
                  </a:ext>
                </a:extLst>
              </a:tr>
              <a:tr h="117805">
                <a:tc>
                  <a:txBody>
                    <a:bodyPr/>
                    <a:lstStyle/>
                    <a:p>
                      <a:pPr lvl="0">
                        <a:lnSpc>
                          <a:spcPct val="85000"/>
                        </a:lnSpc>
                      </a:pPr>
                      <a:endParaRPr kumimoji="1" lang="ja-JP" altLang="en-US" sz="1050" dirty="0">
                        <a:latin typeface="+mn-lt"/>
                        <a:ea typeface="+mj-ea"/>
                      </a:endParaRP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kumimoji="1" lang="ja-JP" altLang="en-US" sz="1050" dirty="0">
                        <a:solidFill>
                          <a:schemeClr val="tx1"/>
                        </a:solidFill>
                        <a:latin typeface="+mn-lt"/>
                        <a:ea typeface="+mj-ea"/>
                      </a:endParaRP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chemeClr val="tx1"/>
                        </a:solidFill>
                        <a:effectLst/>
                        <a:latin typeface="+mn-lt"/>
                        <a:ea typeface="+mj-ea"/>
                      </a:endParaRP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5"/>
                  </a:ext>
                </a:extLst>
              </a:tr>
              <a:tr h="117805">
                <a:tc>
                  <a:txBody>
                    <a:bodyPr/>
                    <a:lstStyle/>
                    <a:p>
                      <a:pPr lvl="0">
                        <a:lnSpc>
                          <a:spcPct val="85000"/>
                        </a:lnSpc>
                      </a:pPr>
                      <a:endParaRPr kumimoji="1" lang="ja-JP" altLang="en-US" sz="1050" dirty="0">
                        <a:latin typeface="+mn-lt"/>
                        <a:ea typeface="+mj-ea"/>
                      </a:endParaRP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85000"/>
                        </a:lnSpc>
                      </a:pPr>
                      <a:r>
                        <a:rPr kumimoji="1" lang="ja-JP" altLang="en-US" sz="1050" dirty="0">
                          <a:solidFill>
                            <a:schemeClr val="tx1"/>
                          </a:solidFill>
                          <a:latin typeface="+mn-lt"/>
                          <a:ea typeface="+mj-ea"/>
                        </a:rPr>
                        <a:t>生活</a:t>
                      </a: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kumimoji="1" lang="ja-JP" altLang="en-US" sz="1050" dirty="0">
                        <a:solidFill>
                          <a:schemeClr val="tx1"/>
                        </a:solidFill>
                        <a:latin typeface="+mn-lt"/>
                        <a:ea typeface="+mj-ea"/>
                      </a:endParaRP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chemeClr val="tx1"/>
                        </a:solidFill>
                        <a:effectLst/>
                        <a:latin typeface="+mn-lt"/>
                        <a:ea typeface="+mj-ea"/>
                      </a:endParaRP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6"/>
                  </a:ext>
                </a:extLst>
              </a:tr>
              <a:tr h="117805">
                <a:tc>
                  <a:txBody>
                    <a:bodyPr/>
                    <a:lstStyle/>
                    <a:p>
                      <a:pPr lvl="0">
                        <a:lnSpc>
                          <a:spcPct val="85000"/>
                        </a:lnSpc>
                      </a:pPr>
                      <a:endParaRPr kumimoji="1" lang="ja-JP" altLang="en-US" sz="1050" dirty="0">
                        <a:latin typeface="+mn-lt"/>
                        <a:ea typeface="+mj-ea"/>
                      </a:endParaRP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r>
                        <a:rPr kumimoji="1" lang="ja-JP" altLang="en-US" sz="1050" dirty="0">
                          <a:solidFill>
                            <a:schemeClr val="tx1"/>
                          </a:solidFill>
                          <a:latin typeface="+mn-lt"/>
                          <a:ea typeface="+mj-ea"/>
                        </a:rPr>
                        <a:t>インフラ事情</a:t>
                      </a: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23</a:t>
                      </a: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7"/>
                  </a:ext>
                </a:extLst>
              </a:tr>
            </a:tbl>
          </a:graphicData>
        </a:graphic>
      </p:graphicFrame>
      <p:graphicFrame>
        <p:nvGraphicFramePr>
          <p:cNvPr id="6" name="表 5"/>
          <p:cNvGraphicFramePr>
            <a:graphicFrameLocks noGrp="1"/>
          </p:cNvGraphicFramePr>
          <p:nvPr>
            <p:extLst>
              <p:ext uri="{D42A27DB-BD31-4B8C-83A1-F6EECF244321}">
                <p14:modId xmlns:p14="http://schemas.microsoft.com/office/powerpoint/2010/main" val="804614073"/>
              </p:ext>
            </p:extLst>
          </p:nvPr>
        </p:nvGraphicFramePr>
        <p:xfrm>
          <a:off x="5205600" y="1151999"/>
          <a:ext cx="4500000" cy="5267090"/>
        </p:xfrm>
        <a:graphic>
          <a:graphicData uri="http://schemas.openxmlformats.org/drawingml/2006/table">
            <a:tbl>
              <a:tblPr firstRow="1" bandRow="1">
                <a:tableStyleId>{5940675A-B579-460E-94D1-54222C63F5DA}</a:tableStyleId>
              </a:tblPr>
              <a:tblGrid>
                <a:gridCol w="216000">
                  <a:extLst>
                    <a:ext uri="{9D8B030D-6E8A-4147-A177-3AD203B41FA5}">
                      <a16:colId xmlns:a16="http://schemas.microsoft.com/office/drawing/2014/main" val="20000"/>
                    </a:ext>
                  </a:extLst>
                </a:gridCol>
                <a:gridCol w="216000">
                  <a:extLst>
                    <a:ext uri="{9D8B030D-6E8A-4147-A177-3AD203B41FA5}">
                      <a16:colId xmlns:a16="http://schemas.microsoft.com/office/drawing/2014/main" val="20001"/>
                    </a:ext>
                  </a:extLst>
                </a:gridCol>
                <a:gridCol w="3492000">
                  <a:extLst>
                    <a:ext uri="{9D8B030D-6E8A-4147-A177-3AD203B41FA5}">
                      <a16:colId xmlns:a16="http://schemas.microsoft.com/office/drawing/2014/main" val="20002"/>
                    </a:ext>
                  </a:extLst>
                </a:gridCol>
                <a:gridCol w="288000">
                  <a:extLst>
                    <a:ext uri="{9D8B030D-6E8A-4147-A177-3AD203B41FA5}">
                      <a16:colId xmlns:a16="http://schemas.microsoft.com/office/drawing/2014/main" val="20003"/>
                    </a:ext>
                  </a:extLst>
                </a:gridCol>
                <a:gridCol w="288000">
                  <a:extLst>
                    <a:ext uri="{9D8B030D-6E8A-4147-A177-3AD203B41FA5}">
                      <a16:colId xmlns:a16="http://schemas.microsoft.com/office/drawing/2014/main" val="20004"/>
                    </a:ext>
                  </a:extLst>
                </a:gridCol>
              </a:tblGrid>
              <a:tr h="126325">
                <a:tc gridSpan="3">
                  <a:txBody>
                    <a:bodyPr/>
                    <a:lstStyle/>
                    <a:p>
                      <a:pPr lvl="0">
                        <a:lnSpc>
                          <a:spcPct val="85000"/>
                        </a:lnSpc>
                      </a:pPr>
                      <a:r>
                        <a:rPr kumimoji="1" lang="ja-JP" altLang="en-US" sz="1200" b="0" dirty="0">
                          <a:solidFill>
                            <a:schemeClr val="tx1"/>
                          </a:solidFill>
                          <a:latin typeface="HGP創英角ｺﾞｼｯｸUB" panose="020B0900000000000000" pitchFamily="50" charset="-128"/>
                          <a:ea typeface="HGP創英角ｺﾞｼｯｸUB" panose="020B0900000000000000" pitchFamily="50" charset="-128"/>
                        </a:rPr>
                        <a:t>医療関連</a:t>
                      </a: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ltLang="ja-JP" sz="1050" dirty="0"/>
                    </a:p>
                  </a:txBody>
                  <a:tcPr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kumimoji="1" lang="ja-JP" altLang="en-US" sz="1050" dirty="0">
                        <a:solidFill>
                          <a:schemeClr val="tx1"/>
                        </a:solidFill>
                        <a:latin typeface="+mn-lt"/>
                        <a:ea typeface="+mj-ea"/>
                      </a:endParaRP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chemeClr val="tx1"/>
                        </a:solidFill>
                        <a:effectLst/>
                        <a:latin typeface="+mn-lt"/>
                        <a:ea typeface="+mj-ea"/>
                      </a:endParaRP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18848">
                <a:tc>
                  <a:txBody>
                    <a:bodyPr/>
                    <a:lstStyle/>
                    <a:p>
                      <a:pPr lvl="0">
                        <a:lnSpc>
                          <a:spcPct val="85000"/>
                        </a:lnSpc>
                      </a:pPr>
                      <a:endParaRPr kumimoji="1" lang="ja-JP" altLang="en-US" sz="1050" dirty="0">
                        <a:solidFill>
                          <a:schemeClr val="tx1"/>
                        </a:solidFill>
                        <a:latin typeface="+mn-lt"/>
                        <a:ea typeface="+mj-ea"/>
                      </a:endParaRP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85000"/>
                        </a:lnSpc>
                      </a:pPr>
                      <a:r>
                        <a:rPr kumimoji="1" lang="ja-JP" altLang="en-US" sz="1050" dirty="0">
                          <a:solidFill>
                            <a:schemeClr val="tx1"/>
                          </a:solidFill>
                          <a:latin typeface="+mn-lt"/>
                          <a:ea typeface="+mj-ea"/>
                        </a:rPr>
                        <a:t>医療・公衆衛生</a:t>
                      </a: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kumimoji="1" lang="ja-JP" altLang="en-US" sz="1050" dirty="0">
                        <a:solidFill>
                          <a:schemeClr val="tx1"/>
                        </a:solidFill>
                        <a:latin typeface="+mn-lt"/>
                        <a:ea typeface="+mj-ea"/>
                      </a:endParaRP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lnSpc>
                          <a:spcPct val="85000"/>
                        </a:lnSpc>
                      </a:pPr>
                      <a:endParaRPr lang="en-US" altLang="ja-JP" sz="1050" b="0" i="0" u="none" strike="noStrike" dirty="0">
                        <a:solidFill>
                          <a:schemeClr val="tx1"/>
                        </a:solidFill>
                        <a:effectLst/>
                        <a:latin typeface="+mn-lt"/>
                        <a:ea typeface="+mj-ea"/>
                      </a:endParaRP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18848">
                <a:tc>
                  <a:txBody>
                    <a:bodyPr/>
                    <a:lstStyle/>
                    <a:p>
                      <a:pPr lvl="0">
                        <a:lnSpc>
                          <a:spcPct val="85000"/>
                        </a:lnSpc>
                      </a:pPr>
                      <a:endParaRPr kumimoji="1" lang="ja-JP" altLang="en-US" sz="1050" dirty="0">
                        <a:solidFill>
                          <a:schemeClr val="tx1"/>
                        </a:solidFill>
                        <a:latin typeface="+mn-lt"/>
                        <a:ea typeface="+mj-ea"/>
                      </a:endParaRP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solidFill>
                            <a:schemeClr val="tx1"/>
                          </a:solidFill>
                        </a:rPr>
                        <a:t>健康水準および医療水準</a:t>
                      </a: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solidFill>
                            <a:schemeClr val="tx1"/>
                          </a:solidFill>
                          <a:latin typeface="+mn-lt"/>
                          <a:ea typeface="+mj-ea"/>
                        </a:rPr>
                        <a:t>・・・</a:t>
                      </a: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25</a:t>
                      </a: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18848">
                <a:tc>
                  <a:txBody>
                    <a:bodyPr/>
                    <a:lstStyle/>
                    <a:p>
                      <a:pPr lvl="0">
                        <a:lnSpc>
                          <a:spcPct val="85000"/>
                        </a:lnSpc>
                      </a:pPr>
                      <a:endParaRPr kumimoji="1" lang="ja-JP" altLang="en-US" sz="1050" dirty="0">
                        <a:solidFill>
                          <a:schemeClr val="tx1"/>
                        </a:solidFill>
                        <a:latin typeface="+mn-lt"/>
                        <a:ea typeface="+mj-ea"/>
                      </a:endParaRP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solidFill>
                            <a:schemeClr val="tx1"/>
                          </a:solidFill>
                        </a:rPr>
                        <a:t>医療費支出額</a:t>
                      </a: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solidFill>
                            <a:schemeClr val="tx1"/>
                          </a:solidFill>
                          <a:latin typeface="+mn-lt"/>
                          <a:ea typeface="+mj-ea"/>
                        </a:rPr>
                        <a:t>・・・</a:t>
                      </a: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26</a:t>
                      </a: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118848">
                <a:tc>
                  <a:txBody>
                    <a:bodyPr/>
                    <a:lstStyle/>
                    <a:p>
                      <a:pPr lvl="0">
                        <a:lnSpc>
                          <a:spcPct val="85000"/>
                        </a:lnSpc>
                      </a:pPr>
                      <a:endParaRPr kumimoji="1" lang="ja-JP" altLang="en-US" sz="1050" dirty="0">
                        <a:solidFill>
                          <a:schemeClr val="tx1"/>
                        </a:solidFill>
                        <a:latin typeface="+mn-lt"/>
                        <a:ea typeface="+mj-ea"/>
                      </a:endParaRP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spcBef>
                          <a:spcPts val="0"/>
                        </a:spcBef>
                      </a:pPr>
                      <a:r>
                        <a:rPr lang="ja-JP" altLang="en-US" sz="1050" dirty="0"/>
                        <a:t>疾病構造・死亡要因</a:t>
                      </a:r>
                      <a:r>
                        <a:rPr lang="en-US" altLang="ja-JP" sz="1050" dirty="0"/>
                        <a:t>【</a:t>
                      </a:r>
                      <a:r>
                        <a:rPr lang="ja-JP" altLang="en-US" sz="1050" dirty="0"/>
                        <a:t>大分類</a:t>
                      </a:r>
                      <a:r>
                        <a:rPr lang="en-US" altLang="ja-JP" sz="1050" dirty="0"/>
                        <a:t>】</a:t>
                      </a: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solidFill>
                            <a:schemeClr val="tx1"/>
                          </a:solidFill>
                          <a:latin typeface="+mn-lt"/>
                          <a:ea typeface="+mj-ea"/>
                        </a:rPr>
                        <a:t>・・・</a:t>
                      </a: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27</a:t>
                      </a: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118848">
                <a:tc>
                  <a:txBody>
                    <a:bodyPr/>
                    <a:lstStyle/>
                    <a:p>
                      <a:pPr lvl="0">
                        <a:lnSpc>
                          <a:spcPct val="85000"/>
                        </a:lnSpc>
                      </a:pPr>
                      <a:endParaRPr kumimoji="1" lang="ja-JP" altLang="en-US" sz="1050" dirty="0">
                        <a:solidFill>
                          <a:schemeClr val="tx1"/>
                        </a:solidFill>
                        <a:latin typeface="+mn-lt"/>
                        <a:ea typeface="+mj-ea"/>
                      </a:endParaRP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lang="ja-JP" altLang="en-US" sz="1050" dirty="0"/>
                        <a:t>疾病構造・死亡要因</a:t>
                      </a:r>
                      <a:r>
                        <a:rPr lang="en-US" altLang="ja-JP" sz="1050" dirty="0"/>
                        <a:t>【</a:t>
                      </a:r>
                      <a:r>
                        <a:rPr lang="ja-JP" altLang="en-US" sz="1050" dirty="0"/>
                        <a:t>中分類</a:t>
                      </a:r>
                      <a:r>
                        <a:rPr lang="en-US" altLang="ja-JP" sz="1050" dirty="0"/>
                        <a:t>】</a:t>
                      </a: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kern="1200" dirty="0">
                          <a:solidFill>
                            <a:schemeClr val="tx1"/>
                          </a:solidFill>
                          <a:latin typeface="+mn-lt"/>
                          <a:ea typeface="+mn-ea"/>
                          <a:cs typeface="+mn-cs"/>
                        </a:rPr>
                        <a:t>・・・</a:t>
                      </a:r>
                      <a:endParaRPr kumimoji="1" lang="ja-JP" altLang="en-US" sz="1050" dirty="0">
                        <a:solidFill>
                          <a:schemeClr val="tx1"/>
                        </a:solidFill>
                        <a:latin typeface="+mn-lt"/>
                        <a:ea typeface="+mj-ea"/>
                      </a:endParaRP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28</a:t>
                      </a: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8190670"/>
                  </a:ext>
                </a:extLst>
              </a:tr>
              <a:tr h="118848">
                <a:tc>
                  <a:txBody>
                    <a:bodyPr/>
                    <a:lstStyle/>
                    <a:p>
                      <a:pPr lvl="0">
                        <a:lnSpc>
                          <a:spcPct val="85000"/>
                        </a:lnSpc>
                      </a:pPr>
                      <a:endParaRPr kumimoji="1" lang="ja-JP" altLang="en-US" sz="1050" dirty="0">
                        <a:solidFill>
                          <a:schemeClr val="tx1"/>
                        </a:solidFill>
                        <a:latin typeface="+mn-lt"/>
                        <a:ea typeface="+mj-ea"/>
                      </a:endParaRP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lang="ja-JP" altLang="en-US" sz="1050" dirty="0"/>
                        <a:t>疾病構造・死亡要因</a:t>
                      </a:r>
                      <a:r>
                        <a:rPr lang="en-US" altLang="ja-JP" sz="1050" dirty="0"/>
                        <a:t>【</a:t>
                      </a:r>
                      <a:r>
                        <a:rPr lang="ja-JP" altLang="en-US" sz="1050" dirty="0"/>
                        <a:t>小分類</a:t>
                      </a:r>
                      <a:r>
                        <a:rPr lang="en-US" altLang="ja-JP" sz="1050" dirty="0"/>
                        <a:t>】</a:t>
                      </a: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kern="1200" dirty="0">
                          <a:solidFill>
                            <a:schemeClr val="tx1"/>
                          </a:solidFill>
                          <a:latin typeface="+mn-lt"/>
                          <a:ea typeface="+mn-ea"/>
                          <a:cs typeface="+mn-cs"/>
                        </a:rPr>
                        <a:t>・・・</a:t>
                      </a:r>
                      <a:endParaRPr kumimoji="1" lang="ja-JP" altLang="en-US" sz="1050" dirty="0">
                        <a:solidFill>
                          <a:schemeClr val="tx1"/>
                        </a:solidFill>
                        <a:latin typeface="+mn-lt"/>
                        <a:ea typeface="+mj-ea"/>
                      </a:endParaRP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29</a:t>
                      </a: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86357747"/>
                  </a:ext>
                </a:extLst>
              </a:tr>
              <a:tr h="118848">
                <a:tc>
                  <a:txBody>
                    <a:bodyPr/>
                    <a:lstStyle/>
                    <a:p>
                      <a:pPr lvl="0">
                        <a:lnSpc>
                          <a:spcPct val="85000"/>
                        </a:lnSpc>
                      </a:pPr>
                      <a:endParaRPr kumimoji="1" lang="ja-JP" altLang="en-US" sz="1050" dirty="0">
                        <a:solidFill>
                          <a:schemeClr val="tx1"/>
                        </a:solidFill>
                        <a:latin typeface="+mn-lt"/>
                        <a:ea typeface="+mj-ea"/>
                      </a:endParaRP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r>
                        <a:rPr kumimoji="1" lang="ja-JP" altLang="en-US" sz="1050" dirty="0">
                          <a:solidFill>
                            <a:schemeClr val="tx1"/>
                          </a:solidFill>
                          <a:latin typeface="+mn-lt"/>
                          <a:ea typeface="+mj-ea"/>
                        </a:rPr>
                        <a:t>医療費支払いプロセス</a:t>
                      </a: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solidFill>
                            <a:schemeClr val="tx1"/>
                          </a:solidFill>
                          <a:latin typeface="+mn-lt"/>
                          <a:ea typeface="+mj-ea"/>
                        </a:rPr>
                        <a:t>・・・</a:t>
                      </a: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30</a:t>
                      </a: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118848">
                <a:tc>
                  <a:txBody>
                    <a:bodyPr/>
                    <a:lstStyle/>
                    <a:p>
                      <a:pPr lvl="0">
                        <a:lnSpc>
                          <a:spcPct val="85000"/>
                        </a:lnSpc>
                      </a:pPr>
                      <a:endParaRPr kumimoji="1" lang="ja-JP" altLang="en-US" sz="1050" dirty="0">
                        <a:solidFill>
                          <a:schemeClr val="tx1"/>
                        </a:solidFill>
                        <a:latin typeface="+mn-lt"/>
                        <a:ea typeface="+mj-ea"/>
                      </a:endParaRP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r>
                        <a:rPr kumimoji="1" lang="ja-JP" altLang="en-US" sz="1050" dirty="0">
                          <a:solidFill>
                            <a:schemeClr val="tx1"/>
                          </a:solidFill>
                          <a:latin typeface="+mn-lt"/>
                          <a:ea typeface="+mj-ea"/>
                        </a:rPr>
                        <a:t>診療価格</a:t>
                      </a: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solidFill>
                            <a:schemeClr val="tx1"/>
                          </a:solidFill>
                          <a:latin typeface="+mn-lt"/>
                          <a:ea typeface="+mj-ea"/>
                        </a:rPr>
                        <a:t>・・・</a:t>
                      </a: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31</a:t>
                      </a: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118848">
                <a:tc>
                  <a:txBody>
                    <a:bodyPr/>
                    <a:lstStyle/>
                    <a:p>
                      <a:pPr lvl="0">
                        <a:lnSpc>
                          <a:spcPct val="85000"/>
                        </a:lnSpc>
                      </a:pPr>
                      <a:endParaRPr kumimoji="1" lang="ja-JP" altLang="en-US" sz="1050" dirty="0">
                        <a:solidFill>
                          <a:schemeClr val="tx1"/>
                        </a:solidFill>
                        <a:latin typeface="+mn-lt"/>
                        <a:ea typeface="+mj-ea"/>
                      </a:endParaRP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r>
                        <a:rPr lang="ja-JP" altLang="en-US" sz="1050" dirty="0">
                          <a:solidFill>
                            <a:schemeClr val="tx1"/>
                          </a:solidFill>
                        </a:rPr>
                        <a:t>医療機関 </a:t>
                      </a:r>
                      <a:r>
                        <a:rPr lang="en-US" altLang="ja-JP" sz="1050" dirty="0">
                          <a:solidFill>
                            <a:schemeClr val="tx1"/>
                          </a:solidFill>
                        </a:rPr>
                        <a:t>- </a:t>
                      </a:r>
                      <a:r>
                        <a:rPr lang="ja-JP" altLang="en-US" sz="1050" dirty="0">
                          <a:solidFill>
                            <a:schemeClr val="tx1"/>
                          </a:solidFill>
                        </a:rPr>
                        <a:t>医療機関区分と施設数・病床数の推移</a:t>
                      </a:r>
                      <a:endParaRPr kumimoji="1" lang="ja-JP" altLang="en-US" sz="1050" dirty="0">
                        <a:solidFill>
                          <a:schemeClr val="tx1"/>
                        </a:solidFill>
                        <a:latin typeface="+mn-lt"/>
                        <a:ea typeface="+mj-ea"/>
                      </a:endParaRP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solidFill>
                            <a:schemeClr val="tx1"/>
                          </a:solidFill>
                          <a:latin typeface="+mn-lt"/>
                          <a:ea typeface="+mj-ea"/>
                        </a:rPr>
                        <a:t>・・・</a:t>
                      </a: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32</a:t>
                      </a: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118848">
                <a:tc>
                  <a:txBody>
                    <a:bodyPr/>
                    <a:lstStyle/>
                    <a:p>
                      <a:pPr lvl="0">
                        <a:lnSpc>
                          <a:spcPct val="85000"/>
                        </a:lnSpc>
                      </a:pPr>
                      <a:endParaRPr kumimoji="1" lang="ja-JP" altLang="en-US" sz="1050" dirty="0">
                        <a:solidFill>
                          <a:schemeClr val="tx1"/>
                        </a:solidFill>
                        <a:latin typeface="+mn-lt"/>
                        <a:ea typeface="+mj-ea"/>
                      </a:endParaRP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solidFill>
                            <a:schemeClr val="tx1"/>
                          </a:solidFill>
                        </a:rPr>
                        <a:t>医療機関 </a:t>
                      </a:r>
                      <a:r>
                        <a:rPr lang="en-US" altLang="ja-JP" sz="1050" dirty="0">
                          <a:solidFill>
                            <a:schemeClr val="tx1"/>
                          </a:solidFill>
                        </a:rPr>
                        <a:t>- </a:t>
                      </a:r>
                      <a:r>
                        <a:rPr lang="ja-JP" altLang="en-US" sz="1050" dirty="0">
                          <a:solidFill>
                            <a:schemeClr val="tx1"/>
                          </a:solidFill>
                        </a:rPr>
                        <a:t>公的医療機関</a:t>
                      </a:r>
                      <a:endParaRPr lang="en-US" altLang="ja-JP" sz="1050" dirty="0">
                        <a:solidFill>
                          <a:schemeClr val="tx1"/>
                        </a:solidFill>
                      </a:endParaRP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solidFill>
                            <a:schemeClr val="tx1"/>
                          </a:solidFill>
                          <a:latin typeface="+mn-lt"/>
                          <a:ea typeface="+mj-ea"/>
                        </a:rPr>
                        <a:t>・・・</a:t>
                      </a: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34</a:t>
                      </a: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118848">
                <a:tc>
                  <a:txBody>
                    <a:bodyPr/>
                    <a:lstStyle/>
                    <a:p>
                      <a:pPr lvl="0">
                        <a:lnSpc>
                          <a:spcPct val="85000"/>
                        </a:lnSpc>
                      </a:pPr>
                      <a:endParaRPr kumimoji="1" lang="ja-JP" altLang="en-US" sz="1050" dirty="0">
                        <a:solidFill>
                          <a:schemeClr val="tx1"/>
                        </a:solidFill>
                        <a:latin typeface="+mn-lt"/>
                        <a:ea typeface="+mj-ea"/>
                      </a:endParaRP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solidFill>
                            <a:schemeClr val="tx1"/>
                          </a:solidFill>
                        </a:rPr>
                        <a:t>医療機関 </a:t>
                      </a:r>
                      <a:r>
                        <a:rPr lang="en-US" altLang="ja-JP" sz="1050" dirty="0">
                          <a:solidFill>
                            <a:schemeClr val="tx1"/>
                          </a:solidFill>
                        </a:rPr>
                        <a:t>- </a:t>
                      </a:r>
                      <a:r>
                        <a:rPr lang="ja-JP" altLang="en-US" sz="1050" dirty="0">
                          <a:solidFill>
                            <a:schemeClr val="tx1"/>
                          </a:solidFill>
                        </a:rPr>
                        <a:t>民間医療機関</a:t>
                      </a:r>
                      <a:endParaRPr lang="en-US" altLang="ja-JP" sz="1050" dirty="0">
                        <a:solidFill>
                          <a:schemeClr val="tx1"/>
                        </a:solidFill>
                      </a:endParaRP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solidFill>
                            <a:schemeClr val="tx1"/>
                          </a:solidFill>
                          <a:latin typeface="+mn-lt"/>
                          <a:ea typeface="+mj-ea"/>
                        </a:rPr>
                        <a:t>・・・</a:t>
                      </a: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35</a:t>
                      </a: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118848">
                <a:tc>
                  <a:txBody>
                    <a:bodyPr/>
                    <a:lstStyle/>
                    <a:p>
                      <a:pPr lvl="0">
                        <a:lnSpc>
                          <a:spcPct val="85000"/>
                        </a:lnSpc>
                      </a:pPr>
                      <a:endParaRPr kumimoji="1" lang="ja-JP" altLang="en-US" sz="1050" dirty="0">
                        <a:solidFill>
                          <a:schemeClr val="tx1"/>
                        </a:solidFill>
                        <a:latin typeface="+mn-lt"/>
                        <a:ea typeface="+mj-ea"/>
                      </a:endParaRP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solidFill>
                            <a:schemeClr val="tx1"/>
                          </a:solidFill>
                        </a:rPr>
                        <a:t>医療従事者</a:t>
                      </a: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nSpc>
                          <a:spcPct val="85000"/>
                        </a:lnSpc>
                      </a:pPr>
                      <a:r>
                        <a:rPr kumimoji="1" lang="ja-JP" altLang="en-US" sz="1050" dirty="0">
                          <a:solidFill>
                            <a:schemeClr val="tx1"/>
                          </a:solidFill>
                          <a:latin typeface="+mn-lt"/>
                          <a:ea typeface="+mj-ea"/>
                        </a:rPr>
                        <a:t>・・・</a:t>
                      </a: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36</a:t>
                      </a: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118848">
                <a:tc>
                  <a:txBody>
                    <a:bodyPr/>
                    <a:lstStyle/>
                    <a:p>
                      <a:pPr lvl="0">
                        <a:lnSpc>
                          <a:spcPct val="85000"/>
                        </a:lnSpc>
                      </a:pPr>
                      <a:endParaRPr kumimoji="1" lang="ja-JP" altLang="en-US" sz="1050" dirty="0">
                        <a:solidFill>
                          <a:schemeClr val="tx1"/>
                        </a:solidFill>
                        <a:latin typeface="+mn-lt"/>
                        <a:ea typeface="+mj-ea"/>
                      </a:endParaRP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solidFill>
                            <a:schemeClr val="tx1"/>
                          </a:solidFill>
                        </a:rPr>
                        <a:t>現地の臨床工学技士や理学療法士などの資格の有無</a:t>
                      </a:r>
                    </a:p>
                  </a:txBody>
                  <a:tcPr marL="36000" marR="36000" marT="18000" marB="108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85000"/>
                        </a:lnSpc>
                      </a:pPr>
                      <a:r>
                        <a:rPr kumimoji="1" lang="ja-JP" altLang="en-US" sz="1050" dirty="0">
                          <a:solidFill>
                            <a:schemeClr val="tx1"/>
                          </a:solidFill>
                          <a:latin typeface="+mn-lt"/>
                          <a:ea typeface="+mj-ea"/>
                        </a:rPr>
                        <a:t>・・・</a:t>
                      </a: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38</a:t>
                      </a: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35966087"/>
                  </a:ext>
                </a:extLst>
              </a:tr>
              <a:tr h="118848">
                <a:tc>
                  <a:txBody>
                    <a:bodyPr/>
                    <a:lstStyle/>
                    <a:p>
                      <a:pPr lvl="0">
                        <a:lnSpc>
                          <a:spcPct val="85000"/>
                        </a:lnSpc>
                      </a:pPr>
                      <a:endParaRPr kumimoji="1" lang="ja-JP" altLang="en-US" sz="1050" dirty="0">
                        <a:solidFill>
                          <a:schemeClr val="tx1"/>
                        </a:solidFill>
                        <a:latin typeface="+mn-lt"/>
                        <a:ea typeface="+mj-ea"/>
                      </a:endParaRP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85000"/>
                        </a:lnSpc>
                      </a:pPr>
                      <a:endParaRPr kumimoji="1" lang="ja-JP" altLang="en-US" sz="1050" dirty="0">
                        <a:solidFill>
                          <a:schemeClr val="tx1"/>
                        </a:solidFill>
                        <a:latin typeface="+mn-lt"/>
                        <a:ea typeface="+mj-ea"/>
                      </a:endParaRP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85000"/>
                        </a:lnSpc>
                      </a:pPr>
                      <a:endParaRPr kumimoji="1" lang="ja-JP" altLang="en-US" sz="1050" dirty="0">
                        <a:solidFill>
                          <a:schemeClr val="tx1"/>
                        </a:solidFill>
                        <a:latin typeface="+mn-lt"/>
                        <a:ea typeface="+mj-ea"/>
                      </a:endParaRP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chemeClr val="tx1"/>
                        </a:solidFill>
                        <a:effectLst/>
                        <a:latin typeface="+mn-lt"/>
                        <a:ea typeface="+mj-ea"/>
                      </a:endParaRP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118848">
                <a:tc>
                  <a:txBody>
                    <a:bodyPr/>
                    <a:lstStyle/>
                    <a:p>
                      <a:pPr lvl="0">
                        <a:lnSpc>
                          <a:spcPct val="85000"/>
                        </a:lnSpc>
                      </a:pPr>
                      <a:endParaRPr kumimoji="1" lang="ja-JP" altLang="en-US" sz="1050" dirty="0">
                        <a:solidFill>
                          <a:schemeClr val="tx1"/>
                        </a:solidFill>
                        <a:latin typeface="+mn-lt"/>
                        <a:ea typeface="+mj-ea"/>
                      </a:endParaRP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85000"/>
                        </a:lnSpc>
                      </a:pPr>
                      <a:r>
                        <a:rPr kumimoji="1" lang="ja-JP" altLang="en-US" sz="1050" dirty="0">
                          <a:solidFill>
                            <a:schemeClr val="tx1"/>
                          </a:solidFill>
                          <a:latin typeface="+mn-lt"/>
                          <a:ea typeface="+mj-ea"/>
                        </a:rPr>
                        <a:t>制度</a:t>
                      </a: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kumimoji="1" lang="ja-JP" altLang="en-US" sz="1050" dirty="0">
                        <a:solidFill>
                          <a:schemeClr val="tx1"/>
                        </a:solidFill>
                        <a:latin typeface="+mn-lt"/>
                        <a:ea typeface="+mj-ea"/>
                      </a:endParaRP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chemeClr val="tx1"/>
                        </a:solidFill>
                        <a:effectLst/>
                        <a:latin typeface="+mn-lt"/>
                        <a:ea typeface="+mj-ea"/>
                      </a:endParaRP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118848">
                <a:tc>
                  <a:txBody>
                    <a:bodyPr/>
                    <a:lstStyle/>
                    <a:p>
                      <a:pPr lvl="0">
                        <a:lnSpc>
                          <a:spcPct val="85000"/>
                        </a:lnSpc>
                      </a:pPr>
                      <a:endParaRPr kumimoji="1" lang="ja-JP" altLang="en-US" sz="1050" dirty="0">
                        <a:solidFill>
                          <a:schemeClr val="tx1"/>
                        </a:solidFill>
                        <a:latin typeface="+mn-lt"/>
                        <a:ea typeface="+mj-ea"/>
                      </a:endParaRP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solidFill>
                            <a:schemeClr val="tx1"/>
                          </a:solidFill>
                        </a:rPr>
                        <a:t>保険制度</a:t>
                      </a: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solidFill>
                            <a:schemeClr val="tx1"/>
                          </a:solidFill>
                          <a:latin typeface="+mn-lt"/>
                          <a:ea typeface="+mj-ea"/>
                        </a:rPr>
                        <a:t>・・・</a:t>
                      </a: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39</a:t>
                      </a: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3"/>
                  </a:ext>
                </a:extLst>
              </a:tr>
              <a:tr h="118848">
                <a:tc>
                  <a:txBody>
                    <a:bodyPr/>
                    <a:lstStyle/>
                    <a:p>
                      <a:pPr lvl="0">
                        <a:lnSpc>
                          <a:spcPct val="85000"/>
                        </a:lnSpc>
                      </a:pPr>
                      <a:endParaRPr kumimoji="1" lang="ja-JP" altLang="en-US" sz="1050" dirty="0">
                        <a:solidFill>
                          <a:schemeClr val="tx1"/>
                        </a:solidFill>
                        <a:latin typeface="+mn-lt"/>
                        <a:ea typeface="+mj-ea"/>
                      </a:endParaRP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solidFill>
                            <a:schemeClr val="tx1"/>
                          </a:solidFill>
                        </a:rPr>
                        <a:t>民間保険制度</a:t>
                      </a: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solidFill>
                            <a:schemeClr val="tx1"/>
                          </a:solidFill>
                          <a:latin typeface="+mn-lt"/>
                          <a:ea typeface="+mj-ea"/>
                        </a:rPr>
                        <a:t>・・・</a:t>
                      </a: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41</a:t>
                      </a: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118848">
                <a:tc>
                  <a:txBody>
                    <a:bodyPr/>
                    <a:lstStyle/>
                    <a:p>
                      <a:pPr lvl="0">
                        <a:lnSpc>
                          <a:spcPct val="85000"/>
                        </a:lnSpc>
                      </a:pPr>
                      <a:endParaRPr kumimoji="1" lang="ja-JP" altLang="en-US" sz="1050" dirty="0">
                        <a:solidFill>
                          <a:schemeClr val="tx1"/>
                        </a:solidFill>
                        <a:latin typeface="+mn-lt"/>
                        <a:ea typeface="+mj-ea"/>
                      </a:endParaRP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r>
                        <a:rPr kumimoji="1" lang="ja-JP" altLang="en-US" sz="1050" dirty="0">
                          <a:solidFill>
                            <a:schemeClr val="tx1"/>
                          </a:solidFill>
                          <a:latin typeface="+mn-lt"/>
                          <a:ea typeface="+mj-ea"/>
                        </a:rPr>
                        <a:t>民間保険会社</a:t>
                      </a: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42</a:t>
                      </a: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24196138"/>
                  </a:ext>
                </a:extLst>
              </a:tr>
              <a:tr h="118848">
                <a:tc>
                  <a:txBody>
                    <a:bodyPr/>
                    <a:lstStyle/>
                    <a:p>
                      <a:pPr lvl="0">
                        <a:lnSpc>
                          <a:spcPct val="85000"/>
                        </a:lnSpc>
                      </a:pPr>
                      <a:endParaRPr kumimoji="1" lang="ja-JP" altLang="en-US" sz="1050" dirty="0">
                        <a:solidFill>
                          <a:schemeClr val="tx1"/>
                        </a:solidFill>
                        <a:latin typeface="+mn-lt"/>
                        <a:ea typeface="+mj-ea"/>
                      </a:endParaRP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r>
                        <a:rPr kumimoji="1" lang="ja-JP" altLang="en-US" sz="1050" dirty="0">
                          <a:solidFill>
                            <a:schemeClr val="tx1"/>
                          </a:solidFill>
                          <a:latin typeface="+mn-lt"/>
                          <a:ea typeface="+mj-ea"/>
                        </a:rPr>
                        <a:t>保健に関する制度・行政体制</a:t>
                      </a: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kumimoji="1" lang="ja-JP" altLang="en-US" sz="1050" dirty="0">
                          <a:solidFill>
                            <a:schemeClr val="tx1"/>
                          </a:solidFill>
                          <a:latin typeface="+mn-lt"/>
                          <a:ea typeface="+mj-ea"/>
                        </a:rPr>
                        <a:t>・・・</a:t>
                      </a: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44</a:t>
                      </a: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5"/>
                  </a:ext>
                </a:extLst>
              </a:tr>
              <a:tr h="118848">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endParaRPr kumimoji="1" lang="ja-JP" altLang="en-US" sz="1050" dirty="0">
                        <a:solidFill>
                          <a:schemeClr val="tx1"/>
                        </a:solidFill>
                        <a:latin typeface="+mn-lt"/>
                        <a:ea typeface="+mj-ea"/>
                      </a:endParaRP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endParaRPr kumimoji="1" lang="ja-JP" altLang="en-US" sz="1050" dirty="0">
                        <a:solidFill>
                          <a:schemeClr val="tx1"/>
                        </a:solidFill>
                        <a:latin typeface="+mn-lt"/>
                        <a:ea typeface="+mj-ea"/>
                      </a:endParaRP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solidFill>
                            <a:schemeClr val="tx1"/>
                          </a:solidFill>
                        </a:rPr>
                        <a:t>医療機関に関する規制</a:t>
                      </a: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solidFill>
                            <a:schemeClr val="tx1"/>
                          </a:solidFill>
                          <a:latin typeface="+mn-lt"/>
                          <a:ea typeface="+mj-ea"/>
                        </a:rPr>
                        <a:t>・・・</a:t>
                      </a: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45</a:t>
                      </a: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6"/>
                  </a:ext>
                </a:extLst>
              </a:tr>
              <a:tr h="118848">
                <a:tc>
                  <a:txBody>
                    <a:bodyPr/>
                    <a:lstStyle/>
                    <a:p>
                      <a:pPr lvl="0">
                        <a:lnSpc>
                          <a:spcPct val="85000"/>
                        </a:lnSpc>
                      </a:pPr>
                      <a:endParaRPr kumimoji="1" lang="ja-JP" altLang="en-US" sz="1050" dirty="0">
                        <a:solidFill>
                          <a:schemeClr val="tx1"/>
                        </a:solidFill>
                        <a:latin typeface="+mn-lt"/>
                        <a:ea typeface="+mj-ea"/>
                      </a:endParaRP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r>
                        <a:rPr kumimoji="1" lang="ja-JP" altLang="en-US" sz="1050" dirty="0">
                          <a:solidFill>
                            <a:schemeClr val="tx1"/>
                          </a:solidFill>
                          <a:latin typeface="+mn-lt"/>
                          <a:ea typeface="+mj-ea"/>
                        </a:rPr>
                        <a:t>医療施設開設に関する規制</a:t>
                      </a: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solidFill>
                            <a:schemeClr val="tx1"/>
                          </a:solidFill>
                          <a:latin typeface="+mn-lt"/>
                          <a:ea typeface="+mj-ea"/>
                        </a:rPr>
                        <a:t>・・・</a:t>
                      </a: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46</a:t>
                      </a: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7"/>
                  </a:ext>
                </a:extLst>
              </a:tr>
              <a:tr h="118848">
                <a:tc>
                  <a:txBody>
                    <a:bodyPr/>
                    <a:lstStyle/>
                    <a:p>
                      <a:pPr lvl="0">
                        <a:lnSpc>
                          <a:spcPct val="85000"/>
                        </a:lnSpc>
                      </a:pPr>
                      <a:endParaRPr kumimoji="1" lang="ja-JP" altLang="en-US" sz="1050" dirty="0">
                        <a:solidFill>
                          <a:schemeClr val="tx1"/>
                        </a:solidFill>
                        <a:latin typeface="+mn-lt"/>
                        <a:ea typeface="+mj-ea"/>
                      </a:endParaRP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solidFill>
                            <a:schemeClr val="tx1"/>
                          </a:solidFill>
                        </a:rPr>
                        <a:t>医薬品の認可に関する規制、手続き</a:t>
                      </a: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solidFill>
                            <a:schemeClr val="tx1"/>
                          </a:solidFill>
                          <a:latin typeface="+mn-lt"/>
                          <a:ea typeface="+mj-ea"/>
                        </a:rPr>
                        <a:t>・・・</a:t>
                      </a: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47</a:t>
                      </a: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0"/>
                  </a:ext>
                </a:extLst>
              </a:tr>
              <a:tr h="118848">
                <a:tc>
                  <a:txBody>
                    <a:bodyPr/>
                    <a:lstStyle/>
                    <a:p>
                      <a:pPr lvl="0">
                        <a:lnSpc>
                          <a:spcPct val="85000"/>
                        </a:lnSpc>
                      </a:pPr>
                      <a:endParaRPr kumimoji="1" lang="ja-JP" altLang="en-US" sz="1050" dirty="0">
                        <a:solidFill>
                          <a:schemeClr val="tx1"/>
                        </a:solidFill>
                        <a:latin typeface="+mn-lt"/>
                        <a:ea typeface="+mj-ea"/>
                      </a:endParaRP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solidFill>
                            <a:schemeClr val="tx1"/>
                          </a:solidFill>
                        </a:rPr>
                        <a:t>薬価に関する規制</a:t>
                      </a: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solidFill>
                            <a:schemeClr val="tx1"/>
                          </a:solidFill>
                          <a:latin typeface="+mn-lt"/>
                          <a:ea typeface="+mj-ea"/>
                        </a:rPr>
                        <a:t>・・・</a:t>
                      </a: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49</a:t>
                      </a: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1"/>
                  </a:ext>
                </a:extLst>
              </a:tr>
              <a:tr h="118848">
                <a:tc>
                  <a:txBody>
                    <a:bodyPr/>
                    <a:lstStyle/>
                    <a:p>
                      <a:pPr lvl="0">
                        <a:lnSpc>
                          <a:spcPct val="85000"/>
                        </a:lnSpc>
                      </a:pPr>
                      <a:endParaRPr kumimoji="1" lang="ja-JP" altLang="en-US" sz="1050" dirty="0">
                        <a:solidFill>
                          <a:schemeClr val="tx1"/>
                        </a:solidFill>
                        <a:latin typeface="+mn-lt"/>
                        <a:ea typeface="+mj-ea"/>
                      </a:endParaRP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solidFill>
                            <a:schemeClr val="tx1"/>
                          </a:solidFill>
                        </a:rPr>
                        <a:t>臨床試験に関する規制</a:t>
                      </a: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kern="1200" dirty="0">
                          <a:solidFill>
                            <a:schemeClr val="tx1"/>
                          </a:solidFill>
                          <a:latin typeface="+mn-lt"/>
                          <a:ea typeface="+mn-ea"/>
                          <a:cs typeface="+mn-cs"/>
                        </a:rPr>
                        <a:t>・・・</a:t>
                      </a:r>
                      <a:endParaRPr kumimoji="1" lang="ja-JP" altLang="en-US" sz="1050" dirty="0">
                        <a:solidFill>
                          <a:schemeClr val="tx1"/>
                        </a:solidFill>
                        <a:latin typeface="+mn-lt"/>
                        <a:ea typeface="+mj-ea"/>
                      </a:endParaRP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50</a:t>
                      </a: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2"/>
                  </a:ext>
                </a:extLst>
              </a:tr>
              <a:tr h="118848">
                <a:tc>
                  <a:txBody>
                    <a:bodyPr/>
                    <a:lstStyle/>
                    <a:p>
                      <a:pPr lvl="0">
                        <a:lnSpc>
                          <a:spcPct val="85000"/>
                        </a:lnSpc>
                      </a:pPr>
                      <a:endParaRPr kumimoji="1" lang="ja-JP" altLang="en-US" sz="1050" dirty="0">
                        <a:solidFill>
                          <a:schemeClr val="tx1"/>
                        </a:solidFill>
                        <a:latin typeface="+mn-lt"/>
                        <a:ea typeface="+mj-ea"/>
                      </a:endParaRP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solidFill>
                            <a:schemeClr val="tx1"/>
                          </a:solidFill>
                        </a:rPr>
                        <a:t>ライセンス取得プロセス・教育水準</a:t>
                      </a: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kern="1200" dirty="0">
                          <a:solidFill>
                            <a:schemeClr val="tx1"/>
                          </a:solidFill>
                          <a:latin typeface="+mn-lt"/>
                          <a:ea typeface="+mn-ea"/>
                          <a:cs typeface="+mn-cs"/>
                        </a:rPr>
                        <a:t>・・・</a:t>
                      </a:r>
                      <a:endParaRPr kumimoji="1" lang="ja-JP" altLang="en-US" sz="1050" dirty="0">
                        <a:solidFill>
                          <a:schemeClr val="tx1"/>
                        </a:solidFill>
                        <a:latin typeface="+mn-lt"/>
                        <a:ea typeface="+mj-ea"/>
                      </a:endParaRP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51</a:t>
                      </a: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3"/>
                  </a:ext>
                </a:extLst>
              </a:tr>
              <a:tr h="118848">
                <a:tc>
                  <a:txBody>
                    <a:bodyPr/>
                    <a:lstStyle/>
                    <a:p>
                      <a:pPr lvl="0">
                        <a:lnSpc>
                          <a:spcPct val="85000"/>
                        </a:lnSpc>
                      </a:pPr>
                      <a:endParaRPr kumimoji="1" lang="ja-JP" altLang="en-US" sz="1050" dirty="0">
                        <a:solidFill>
                          <a:schemeClr val="tx1"/>
                        </a:solidFill>
                        <a:latin typeface="+mn-lt"/>
                        <a:ea typeface="+mj-ea"/>
                      </a:endParaRP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solidFill>
                            <a:schemeClr val="tx1"/>
                          </a:solidFill>
                        </a:rPr>
                        <a:t>医師の育成政策</a:t>
                      </a: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kern="1200" dirty="0">
                          <a:solidFill>
                            <a:schemeClr val="tx1"/>
                          </a:solidFill>
                          <a:latin typeface="+mn-lt"/>
                          <a:ea typeface="+mn-ea"/>
                          <a:cs typeface="+mn-cs"/>
                        </a:rPr>
                        <a:t>・・・</a:t>
                      </a:r>
                      <a:endParaRPr kumimoji="1" lang="ja-JP" altLang="en-US" sz="1050" dirty="0">
                        <a:solidFill>
                          <a:schemeClr val="tx1"/>
                        </a:solidFill>
                        <a:latin typeface="+mn-lt"/>
                        <a:ea typeface="+mj-ea"/>
                      </a:endParaRP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52</a:t>
                      </a: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4"/>
                  </a:ext>
                </a:extLst>
              </a:tr>
              <a:tr h="118848">
                <a:tc>
                  <a:txBody>
                    <a:bodyPr/>
                    <a:lstStyle/>
                    <a:p>
                      <a:pPr lvl="0">
                        <a:lnSpc>
                          <a:spcPct val="85000"/>
                        </a:lnSpc>
                      </a:pPr>
                      <a:endParaRPr kumimoji="1" lang="ja-JP" altLang="en-US" sz="1050" dirty="0">
                        <a:solidFill>
                          <a:schemeClr val="tx1"/>
                        </a:solidFill>
                        <a:latin typeface="+mn-lt"/>
                        <a:ea typeface="+mj-ea"/>
                      </a:endParaRP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solidFill>
                            <a:schemeClr val="tx1"/>
                          </a:solidFill>
                        </a:rPr>
                        <a:t>外国人医師のライセンス</a:t>
                      </a: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kern="1200" dirty="0">
                          <a:solidFill>
                            <a:schemeClr val="tx1"/>
                          </a:solidFill>
                          <a:latin typeface="+mn-lt"/>
                          <a:ea typeface="+mn-ea"/>
                          <a:cs typeface="+mn-cs"/>
                        </a:rPr>
                        <a:t>・・・</a:t>
                      </a:r>
                      <a:endParaRPr kumimoji="1" lang="ja-JP" altLang="en-US" sz="1050" dirty="0">
                        <a:solidFill>
                          <a:schemeClr val="tx1"/>
                        </a:solidFill>
                        <a:latin typeface="+mn-lt"/>
                        <a:ea typeface="+mj-ea"/>
                      </a:endParaRP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53</a:t>
                      </a: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5"/>
                  </a:ext>
                </a:extLst>
              </a:tr>
              <a:tr h="191077">
                <a:tc>
                  <a:txBody>
                    <a:bodyPr/>
                    <a:lstStyle/>
                    <a:p>
                      <a:pPr lvl="0">
                        <a:lnSpc>
                          <a:spcPct val="85000"/>
                        </a:lnSpc>
                      </a:pPr>
                      <a:endParaRPr kumimoji="1" lang="ja-JP" altLang="en-US" sz="1050" dirty="0">
                        <a:solidFill>
                          <a:schemeClr val="tx1"/>
                        </a:solidFill>
                        <a:latin typeface="+mn-lt"/>
                        <a:ea typeface="+mj-ea"/>
                      </a:endParaRP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solidFill>
                            <a:schemeClr val="tx1"/>
                          </a:solidFill>
                        </a:rPr>
                        <a:t>医療情報・個人情報保護、データサーバーの置き場に関する法規制、ガイドライン</a:t>
                      </a: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kern="1200" dirty="0">
                          <a:solidFill>
                            <a:schemeClr val="tx1"/>
                          </a:solidFill>
                          <a:latin typeface="+mn-lt"/>
                          <a:ea typeface="+mn-ea"/>
                          <a:cs typeface="+mn-cs"/>
                        </a:rPr>
                        <a:t>・・・</a:t>
                      </a:r>
                      <a:endParaRPr kumimoji="1" lang="ja-JP" altLang="en-US" sz="1050" dirty="0">
                        <a:solidFill>
                          <a:schemeClr val="tx1"/>
                        </a:solidFill>
                        <a:latin typeface="+mn-lt"/>
                        <a:ea typeface="+mj-ea"/>
                      </a:endParaRP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54</a:t>
                      </a: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59413600"/>
                  </a:ext>
                </a:extLst>
              </a:tr>
              <a:tr h="118848">
                <a:tc>
                  <a:txBody>
                    <a:bodyPr/>
                    <a:lstStyle/>
                    <a:p>
                      <a:pPr lvl="0">
                        <a:lnSpc>
                          <a:spcPct val="85000"/>
                        </a:lnSpc>
                      </a:pPr>
                      <a:endParaRPr kumimoji="1" lang="ja-JP" altLang="en-US" sz="1050" dirty="0">
                        <a:solidFill>
                          <a:schemeClr val="tx1"/>
                        </a:solidFill>
                        <a:latin typeface="+mn-lt"/>
                        <a:ea typeface="+mj-ea"/>
                      </a:endParaRP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1" lang="ja-JP" altLang="en-US" sz="1050" dirty="0">
                          <a:solidFill>
                            <a:schemeClr val="tx1"/>
                          </a:solidFill>
                        </a:rPr>
                        <a:t>医療現場で使用される言語に関する情報</a:t>
                      </a:r>
                      <a:endParaRPr kumimoji="1" lang="en-US" sz="1050" dirty="0">
                        <a:solidFill>
                          <a:schemeClr val="tx1"/>
                        </a:solidFill>
                      </a:endParaRP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kern="1200" dirty="0">
                          <a:solidFill>
                            <a:schemeClr val="tx1"/>
                          </a:solidFill>
                          <a:latin typeface="+mn-lt"/>
                          <a:ea typeface="+mn-ea"/>
                          <a:cs typeface="+mn-cs"/>
                        </a:rPr>
                        <a:t>・・・</a:t>
                      </a:r>
                      <a:endParaRPr kumimoji="1" lang="ja-JP" altLang="en-US" sz="1050" dirty="0">
                        <a:solidFill>
                          <a:schemeClr val="tx1"/>
                        </a:solidFill>
                        <a:latin typeface="+mn-lt"/>
                        <a:ea typeface="+mj-ea"/>
                      </a:endParaRP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55</a:t>
                      </a: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87518746"/>
                  </a:ext>
                </a:extLst>
              </a:tr>
            </a:tbl>
          </a:graphicData>
        </a:graphic>
      </p:graphicFrame>
      <p:sp>
        <p:nvSpPr>
          <p:cNvPr id="2" name="タイトル 1"/>
          <p:cNvSpPr>
            <a:spLocks noGrp="1"/>
          </p:cNvSpPr>
          <p:nvPr>
            <p:ph type="title"/>
          </p:nvPr>
        </p:nvSpPr>
        <p:spPr/>
        <p:txBody>
          <a:bodyPr/>
          <a:lstStyle/>
          <a:p>
            <a:endParaRPr kumimoji="1" lang="ja-JP" altLang="en-US" dirty="0"/>
          </a:p>
        </p:txBody>
      </p:sp>
      <p:sp>
        <p:nvSpPr>
          <p:cNvPr id="4" name="テキスト プレースホルダー 3"/>
          <p:cNvSpPr>
            <a:spLocks noGrp="1"/>
          </p:cNvSpPr>
          <p:nvPr>
            <p:ph type="body" sz="quarter" idx="15"/>
          </p:nvPr>
        </p:nvSpPr>
        <p:spPr/>
        <p:txBody>
          <a:bodyPr/>
          <a:lstStyle/>
          <a:p>
            <a:r>
              <a:rPr kumimoji="1" lang="ja-JP" altLang="en-US" dirty="0"/>
              <a:t>目次</a:t>
            </a:r>
            <a:r>
              <a:rPr lang="ja-JP" altLang="en-US" dirty="0"/>
              <a:t>（</a:t>
            </a:r>
            <a:r>
              <a:rPr lang="en-US" altLang="ja-JP" dirty="0"/>
              <a:t>1/2</a:t>
            </a:r>
            <a:r>
              <a:rPr lang="ja-JP" altLang="en-US" dirty="0"/>
              <a:t>）</a:t>
            </a:r>
          </a:p>
        </p:txBody>
      </p:sp>
      <p:cxnSp>
        <p:nvCxnSpPr>
          <p:cNvPr id="8" name="Straight Connector 7">
            <a:extLst>
              <a:ext uri="{FF2B5EF4-FFF2-40B4-BE49-F238E27FC236}">
                <a16:creationId xmlns:a16="http://schemas.microsoft.com/office/drawing/2014/main" id="{6F3AAFED-E206-42AD-BAD3-C82AF2A50B68}"/>
              </a:ext>
            </a:extLst>
          </p:cNvPr>
          <p:cNvCxnSpPr>
            <a:cxnSpLocks/>
          </p:cNvCxnSpPr>
          <p:nvPr/>
        </p:nvCxnSpPr>
        <p:spPr>
          <a:xfrm>
            <a:off x="4952999" y="1152000"/>
            <a:ext cx="0" cy="5292000"/>
          </a:xfrm>
          <a:prstGeom prst="line">
            <a:avLst/>
          </a:prstGeom>
          <a:ln w="9525">
            <a:solidFill>
              <a:srgbClr val="B3B3B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57607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オブジェクト 10"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11" name="オブジェクト 10"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タイトル 2"/>
          <p:cNvSpPr>
            <a:spLocks noGrp="1"/>
          </p:cNvSpPr>
          <p:nvPr>
            <p:ph type="title"/>
          </p:nvPr>
        </p:nvSpPr>
        <p:spPr/>
        <p:txBody>
          <a:bodyPr vert="horz"/>
          <a:lstStyle/>
          <a:p>
            <a:r>
              <a:rPr lang="ja-JP" altLang="en-US" dirty="0"/>
              <a:t>サウジアラビア／一般概況／規制</a:t>
            </a:r>
            <a:endParaRPr kumimoji="1" lang="ja-JP" altLang="en-US" dirty="0"/>
          </a:p>
        </p:txBody>
      </p:sp>
      <p:sp>
        <p:nvSpPr>
          <p:cNvPr id="2" name="テキスト プレースホルダー 1"/>
          <p:cNvSpPr>
            <a:spLocks noGrp="1"/>
          </p:cNvSpPr>
          <p:nvPr>
            <p:ph type="body" sz="quarter" idx="15"/>
          </p:nvPr>
        </p:nvSpPr>
        <p:spPr/>
        <p:txBody>
          <a:bodyPr/>
          <a:lstStyle/>
          <a:p>
            <a:r>
              <a:rPr lang="ja-JP" altLang="en-US" dirty="0"/>
              <a:t>会社法（</a:t>
            </a:r>
            <a:r>
              <a:rPr lang="en-US" altLang="ja-JP" dirty="0"/>
              <a:t>2/3</a:t>
            </a:r>
            <a:r>
              <a:rPr lang="ja-JP" altLang="en-US" dirty="0"/>
              <a:t>）</a:t>
            </a:r>
          </a:p>
        </p:txBody>
      </p:sp>
      <p:sp>
        <p:nvSpPr>
          <p:cNvPr id="101" name="テキスト ボックス 100"/>
          <p:cNvSpPr txBox="1"/>
          <p:nvPr/>
        </p:nvSpPr>
        <p:spPr>
          <a:xfrm>
            <a:off x="200472" y="6597352"/>
            <a:ext cx="8842870" cy="144016"/>
          </a:xfrm>
          <a:prstGeom prst="rect">
            <a:avLst/>
          </a:prstGeom>
          <a:noFill/>
        </p:spPr>
        <p:txBody>
          <a:bodyPr wrap="square" lIns="0" tIns="0" rIns="0" bIns="0" rtlCol="0">
            <a:noAutofit/>
          </a:bodyPr>
          <a:lstStyle/>
          <a:p>
            <a:r>
              <a:rPr lang="ja-JP" altLang="en-US" sz="800" dirty="0">
                <a:solidFill>
                  <a:srgbClr val="000000"/>
                </a:solidFill>
                <a:cs typeface="Arial" panose="020B0604020202020204" pitchFamily="34" charset="0"/>
              </a:rPr>
              <a:t>（出所）</a:t>
            </a:r>
            <a:r>
              <a:rPr lang="en-US" altLang="ja-JP" sz="800" dirty="0">
                <a:solidFill>
                  <a:srgbClr val="000000"/>
                </a:solidFill>
                <a:cs typeface="Arial" panose="020B0604020202020204" pitchFamily="34" charset="0"/>
              </a:rPr>
              <a:t>JETRO HP</a:t>
            </a:r>
            <a:endParaRPr lang="ja-JP" altLang="ja-JP" sz="800" dirty="0">
              <a:solidFill>
                <a:srgbClr val="000000"/>
              </a:solidFill>
            </a:endParaRPr>
          </a:p>
        </p:txBody>
      </p:sp>
      <p:graphicFrame>
        <p:nvGraphicFramePr>
          <p:cNvPr id="108" name="表 107"/>
          <p:cNvGraphicFramePr>
            <a:graphicFrameLocks noGrp="1"/>
          </p:cNvGraphicFramePr>
          <p:nvPr>
            <p:extLst>
              <p:ext uri="{D42A27DB-BD31-4B8C-83A1-F6EECF244321}">
                <p14:modId xmlns:p14="http://schemas.microsoft.com/office/powerpoint/2010/main" val="1119013856"/>
              </p:ext>
            </p:extLst>
          </p:nvPr>
        </p:nvGraphicFramePr>
        <p:xfrm>
          <a:off x="200472" y="1340768"/>
          <a:ext cx="9505056" cy="5185155"/>
        </p:xfrm>
        <a:graphic>
          <a:graphicData uri="http://schemas.openxmlformats.org/drawingml/2006/table">
            <a:tbl>
              <a:tblPr firstRow="1" bandRow="1">
                <a:tableStyleId>{5C22544A-7EE6-4342-B048-85BDC9FD1C3A}</a:tableStyleId>
              </a:tblPr>
              <a:tblGrid>
                <a:gridCol w="1152128">
                  <a:extLst>
                    <a:ext uri="{9D8B030D-6E8A-4147-A177-3AD203B41FA5}">
                      <a16:colId xmlns:a16="http://schemas.microsoft.com/office/drawing/2014/main" val="20000"/>
                    </a:ext>
                  </a:extLst>
                </a:gridCol>
                <a:gridCol w="8352928">
                  <a:extLst>
                    <a:ext uri="{9D8B030D-6E8A-4147-A177-3AD203B41FA5}">
                      <a16:colId xmlns:a16="http://schemas.microsoft.com/office/drawing/2014/main" val="20001"/>
                    </a:ext>
                  </a:extLst>
                </a:gridCol>
              </a:tblGrid>
              <a:tr h="174424">
                <a:tc>
                  <a:txBody>
                    <a:bodyPr/>
                    <a:lstStyle/>
                    <a:p>
                      <a:pPr marL="0" algn="ctr" defTabSz="955675" rtl="0" eaLnBrk="1" fontAlgn="ctr" latinLnBrk="0" hangingPunct="1">
                        <a:buClr>
                          <a:schemeClr val="bg2"/>
                        </a:buClr>
                        <a:buSzPct val="100000"/>
                      </a:pPr>
                      <a:r>
                        <a:rPr kumimoji="1" lang="ja-JP" altLang="en-US" sz="1100" b="0" kern="1200" dirty="0">
                          <a:solidFill>
                            <a:schemeClr val="lt1"/>
                          </a:solidFill>
                          <a:latin typeface="HGP創英角ｺﾞｼｯｸUB" pitchFamily="50" charset="-128"/>
                          <a:ea typeface="HGP創英角ｺﾞｼｯｸUB" pitchFamily="50" charset="-128"/>
                          <a:cs typeface="+mn-cs"/>
                        </a:rPr>
                        <a:t>会社形態</a:t>
                      </a:r>
                    </a:p>
                  </a:txBody>
                  <a:tcPr marT="0" marB="0" anchor="ctr">
                    <a:lnB w="6350" cap="flat" cmpd="sng" algn="ctr">
                      <a:noFill/>
                      <a:prstDash val="solid"/>
                      <a:round/>
                      <a:headEnd type="none" w="med" len="med"/>
                      <a:tailEnd type="none" w="med" len="med"/>
                    </a:lnB>
                    <a:solidFill>
                      <a:srgbClr val="3D6AA7"/>
                    </a:solidFill>
                  </a:tcPr>
                </a:tc>
                <a:tc>
                  <a:txBody>
                    <a:bodyPr/>
                    <a:lstStyle/>
                    <a:p>
                      <a:pPr algn="ctr" defTabSz="955675" fontAlgn="ctr">
                        <a:buClr>
                          <a:schemeClr val="bg2"/>
                        </a:buClr>
                        <a:buSzPct val="100000"/>
                      </a:pPr>
                      <a:r>
                        <a:rPr lang="ja-JP" altLang="en-US" sz="1100" b="0" dirty="0">
                          <a:latin typeface="HGP創英角ｺﾞｼｯｸUB" pitchFamily="50" charset="-128"/>
                          <a:ea typeface="HGP創英角ｺﾞｼｯｸUB" pitchFamily="50" charset="-128"/>
                        </a:rPr>
                        <a:t>要点</a:t>
                      </a:r>
                      <a:endParaRPr lang="zh-TW" altLang="en-US" sz="1100" b="0" dirty="0">
                        <a:latin typeface="HGP創英角ｺﾞｼｯｸUB" pitchFamily="50" charset="-128"/>
                        <a:ea typeface="HGP創英角ｺﾞｼｯｸUB" pitchFamily="50" charset="-128"/>
                      </a:endParaRPr>
                    </a:p>
                  </a:txBody>
                  <a:tcPr marT="0" marB="0" anchor="ctr">
                    <a:lnB w="6350" cap="flat" cmpd="sng" algn="ctr">
                      <a:no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1324038">
                <a:tc>
                  <a:txBody>
                    <a:bodyPr/>
                    <a:lstStyle/>
                    <a:p>
                      <a:pPr algn="ctr" fontAlgn="ctr"/>
                      <a:r>
                        <a:rPr kumimoji="1" lang="ja-JP" altLang="en-US" sz="1200" b="1" dirty="0"/>
                        <a:t>有限会社</a:t>
                      </a:r>
                      <a:br>
                        <a:rPr kumimoji="1" lang="en-US" altLang="ja-JP" sz="1200" b="1" dirty="0"/>
                      </a:br>
                      <a:r>
                        <a:rPr kumimoji="1" lang="ja-JP" altLang="en-US" sz="1200" b="1" dirty="0"/>
                        <a:t>（</a:t>
                      </a:r>
                      <a:r>
                        <a:rPr kumimoji="1" lang="en-US" altLang="ja-JP" sz="1200" b="1" dirty="0"/>
                        <a:t>LCC</a:t>
                      </a:r>
                      <a:r>
                        <a:rPr kumimoji="1" lang="ja-JP" altLang="en-US" sz="1200" b="1" dirty="0"/>
                        <a:t>）</a:t>
                      </a:r>
                    </a:p>
                  </a:txBody>
                  <a:tcPr marT="0" marB="0" anchor="ctr">
                    <a:lnR w="12700" cap="flat" cmpd="sng" algn="ctr">
                      <a:solidFill>
                        <a:schemeClr val="lt1">
                          <a:alpha val="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DADADA"/>
                    </a:solidFill>
                  </a:tcPr>
                </a:tc>
                <a:tc>
                  <a:txBody>
                    <a:bodyPr/>
                    <a:lstStyle/>
                    <a:p>
                      <a:pPr marL="133350" marR="0" indent="-133350" algn="just" defTabSz="914400" rtl="0" eaLnBrk="1" fontAlgn="ctr" latinLnBrk="0" hangingPunct="1">
                        <a:lnSpc>
                          <a:spcPct val="100000"/>
                        </a:lnSpc>
                        <a:spcBef>
                          <a:spcPts val="0"/>
                        </a:spcBef>
                        <a:spcAft>
                          <a:spcPts val="300"/>
                        </a:spcAft>
                        <a:buClr>
                          <a:srgbClr val="5F8AC3"/>
                        </a:buClr>
                        <a:buSzPct val="80000"/>
                        <a:buFont typeface="Wingdings" panose="05000000000000000000" pitchFamily="2" charset="2"/>
                        <a:buChar char="l"/>
                        <a:tabLst/>
                        <a:defRPr/>
                      </a:pPr>
                      <a:r>
                        <a:rPr kumimoji="1" lang="en-US" altLang="ja-JP" sz="1050" kern="1200" dirty="0">
                          <a:solidFill>
                            <a:schemeClr val="tx1"/>
                          </a:solidFill>
                          <a:latin typeface="+mn-lt"/>
                          <a:ea typeface="+mn-ea"/>
                          <a:cs typeface="+mn-cs"/>
                        </a:rPr>
                        <a:t>1</a:t>
                      </a:r>
                      <a:r>
                        <a:rPr kumimoji="1" lang="ja-JP" altLang="en-US" sz="1050" kern="1200" dirty="0">
                          <a:solidFill>
                            <a:schemeClr val="tx1"/>
                          </a:solidFill>
                          <a:latin typeface="+mn-lt"/>
                          <a:ea typeface="+mn-ea"/>
                          <a:cs typeface="+mn-cs"/>
                        </a:rPr>
                        <a:t>人以上の出資者により設立が可能</a:t>
                      </a:r>
                    </a:p>
                    <a:p>
                      <a:pPr marL="133350" marR="0" indent="-133350" algn="just" defTabSz="914400" rtl="0" eaLnBrk="1" fontAlgn="ctr" latinLnBrk="0" hangingPunct="1">
                        <a:lnSpc>
                          <a:spcPct val="100000"/>
                        </a:lnSpc>
                        <a:spcBef>
                          <a:spcPts val="0"/>
                        </a:spcBef>
                        <a:spcAft>
                          <a:spcPts val="300"/>
                        </a:spcAft>
                        <a:buClr>
                          <a:srgbClr val="5F8AC3"/>
                        </a:buClr>
                        <a:buSzPct val="80000"/>
                        <a:buFont typeface="Wingdings" panose="05000000000000000000" pitchFamily="2" charset="2"/>
                        <a:buChar char="l"/>
                        <a:tabLst/>
                        <a:defRPr/>
                      </a:pPr>
                      <a:r>
                        <a:rPr kumimoji="1" lang="ja-JP" altLang="en-US" sz="1050" kern="1200" dirty="0">
                          <a:solidFill>
                            <a:schemeClr val="tx1"/>
                          </a:solidFill>
                          <a:latin typeface="+mn-lt"/>
                          <a:ea typeface="+mn-ea"/>
                          <a:cs typeface="+mn-cs"/>
                        </a:rPr>
                        <a:t>法定準備金が資本金の</a:t>
                      </a:r>
                      <a:r>
                        <a:rPr kumimoji="1" lang="en-US" altLang="ja-JP" sz="1050" kern="1200" dirty="0">
                          <a:solidFill>
                            <a:schemeClr val="tx1"/>
                          </a:solidFill>
                          <a:latin typeface="+mn-lt"/>
                          <a:ea typeface="+mn-ea"/>
                          <a:cs typeface="+mn-cs"/>
                        </a:rPr>
                        <a:t>30</a:t>
                      </a:r>
                      <a:r>
                        <a:rPr kumimoji="1" lang="ja-JP" altLang="en-US" sz="1050" kern="1200" dirty="0">
                          <a:solidFill>
                            <a:schemeClr val="tx1"/>
                          </a:solidFill>
                          <a:latin typeface="+mn-lt"/>
                          <a:ea typeface="+mn-ea"/>
                          <a:cs typeface="+mn-cs"/>
                        </a:rPr>
                        <a:t>％に達した場合は毎年の留保を中断することができる</a:t>
                      </a:r>
                    </a:p>
                    <a:p>
                      <a:pPr marL="133350" marR="0" indent="-133350" algn="just" defTabSz="914400" rtl="0" eaLnBrk="1" fontAlgn="ctr" latinLnBrk="0" hangingPunct="1">
                        <a:lnSpc>
                          <a:spcPct val="100000"/>
                        </a:lnSpc>
                        <a:spcBef>
                          <a:spcPts val="0"/>
                        </a:spcBef>
                        <a:spcAft>
                          <a:spcPts val="300"/>
                        </a:spcAft>
                        <a:buClr>
                          <a:srgbClr val="5F8AC3"/>
                        </a:buClr>
                        <a:buSzPct val="80000"/>
                        <a:buFont typeface="Wingdings" panose="05000000000000000000" pitchFamily="2" charset="2"/>
                        <a:buChar char="l"/>
                        <a:tabLst/>
                        <a:defRPr/>
                      </a:pPr>
                      <a:r>
                        <a:rPr kumimoji="1" lang="ja-JP" altLang="en-US" sz="1050" kern="1200" dirty="0">
                          <a:solidFill>
                            <a:schemeClr val="tx1"/>
                          </a:solidFill>
                          <a:latin typeface="+mn-lt"/>
                          <a:ea typeface="+mn-ea"/>
                          <a:cs typeface="+mn-cs"/>
                        </a:rPr>
                        <a:t>損失が資本金の</a:t>
                      </a:r>
                      <a:r>
                        <a:rPr kumimoji="1" lang="en-US" altLang="ja-JP" sz="1050" kern="1200" dirty="0">
                          <a:solidFill>
                            <a:schemeClr val="tx1"/>
                          </a:solidFill>
                          <a:latin typeface="+mn-lt"/>
                          <a:ea typeface="+mn-ea"/>
                          <a:cs typeface="+mn-cs"/>
                        </a:rPr>
                        <a:t>50</a:t>
                      </a:r>
                      <a:r>
                        <a:rPr kumimoji="1" lang="ja-JP" altLang="en-US" sz="1050" kern="1200" dirty="0">
                          <a:solidFill>
                            <a:schemeClr val="tx1"/>
                          </a:solidFill>
                          <a:latin typeface="+mn-lt"/>
                          <a:ea typeface="+mn-ea"/>
                          <a:cs typeface="+mn-cs"/>
                        </a:rPr>
                        <a:t>％を超えた際、経営責任者が会社の存続または解散を検討する臨時出資者総会の招集を、同損失確定後</a:t>
                      </a:r>
                      <a:r>
                        <a:rPr kumimoji="1" lang="en-US" altLang="ja-JP" sz="1050" kern="1200" dirty="0">
                          <a:solidFill>
                            <a:schemeClr val="tx1"/>
                          </a:solidFill>
                          <a:latin typeface="+mn-lt"/>
                          <a:ea typeface="+mn-ea"/>
                          <a:cs typeface="+mn-cs"/>
                        </a:rPr>
                        <a:t>90</a:t>
                      </a:r>
                      <a:r>
                        <a:rPr kumimoji="1" lang="ja-JP" altLang="en-US" sz="1050" kern="1200" dirty="0">
                          <a:solidFill>
                            <a:schemeClr val="tx1"/>
                          </a:solidFill>
                          <a:latin typeface="+mn-lt"/>
                          <a:ea typeface="+mn-ea"/>
                          <a:cs typeface="+mn-cs"/>
                        </a:rPr>
                        <a:t>日以内に行わなかった場合、法的に解散させられる</a:t>
                      </a:r>
                    </a:p>
                    <a:p>
                      <a:pPr marL="133350" marR="0" indent="-133350" algn="just" defTabSz="914400" rtl="0" eaLnBrk="1" fontAlgn="ctr" latinLnBrk="0" hangingPunct="1">
                        <a:lnSpc>
                          <a:spcPct val="100000"/>
                        </a:lnSpc>
                        <a:spcBef>
                          <a:spcPts val="0"/>
                        </a:spcBef>
                        <a:spcAft>
                          <a:spcPts val="300"/>
                        </a:spcAft>
                        <a:buClr>
                          <a:srgbClr val="5F8AC3"/>
                        </a:buClr>
                        <a:buSzPct val="80000"/>
                        <a:buFont typeface="Wingdings" panose="05000000000000000000" pitchFamily="2" charset="2"/>
                        <a:buChar char="l"/>
                        <a:tabLst/>
                        <a:defRPr/>
                      </a:pPr>
                      <a:r>
                        <a:rPr kumimoji="1" lang="ja-JP" altLang="en-US" sz="1050" kern="1200" dirty="0">
                          <a:solidFill>
                            <a:schemeClr val="tx1"/>
                          </a:solidFill>
                          <a:latin typeface="+mn-lt"/>
                          <a:ea typeface="+mn-ea"/>
                          <a:cs typeface="+mn-cs"/>
                        </a:rPr>
                        <a:t>出資者が</a:t>
                      </a:r>
                      <a:r>
                        <a:rPr kumimoji="1" lang="en-US" altLang="ja-JP" sz="1050" kern="1200" dirty="0">
                          <a:solidFill>
                            <a:schemeClr val="tx1"/>
                          </a:solidFill>
                          <a:latin typeface="+mn-lt"/>
                          <a:ea typeface="+mn-ea"/>
                          <a:cs typeface="+mn-cs"/>
                        </a:rPr>
                        <a:t>50</a:t>
                      </a:r>
                      <a:r>
                        <a:rPr kumimoji="1" lang="ja-JP" altLang="en-US" sz="1050" kern="1200" dirty="0">
                          <a:solidFill>
                            <a:schemeClr val="tx1"/>
                          </a:solidFill>
                          <a:latin typeface="+mn-lt"/>
                          <a:ea typeface="+mn-ea"/>
                          <a:cs typeface="+mn-cs"/>
                        </a:rPr>
                        <a:t>人を超えた際、</a:t>
                      </a:r>
                      <a:r>
                        <a:rPr kumimoji="1" lang="en-US" altLang="ja-JP" sz="1050" kern="1200" dirty="0">
                          <a:solidFill>
                            <a:schemeClr val="tx1"/>
                          </a:solidFill>
                          <a:latin typeface="+mn-lt"/>
                          <a:ea typeface="+mn-ea"/>
                          <a:cs typeface="+mn-cs"/>
                        </a:rPr>
                        <a:t>1</a:t>
                      </a:r>
                      <a:r>
                        <a:rPr kumimoji="1" lang="ja-JP" altLang="en-US" sz="1050" kern="1200" dirty="0">
                          <a:solidFill>
                            <a:schemeClr val="tx1"/>
                          </a:solidFill>
                          <a:latin typeface="+mn-lt"/>
                          <a:ea typeface="+mn-ea"/>
                          <a:cs typeface="+mn-cs"/>
                        </a:rPr>
                        <a:t>年以内に株式会社に移行しなくてはならない。一定の条件を除き、期限内に株式会社へ移行されない場合は法的に解散させられる</a:t>
                      </a:r>
                    </a:p>
                    <a:p>
                      <a:pPr marL="133350" marR="0" indent="-133350" algn="just" defTabSz="914400" rtl="0" eaLnBrk="1" fontAlgn="ctr" latinLnBrk="0" hangingPunct="1">
                        <a:lnSpc>
                          <a:spcPct val="100000"/>
                        </a:lnSpc>
                        <a:spcBef>
                          <a:spcPts val="0"/>
                        </a:spcBef>
                        <a:spcAft>
                          <a:spcPts val="300"/>
                        </a:spcAft>
                        <a:buClr>
                          <a:srgbClr val="5F8AC3"/>
                        </a:buClr>
                        <a:buSzPct val="80000"/>
                        <a:buFont typeface="Wingdings" panose="05000000000000000000" pitchFamily="2" charset="2"/>
                        <a:buChar char="l"/>
                        <a:tabLst/>
                        <a:defRPr/>
                      </a:pPr>
                      <a:r>
                        <a:rPr kumimoji="1" lang="ja-JP" altLang="en-US" sz="1050" kern="1200" dirty="0">
                          <a:solidFill>
                            <a:schemeClr val="tx1"/>
                          </a:solidFill>
                          <a:latin typeface="+mn-lt"/>
                          <a:ea typeface="+mn-ea"/>
                          <a:cs typeface="+mn-cs"/>
                        </a:rPr>
                        <a:t>会社設立や定款の変更については、商工業省のウェブサイトへの掲載をもって、従来の官報などへの掲載に代えることができる</a:t>
                      </a:r>
                    </a:p>
                  </a:txBody>
                  <a:tcPr marL="36000" marR="36000" marT="0" marB="0">
                    <a:lnL w="12700" cap="flat" cmpd="sng" algn="ctr">
                      <a:solidFill>
                        <a:schemeClr val="lt1">
                          <a:alpha val="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2727360">
                <a:tc>
                  <a:txBody>
                    <a:bodyPr/>
                    <a:lstStyle/>
                    <a:p>
                      <a:pPr algn="ctr" fontAlgn="ctr"/>
                      <a:r>
                        <a:rPr kumimoji="1" lang="zh-CN" altLang="en-US" sz="1200" b="1" dirty="0"/>
                        <a:t>株式会社</a:t>
                      </a:r>
                      <a:br>
                        <a:rPr kumimoji="1" lang="en-US" altLang="zh-CN" sz="1200" b="1" dirty="0"/>
                      </a:br>
                      <a:r>
                        <a:rPr kumimoji="1" lang="zh-CN" altLang="en-US" sz="1200" b="1" dirty="0"/>
                        <a:t>（</a:t>
                      </a:r>
                      <a:r>
                        <a:rPr kumimoji="1" lang="en-US" altLang="zh-CN" sz="1200" b="1" dirty="0"/>
                        <a:t>JSC</a:t>
                      </a:r>
                      <a:r>
                        <a:rPr kumimoji="1" lang="zh-CN" altLang="en-US" sz="1200" b="1" dirty="0"/>
                        <a:t>）</a:t>
                      </a:r>
                      <a:endParaRPr kumimoji="1" lang="ja-JP" altLang="en-US" sz="1200" b="1" dirty="0"/>
                    </a:p>
                  </a:txBody>
                  <a:tcPr marT="0" marB="0" anchor="ctr">
                    <a:lnR w="12700" cap="flat" cmpd="sng" algn="ctr">
                      <a:solidFill>
                        <a:schemeClr val="lt1">
                          <a:alpha val="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DADADA"/>
                    </a:solidFill>
                  </a:tcPr>
                </a:tc>
                <a:tc>
                  <a:txBody>
                    <a:bodyPr/>
                    <a:lstStyle/>
                    <a:p>
                      <a:pPr marL="133350" marR="0" lvl="0" indent="-133350" algn="just" defTabSz="914400" rtl="0" eaLnBrk="1" fontAlgn="ctr" latinLnBrk="0" hangingPunct="1">
                        <a:lnSpc>
                          <a:spcPct val="100000"/>
                        </a:lnSpc>
                        <a:spcBef>
                          <a:spcPts val="0"/>
                        </a:spcBef>
                        <a:spcAft>
                          <a:spcPts val="300"/>
                        </a:spcAft>
                        <a:buClr>
                          <a:srgbClr val="5F8AC3"/>
                        </a:buClr>
                        <a:buSzPct val="80000"/>
                        <a:buFont typeface="Wingdings" panose="05000000000000000000" pitchFamily="2" charset="2"/>
                        <a:buChar char="l"/>
                        <a:tabLst/>
                        <a:defRPr/>
                      </a:pPr>
                      <a:r>
                        <a:rPr kumimoji="1" lang="ja-JP" altLang="en-US" sz="1050" b="0" i="0" u="none" strike="noStrike" kern="1200" cap="none" spc="0" normalizeH="0" baseline="0" noProof="0" dirty="0">
                          <a:ln>
                            <a:noFill/>
                          </a:ln>
                          <a:solidFill>
                            <a:srgbClr val="000000"/>
                          </a:solidFill>
                          <a:effectLst/>
                          <a:uLnTx/>
                          <a:uFillTx/>
                          <a:latin typeface="+mn-lt"/>
                          <a:ea typeface="+mn-ea"/>
                          <a:cs typeface="+mn-cs"/>
                        </a:rPr>
                        <a:t>非公開型の</a:t>
                      </a:r>
                      <a:r>
                        <a:rPr kumimoji="1" lang="en-US" altLang="ja-JP" sz="1050" b="0" i="0" u="none" strike="noStrike" kern="1200" cap="none" spc="0" normalizeH="0" baseline="0" noProof="0" dirty="0">
                          <a:ln>
                            <a:noFill/>
                          </a:ln>
                          <a:solidFill>
                            <a:srgbClr val="000000"/>
                          </a:solidFill>
                          <a:effectLst/>
                          <a:uLnTx/>
                          <a:uFillTx/>
                          <a:latin typeface="+mn-lt"/>
                          <a:ea typeface="+mn-ea"/>
                          <a:cs typeface="+mn-cs"/>
                        </a:rPr>
                        <a:t>JSC</a:t>
                      </a:r>
                      <a:r>
                        <a:rPr kumimoji="1" lang="ja-JP" altLang="en-US" sz="1050" b="0" i="0" u="none" strike="noStrike" kern="1200" cap="none" spc="0" normalizeH="0" baseline="0" noProof="0" dirty="0">
                          <a:ln>
                            <a:noFill/>
                          </a:ln>
                          <a:solidFill>
                            <a:srgbClr val="000000"/>
                          </a:solidFill>
                          <a:effectLst/>
                          <a:uLnTx/>
                          <a:uFillTx/>
                          <a:latin typeface="+mn-lt"/>
                          <a:ea typeface="+mn-ea"/>
                          <a:cs typeface="+mn-cs"/>
                        </a:rPr>
                        <a:t>では、出資者</a:t>
                      </a:r>
                      <a:r>
                        <a:rPr kumimoji="1" lang="en-US" altLang="ja-JP" sz="1050" b="0" i="0" u="none" strike="noStrike" kern="1200" cap="none" spc="0" normalizeH="0" baseline="0" noProof="0" dirty="0">
                          <a:ln>
                            <a:noFill/>
                          </a:ln>
                          <a:solidFill>
                            <a:srgbClr val="000000"/>
                          </a:solidFill>
                          <a:effectLst/>
                          <a:uLnTx/>
                          <a:uFillTx/>
                          <a:latin typeface="+mn-lt"/>
                          <a:ea typeface="+mn-ea"/>
                          <a:cs typeface="+mn-cs"/>
                        </a:rPr>
                        <a:t>2</a:t>
                      </a:r>
                      <a:r>
                        <a:rPr kumimoji="1" lang="ja-JP" altLang="en-US" sz="1050" b="0" i="0" u="none" strike="noStrike" kern="1200" cap="none" spc="0" normalizeH="0" baseline="0" noProof="0" dirty="0">
                          <a:ln>
                            <a:noFill/>
                          </a:ln>
                          <a:solidFill>
                            <a:srgbClr val="000000"/>
                          </a:solidFill>
                          <a:effectLst/>
                          <a:uLnTx/>
                          <a:uFillTx/>
                          <a:latin typeface="+mn-lt"/>
                          <a:ea typeface="+mn-ea"/>
                          <a:cs typeface="+mn-cs"/>
                        </a:rPr>
                        <a:t>人以上で設立が可能（旧会社法では</a:t>
                      </a:r>
                      <a:r>
                        <a:rPr kumimoji="1" lang="en-US" altLang="ja-JP" sz="1050" b="0" i="0" u="none" strike="noStrike" kern="1200" cap="none" spc="0" normalizeH="0" baseline="0" noProof="0" dirty="0">
                          <a:ln>
                            <a:noFill/>
                          </a:ln>
                          <a:solidFill>
                            <a:srgbClr val="000000"/>
                          </a:solidFill>
                          <a:effectLst/>
                          <a:uLnTx/>
                          <a:uFillTx/>
                          <a:latin typeface="+mn-lt"/>
                          <a:ea typeface="+mn-ea"/>
                          <a:cs typeface="+mn-cs"/>
                        </a:rPr>
                        <a:t>5</a:t>
                      </a:r>
                      <a:r>
                        <a:rPr kumimoji="1" lang="ja-JP" altLang="en-US" sz="1050" b="0" i="0" u="none" strike="noStrike" kern="1200" cap="none" spc="0" normalizeH="0" baseline="0" noProof="0" dirty="0">
                          <a:ln>
                            <a:noFill/>
                          </a:ln>
                          <a:solidFill>
                            <a:srgbClr val="000000"/>
                          </a:solidFill>
                          <a:effectLst/>
                          <a:uLnTx/>
                          <a:uFillTx/>
                          <a:latin typeface="+mn-lt"/>
                          <a:ea typeface="+mn-ea"/>
                          <a:cs typeface="+mn-cs"/>
                        </a:rPr>
                        <a:t>人以上）。ただし、政府ならびに政府</a:t>
                      </a:r>
                      <a:r>
                        <a:rPr kumimoji="1" lang="en-US" altLang="ja-JP" sz="1050" b="0" i="0" u="none" strike="noStrike" kern="1200" cap="none" spc="0" normalizeH="0" baseline="0" noProof="0" dirty="0">
                          <a:ln>
                            <a:noFill/>
                          </a:ln>
                          <a:solidFill>
                            <a:srgbClr val="000000"/>
                          </a:solidFill>
                          <a:effectLst/>
                          <a:uLnTx/>
                          <a:uFillTx/>
                          <a:latin typeface="+mn-lt"/>
                          <a:ea typeface="+mn-ea"/>
                          <a:cs typeface="+mn-cs"/>
                        </a:rPr>
                        <a:t>100</a:t>
                      </a:r>
                      <a:r>
                        <a:rPr kumimoji="1" lang="ja-JP" altLang="en-US" sz="1050" b="0" i="0" u="none" strike="noStrike" kern="1200" cap="none" spc="0" normalizeH="0" baseline="0" noProof="0" dirty="0">
                          <a:ln>
                            <a:noFill/>
                          </a:ln>
                          <a:solidFill>
                            <a:srgbClr val="000000"/>
                          </a:solidFill>
                          <a:effectLst/>
                          <a:uLnTx/>
                          <a:uFillTx/>
                          <a:latin typeface="+mn-lt"/>
                          <a:ea typeface="+mn-ea"/>
                          <a:cs typeface="+mn-cs"/>
                        </a:rPr>
                        <a:t>％保有の公的法人など、および資本金</a:t>
                      </a:r>
                      <a:r>
                        <a:rPr kumimoji="1" lang="en-US" altLang="ja-JP" sz="1050" b="0" i="0" u="none" strike="noStrike" kern="1200" cap="none" spc="0" normalizeH="0" baseline="0" noProof="0" dirty="0">
                          <a:ln>
                            <a:noFill/>
                          </a:ln>
                          <a:solidFill>
                            <a:srgbClr val="000000"/>
                          </a:solidFill>
                          <a:effectLst/>
                          <a:uLnTx/>
                          <a:uFillTx/>
                          <a:latin typeface="+mn-lt"/>
                          <a:ea typeface="+mn-ea"/>
                          <a:cs typeface="+mn-cs"/>
                        </a:rPr>
                        <a:t>500</a:t>
                      </a:r>
                      <a:r>
                        <a:rPr kumimoji="1" lang="ja-JP" altLang="en-US" sz="1050" b="0" i="0" u="none" strike="noStrike" kern="1200" cap="none" spc="0" normalizeH="0" baseline="0" noProof="0" dirty="0">
                          <a:ln>
                            <a:noFill/>
                          </a:ln>
                          <a:solidFill>
                            <a:srgbClr val="000000"/>
                          </a:solidFill>
                          <a:effectLst/>
                          <a:uLnTx/>
                          <a:uFillTx/>
                          <a:latin typeface="+mn-lt"/>
                          <a:ea typeface="+mn-ea"/>
                          <a:cs typeface="+mn-cs"/>
                        </a:rPr>
                        <a:t>万リヤル以上の企業については</a:t>
                      </a:r>
                      <a:r>
                        <a:rPr kumimoji="1" lang="en-US" altLang="ja-JP" sz="1050" b="0" i="0" u="none" strike="noStrike" kern="1200" cap="none" spc="0" normalizeH="0" baseline="0" noProof="0" dirty="0">
                          <a:ln>
                            <a:noFill/>
                          </a:ln>
                          <a:solidFill>
                            <a:srgbClr val="000000"/>
                          </a:solidFill>
                          <a:effectLst/>
                          <a:uLnTx/>
                          <a:uFillTx/>
                          <a:latin typeface="+mn-lt"/>
                          <a:ea typeface="+mn-ea"/>
                          <a:cs typeface="+mn-cs"/>
                        </a:rPr>
                        <a:t>1</a:t>
                      </a:r>
                      <a:r>
                        <a:rPr kumimoji="1" lang="ja-JP" altLang="en-US" sz="1050" b="0" i="0" u="none" strike="noStrike" kern="1200" cap="none" spc="0" normalizeH="0" baseline="0" noProof="0" dirty="0">
                          <a:ln>
                            <a:noFill/>
                          </a:ln>
                          <a:solidFill>
                            <a:srgbClr val="000000"/>
                          </a:solidFill>
                          <a:effectLst/>
                          <a:uLnTx/>
                          <a:uFillTx/>
                          <a:latin typeface="+mn-lt"/>
                          <a:ea typeface="+mn-ea"/>
                          <a:cs typeface="+mn-cs"/>
                        </a:rPr>
                        <a:t>人以上の出資者による設立が認められる</a:t>
                      </a:r>
                    </a:p>
                    <a:p>
                      <a:pPr marL="133350" marR="0" lvl="0" indent="-133350" algn="just" defTabSz="914400" rtl="0" eaLnBrk="1" fontAlgn="ctr" latinLnBrk="0" hangingPunct="1">
                        <a:lnSpc>
                          <a:spcPct val="100000"/>
                        </a:lnSpc>
                        <a:spcBef>
                          <a:spcPts val="0"/>
                        </a:spcBef>
                        <a:spcAft>
                          <a:spcPts val="300"/>
                        </a:spcAft>
                        <a:buClr>
                          <a:srgbClr val="5F8AC3"/>
                        </a:buClr>
                        <a:buSzPct val="80000"/>
                        <a:buFont typeface="Wingdings" panose="05000000000000000000" pitchFamily="2" charset="2"/>
                        <a:buChar char="l"/>
                        <a:tabLst/>
                        <a:defRPr/>
                      </a:pPr>
                      <a:r>
                        <a:rPr kumimoji="1" lang="ja-JP" altLang="en-US" sz="1050" b="0" i="0" u="none" strike="noStrike" kern="1200" cap="none" spc="0" normalizeH="0" baseline="0" noProof="0" dirty="0">
                          <a:ln>
                            <a:noFill/>
                          </a:ln>
                          <a:solidFill>
                            <a:srgbClr val="000000"/>
                          </a:solidFill>
                          <a:effectLst/>
                          <a:uLnTx/>
                          <a:uFillTx/>
                          <a:latin typeface="+mn-lt"/>
                          <a:ea typeface="+mn-ea"/>
                          <a:cs typeface="+mn-cs"/>
                        </a:rPr>
                        <a:t>最低資本金は</a:t>
                      </a:r>
                      <a:r>
                        <a:rPr kumimoji="1" lang="en-US" altLang="ja-JP" sz="1050" b="0" i="0" u="none" strike="noStrike" kern="1200" cap="none" spc="0" normalizeH="0" baseline="0" noProof="0" dirty="0">
                          <a:ln>
                            <a:noFill/>
                          </a:ln>
                          <a:solidFill>
                            <a:srgbClr val="000000"/>
                          </a:solidFill>
                          <a:effectLst/>
                          <a:uLnTx/>
                          <a:uFillTx/>
                          <a:latin typeface="+mn-lt"/>
                          <a:ea typeface="+mn-ea"/>
                          <a:cs typeface="+mn-cs"/>
                        </a:rPr>
                        <a:t>50</a:t>
                      </a:r>
                      <a:r>
                        <a:rPr kumimoji="1" lang="ja-JP" altLang="en-US" sz="1050" b="0" i="0" u="none" strike="noStrike" kern="1200" cap="none" spc="0" normalizeH="0" baseline="0" noProof="0" dirty="0">
                          <a:ln>
                            <a:noFill/>
                          </a:ln>
                          <a:solidFill>
                            <a:srgbClr val="000000"/>
                          </a:solidFill>
                          <a:effectLst/>
                          <a:uLnTx/>
                          <a:uFillTx/>
                          <a:latin typeface="+mn-lt"/>
                          <a:ea typeface="+mn-ea"/>
                          <a:cs typeface="+mn-cs"/>
                        </a:rPr>
                        <a:t>万リヤルとする（旧会社法では</a:t>
                      </a:r>
                      <a:r>
                        <a:rPr kumimoji="1" lang="en-US" altLang="ja-JP" sz="1050" b="0" i="0" u="none" strike="noStrike" kern="1200" cap="none" spc="0" normalizeH="0" baseline="0" noProof="0" dirty="0">
                          <a:ln>
                            <a:noFill/>
                          </a:ln>
                          <a:solidFill>
                            <a:srgbClr val="000000"/>
                          </a:solidFill>
                          <a:effectLst/>
                          <a:uLnTx/>
                          <a:uFillTx/>
                          <a:latin typeface="+mn-lt"/>
                          <a:ea typeface="+mn-ea"/>
                          <a:cs typeface="+mn-cs"/>
                        </a:rPr>
                        <a:t>200</a:t>
                      </a:r>
                      <a:r>
                        <a:rPr kumimoji="1" lang="ja-JP" altLang="en-US" sz="1050" b="0" i="0" u="none" strike="noStrike" kern="1200" cap="none" spc="0" normalizeH="0" baseline="0" noProof="0" dirty="0">
                          <a:ln>
                            <a:noFill/>
                          </a:ln>
                          <a:solidFill>
                            <a:srgbClr val="000000"/>
                          </a:solidFill>
                          <a:effectLst/>
                          <a:uLnTx/>
                          <a:uFillTx/>
                          <a:latin typeface="+mn-lt"/>
                          <a:ea typeface="+mn-ea"/>
                          <a:cs typeface="+mn-cs"/>
                        </a:rPr>
                        <a:t>万リヤル）</a:t>
                      </a:r>
                    </a:p>
                    <a:p>
                      <a:pPr marL="133350" marR="0" lvl="0" indent="-133350" algn="just" defTabSz="914400" rtl="0" eaLnBrk="1" fontAlgn="ctr" latinLnBrk="0" hangingPunct="1">
                        <a:lnSpc>
                          <a:spcPct val="100000"/>
                        </a:lnSpc>
                        <a:spcBef>
                          <a:spcPts val="0"/>
                        </a:spcBef>
                        <a:spcAft>
                          <a:spcPts val="300"/>
                        </a:spcAft>
                        <a:buClr>
                          <a:srgbClr val="5F8AC3"/>
                        </a:buClr>
                        <a:buSzPct val="80000"/>
                        <a:buFont typeface="Wingdings" panose="05000000000000000000" pitchFamily="2" charset="2"/>
                        <a:buChar char="l"/>
                        <a:tabLst/>
                        <a:defRPr/>
                      </a:pPr>
                      <a:r>
                        <a:rPr kumimoji="1" lang="ja-JP" altLang="en-US" sz="1050" b="0" i="0" u="none" strike="noStrike" kern="1200" cap="none" spc="0" normalizeH="0" baseline="0" noProof="0" dirty="0">
                          <a:ln>
                            <a:noFill/>
                          </a:ln>
                          <a:solidFill>
                            <a:srgbClr val="000000"/>
                          </a:solidFill>
                          <a:effectLst/>
                          <a:uLnTx/>
                          <a:uFillTx/>
                          <a:latin typeface="+mn-lt"/>
                          <a:ea typeface="+mn-ea"/>
                          <a:cs typeface="+mn-cs"/>
                        </a:rPr>
                        <a:t>法定準備金が資本金の</a:t>
                      </a:r>
                      <a:r>
                        <a:rPr kumimoji="1" lang="en-US" altLang="ja-JP" sz="1050" b="0" i="0" u="none" strike="noStrike" kern="1200" cap="none" spc="0" normalizeH="0" baseline="0" noProof="0" dirty="0">
                          <a:ln>
                            <a:noFill/>
                          </a:ln>
                          <a:solidFill>
                            <a:srgbClr val="000000"/>
                          </a:solidFill>
                          <a:effectLst/>
                          <a:uLnTx/>
                          <a:uFillTx/>
                          <a:latin typeface="+mn-lt"/>
                          <a:ea typeface="+mn-ea"/>
                          <a:cs typeface="+mn-cs"/>
                        </a:rPr>
                        <a:t>30</a:t>
                      </a:r>
                      <a:r>
                        <a:rPr kumimoji="1" lang="ja-JP" altLang="en-US" sz="1050" b="0" i="0" u="none" strike="noStrike" kern="1200" cap="none" spc="0" normalizeH="0" baseline="0" noProof="0" dirty="0">
                          <a:ln>
                            <a:noFill/>
                          </a:ln>
                          <a:solidFill>
                            <a:srgbClr val="000000"/>
                          </a:solidFill>
                          <a:effectLst/>
                          <a:uLnTx/>
                          <a:uFillTx/>
                          <a:latin typeface="+mn-lt"/>
                          <a:ea typeface="+mn-ea"/>
                          <a:cs typeface="+mn-cs"/>
                        </a:rPr>
                        <a:t>％に達した場合は毎年の留保を中断することができる（旧会社法では</a:t>
                      </a:r>
                      <a:r>
                        <a:rPr kumimoji="1" lang="en-US" altLang="ja-JP" sz="1050" b="0" i="0" u="none" strike="noStrike" kern="1200" cap="none" spc="0" normalizeH="0" baseline="0" noProof="0" dirty="0">
                          <a:ln>
                            <a:noFill/>
                          </a:ln>
                          <a:solidFill>
                            <a:srgbClr val="000000"/>
                          </a:solidFill>
                          <a:effectLst/>
                          <a:uLnTx/>
                          <a:uFillTx/>
                          <a:latin typeface="+mn-lt"/>
                          <a:ea typeface="+mn-ea"/>
                          <a:cs typeface="+mn-cs"/>
                        </a:rPr>
                        <a:t>50</a:t>
                      </a:r>
                      <a:r>
                        <a:rPr kumimoji="1" lang="ja-JP" altLang="en-US" sz="1050" b="0" i="0" u="none" strike="noStrike" kern="1200" cap="none" spc="0" normalizeH="0" baseline="0" noProof="0" dirty="0">
                          <a:ln>
                            <a:noFill/>
                          </a:ln>
                          <a:solidFill>
                            <a:srgbClr val="000000"/>
                          </a:solidFill>
                          <a:effectLst/>
                          <a:uLnTx/>
                          <a:uFillTx/>
                          <a:latin typeface="+mn-lt"/>
                          <a:ea typeface="+mn-ea"/>
                          <a:cs typeface="+mn-cs"/>
                        </a:rPr>
                        <a:t>％）</a:t>
                      </a:r>
                    </a:p>
                    <a:p>
                      <a:pPr marL="133350" marR="0" lvl="0" indent="-133350" algn="just" defTabSz="914400" rtl="0" eaLnBrk="1" fontAlgn="ctr" latinLnBrk="0" hangingPunct="1">
                        <a:lnSpc>
                          <a:spcPct val="100000"/>
                        </a:lnSpc>
                        <a:spcBef>
                          <a:spcPts val="0"/>
                        </a:spcBef>
                        <a:spcAft>
                          <a:spcPts val="300"/>
                        </a:spcAft>
                        <a:buClr>
                          <a:srgbClr val="5F8AC3"/>
                        </a:buClr>
                        <a:buSzPct val="80000"/>
                        <a:buFont typeface="Wingdings" panose="05000000000000000000" pitchFamily="2" charset="2"/>
                        <a:buChar char="l"/>
                        <a:tabLst/>
                        <a:defRPr/>
                      </a:pPr>
                      <a:r>
                        <a:rPr kumimoji="1" lang="ja-JP" altLang="en-US" sz="1050" b="0" i="0" u="none" strike="noStrike" kern="1200" cap="none" spc="0" normalizeH="0" baseline="0" noProof="0" dirty="0">
                          <a:ln>
                            <a:noFill/>
                          </a:ln>
                          <a:solidFill>
                            <a:srgbClr val="000000"/>
                          </a:solidFill>
                          <a:effectLst/>
                          <a:uLnTx/>
                          <a:uFillTx/>
                          <a:latin typeface="+mn-lt"/>
                          <a:ea typeface="+mn-ea"/>
                          <a:cs typeface="+mn-cs"/>
                        </a:rPr>
                        <a:t>取締役会（</a:t>
                      </a:r>
                      <a:r>
                        <a:rPr kumimoji="1" lang="en-US" altLang="ja-JP" sz="1050" b="0" i="0" u="none" strike="noStrike" kern="1200" cap="none" spc="0" normalizeH="0" baseline="0" noProof="0" dirty="0">
                          <a:ln>
                            <a:noFill/>
                          </a:ln>
                          <a:solidFill>
                            <a:srgbClr val="000000"/>
                          </a:solidFill>
                          <a:effectLst/>
                          <a:uLnTx/>
                          <a:uFillTx/>
                          <a:latin typeface="+mn-lt"/>
                          <a:ea typeface="+mn-ea"/>
                          <a:cs typeface="+mn-cs"/>
                        </a:rPr>
                        <a:t>Board of Directors</a:t>
                      </a:r>
                      <a:r>
                        <a:rPr kumimoji="1" lang="ja-JP" altLang="en-US" sz="1050" b="0" i="0" u="none" strike="noStrike" kern="1200" cap="none" spc="0" normalizeH="0" baseline="0" noProof="0" dirty="0">
                          <a:ln>
                            <a:noFill/>
                          </a:ln>
                          <a:solidFill>
                            <a:srgbClr val="000000"/>
                          </a:solidFill>
                          <a:effectLst/>
                          <a:uLnTx/>
                          <a:uFillTx/>
                          <a:latin typeface="+mn-lt"/>
                          <a:ea typeface="+mn-ea"/>
                          <a:cs typeface="+mn-cs"/>
                        </a:rPr>
                        <a:t>）の人数は最低</a:t>
                      </a:r>
                      <a:r>
                        <a:rPr kumimoji="1" lang="en-US" altLang="ja-JP" sz="1050" b="0" i="0" u="none" strike="noStrike" kern="1200" cap="none" spc="0" normalizeH="0" baseline="0" noProof="0" dirty="0">
                          <a:ln>
                            <a:noFill/>
                          </a:ln>
                          <a:solidFill>
                            <a:srgbClr val="000000"/>
                          </a:solidFill>
                          <a:effectLst/>
                          <a:uLnTx/>
                          <a:uFillTx/>
                          <a:latin typeface="+mn-lt"/>
                          <a:ea typeface="+mn-ea"/>
                          <a:cs typeface="+mn-cs"/>
                        </a:rPr>
                        <a:t>3</a:t>
                      </a:r>
                      <a:r>
                        <a:rPr kumimoji="1" lang="ja-JP" altLang="en-US" sz="1050" b="0" i="0" u="none" strike="noStrike" kern="1200" cap="none" spc="0" normalizeH="0" baseline="0" noProof="0" dirty="0">
                          <a:ln>
                            <a:noFill/>
                          </a:ln>
                          <a:solidFill>
                            <a:srgbClr val="000000"/>
                          </a:solidFill>
                          <a:effectLst/>
                          <a:uLnTx/>
                          <a:uFillTx/>
                          <a:latin typeface="+mn-lt"/>
                          <a:ea typeface="+mn-ea"/>
                          <a:cs typeface="+mn-cs"/>
                        </a:rPr>
                        <a:t>人、最大</a:t>
                      </a:r>
                      <a:r>
                        <a:rPr kumimoji="1" lang="en-US" altLang="ja-JP" sz="1050" b="0" i="0" u="none" strike="noStrike" kern="1200" cap="none" spc="0" normalizeH="0" baseline="0" noProof="0" dirty="0">
                          <a:ln>
                            <a:noFill/>
                          </a:ln>
                          <a:solidFill>
                            <a:srgbClr val="000000"/>
                          </a:solidFill>
                          <a:effectLst/>
                          <a:uLnTx/>
                          <a:uFillTx/>
                          <a:latin typeface="+mn-lt"/>
                          <a:ea typeface="+mn-ea"/>
                          <a:cs typeface="+mn-cs"/>
                        </a:rPr>
                        <a:t>11</a:t>
                      </a:r>
                      <a:r>
                        <a:rPr kumimoji="1" lang="ja-JP" altLang="en-US" sz="1050" b="0" i="0" u="none" strike="noStrike" kern="1200" cap="none" spc="0" normalizeH="0" baseline="0" noProof="0" dirty="0">
                          <a:ln>
                            <a:noFill/>
                          </a:ln>
                          <a:solidFill>
                            <a:srgbClr val="000000"/>
                          </a:solidFill>
                          <a:effectLst/>
                          <a:uLnTx/>
                          <a:uFillTx/>
                          <a:latin typeface="+mn-lt"/>
                          <a:ea typeface="+mn-ea"/>
                          <a:cs typeface="+mn-cs"/>
                        </a:rPr>
                        <a:t>人とする（旧会社法で規定されていた取締役に対する一定株式の保有条項については撤廃）</a:t>
                      </a:r>
                    </a:p>
                    <a:p>
                      <a:pPr marL="133350" marR="0" lvl="0" indent="-133350" algn="just" defTabSz="914400" rtl="0" eaLnBrk="1" fontAlgn="ctr" latinLnBrk="0" hangingPunct="1">
                        <a:lnSpc>
                          <a:spcPct val="100000"/>
                        </a:lnSpc>
                        <a:spcBef>
                          <a:spcPts val="0"/>
                        </a:spcBef>
                        <a:spcAft>
                          <a:spcPts val="300"/>
                        </a:spcAft>
                        <a:buClr>
                          <a:srgbClr val="5F8AC3"/>
                        </a:buClr>
                        <a:buSzPct val="80000"/>
                        <a:buFont typeface="Wingdings" panose="05000000000000000000" pitchFamily="2" charset="2"/>
                        <a:buChar char="l"/>
                        <a:tabLst/>
                        <a:defRPr/>
                      </a:pPr>
                      <a:r>
                        <a:rPr kumimoji="1" lang="ja-JP" altLang="en-US" sz="1050" b="0" i="0" u="none" strike="noStrike" kern="1200" cap="none" spc="0" normalizeH="0" baseline="0" noProof="0" dirty="0">
                          <a:ln>
                            <a:noFill/>
                          </a:ln>
                          <a:solidFill>
                            <a:srgbClr val="000000"/>
                          </a:solidFill>
                          <a:effectLst/>
                          <a:uLnTx/>
                          <a:uFillTx/>
                          <a:latin typeface="+mn-lt"/>
                          <a:ea typeface="+mn-ea"/>
                          <a:cs typeface="+mn-cs"/>
                        </a:rPr>
                        <a:t>株主総会（</a:t>
                      </a:r>
                      <a:r>
                        <a:rPr kumimoji="1" lang="en-US" altLang="ja-JP" sz="1050" b="0" i="0" u="none" strike="noStrike" kern="1200" cap="none" spc="0" normalizeH="0" baseline="0" noProof="0" dirty="0">
                          <a:ln>
                            <a:noFill/>
                          </a:ln>
                          <a:solidFill>
                            <a:srgbClr val="000000"/>
                          </a:solidFill>
                          <a:effectLst/>
                          <a:uLnTx/>
                          <a:uFillTx/>
                          <a:latin typeface="+mn-lt"/>
                          <a:ea typeface="+mn-ea"/>
                          <a:cs typeface="+mn-cs"/>
                        </a:rPr>
                        <a:t>Stakeholders General Assembly Meeting</a:t>
                      </a:r>
                      <a:r>
                        <a:rPr kumimoji="1" lang="ja-JP" altLang="en-US" sz="1050" b="0" i="0" u="none" strike="noStrike" kern="1200" cap="none" spc="0" normalizeH="0" baseline="0" noProof="0" dirty="0">
                          <a:ln>
                            <a:noFill/>
                          </a:ln>
                          <a:solidFill>
                            <a:srgbClr val="000000"/>
                          </a:solidFill>
                          <a:effectLst/>
                          <a:uLnTx/>
                          <a:uFillTx/>
                          <a:latin typeface="+mn-lt"/>
                          <a:ea typeface="+mn-ea"/>
                          <a:cs typeface="+mn-cs"/>
                        </a:rPr>
                        <a:t>）へは近代的な技術を介した通信手段（テレビ会議を想定）による招集、出席が認められる</a:t>
                      </a:r>
                    </a:p>
                    <a:p>
                      <a:pPr marL="133350" marR="0" lvl="0" indent="-133350" algn="just" defTabSz="914400" rtl="0" eaLnBrk="1" fontAlgn="ctr" latinLnBrk="0" hangingPunct="1">
                        <a:lnSpc>
                          <a:spcPct val="100000"/>
                        </a:lnSpc>
                        <a:spcBef>
                          <a:spcPts val="0"/>
                        </a:spcBef>
                        <a:spcAft>
                          <a:spcPts val="300"/>
                        </a:spcAft>
                        <a:buClr>
                          <a:srgbClr val="5F8AC3"/>
                        </a:buClr>
                        <a:buSzPct val="80000"/>
                        <a:buFont typeface="Wingdings" panose="05000000000000000000" pitchFamily="2" charset="2"/>
                        <a:buChar char="l"/>
                        <a:tabLst/>
                        <a:defRPr/>
                      </a:pPr>
                      <a:r>
                        <a:rPr kumimoji="1" lang="ja-JP" altLang="en-US" sz="1050" b="0" i="0" u="none" strike="noStrike" kern="1200" cap="none" spc="0" normalizeH="0" baseline="0" noProof="0" dirty="0">
                          <a:ln>
                            <a:noFill/>
                          </a:ln>
                          <a:solidFill>
                            <a:srgbClr val="000000"/>
                          </a:solidFill>
                          <a:effectLst/>
                          <a:uLnTx/>
                          <a:uFillTx/>
                          <a:latin typeface="+mn-lt"/>
                          <a:ea typeface="+mn-ea"/>
                          <a:cs typeface="+mn-cs"/>
                        </a:rPr>
                        <a:t>スクーク（イスラム債）、優先株式、その他の債券の発行、自社株式を購入すること、同株式を抵当に入れることが認められる</a:t>
                      </a:r>
                    </a:p>
                    <a:p>
                      <a:pPr marL="133350" marR="0" lvl="0" indent="-133350" algn="just" defTabSz="914400" rtl="0" eaLnBrk="1" fontAlgn="ctr" latinLnBrk="0" hangingPunct="1">
                        <a:lnSpc>
                          <a:spcPct val="100000"/>
                        </a:lnSpc>
                        <a:spcBef>
                          <a:spcPts val="0"/>
                        </a:spcBef>
                        <a:spcAft>
                          <a:spcPts val="300"/>
                        </a:spcAft>
                        <a:buClr>
                          <a:srgbClr val="5F8AC3"/>
                        </a:buClr>
                        <a:buSzPct val="80000"/>
                        <a:buFont typeface="Wingdings" panose="05000000000000000000" pitchFamily="2" charset="2"/>
                        <a:buChar char="l"/>
                        <a:tabLst/>
                        <a:defRPr/>
                      </a:pPr>
                      <a:r>
                        <a:rPr kumimoji="1" lang="ja-JP" altLang="en-US" sz="1050" b="0" i="0" u="none" strike="noStrike" kern="1200" cap="none" spc="0" normalizeH="0" baseline="0" noProof="0" dirty="0">
                          <a:ln>
                            <a:noFill/>
                          </a:ln>
                          <a:solidFill>
                            <a:srgbClr val="000000"/>
                          </a:solidFill>
                          <a:effectLst/>
                          <a:uLnTx/>
                          <a:uFillTx/>
                          <a:latin typeface="+mn-lt"/>
                          <a:ea typeface="+mn-ea"/>
                          <a:cs typeface="+mn-cs"/>
                        </a:rPr>
                        <a:t>企業運営を監視するための監査委員会の設立が義務化される</a:t>
                      </a:r>
                    </a:p>
                    <a:p>
                      <a:pPr marL="133350" marR="0" lvl="0" indent="-133350" algn="just" defTabSz="914400" rtl="0" eaLnBrk="1" fontAlgn="ctr" latinLnBrk="0" hangingPunct="1">
                        <a:lnSpc>
                          <a:spcPct val="100000"/>
                        </a:lnSpc>
                        <a:spcBef>
                          <a:spcPts val="0"/>
                        </a:spcBef>
                        <a:spcAft>
                          <a:spcPts val="300"/>
                        </a:spcAft>
                        <a:buClr>
                          <a:srgbClr val="5F8AC3"/>
                        </a:buClr>
                        <a:buSzPct val="80000"/>
                        <a:buFont typeface="Wingdings" panose="05000000000000000000" pitchFamily="2" charset="2"/>
                        <a:buChar char="l"/>
                        <a:tabLst/>
                        <a:defRPr/>
                      </a:pPr>
                      <a:r>
                        <a:rPr kumimoji="1" lang="ja-JP" altLang="en-US" sz="1050" b="0" i="0" u="none" strike="noStrike" kern="1200" cap="none" spc="0" normalizeH="0" baseline="0" noProof="0" dirty="0">
                          <a:ln>
                            <a:noFill/>
                          </a:ln>
                          <a:solidFill>
                            <a:srgbClr val="000000"/>
                          </a:solidFill>
                          <a:effectLst/>
                          <a:uLnTx/>
                          <a:uFillTx/>
                          <a:latin typeface="+mn-lt"/>
                          <a:ea typeface="+mn-ea"/>
                          <a:cs typeface="+mn-cs"/>
                        </a:rPr>
                        <a:t>会長職と他の役員職の兼任は認められない</a:t>
                      </a:r>
                    </a:p>
                    <a:p>
                      <a:pPr marL="133350" marR="0" lvl="0" indent="-133350" algn="just" defTabSz="914400" rtl="0" eaLnBrk="1" fontAlgn="ctr" latinLnBrk="0" hangingPunct="1">
                        <a:lnSpc>
                          <a:spcPct val="100000"/>
                        </a:lnSpc>
                        <a:spcBef>
                          <a:spcPts val="0"/>
                        </a:spcBef>
                        <a:spcAft>
                          <a:spcPts val="300"/>
                        </a:spcAft>
                        <a:buClr>
                          <a:srgbClr val="5F8AC3"/>
                        </a:buClr>
                        <a:buSzPct val="80000"/>
                        <a:buFont typeface="Wingdings" panose="05000000000000000000" pitchFamily="2" charset="2"/>
                        <a:buChar char="l"/>
                        <a:tabLst/>
                        <a:defRPr/>
                      </a:pPr>
                      <a:r>
                        <a:rPr kumimoji="1" lang="ja-JP" altLang="en-US" sz="1050" b="0" i="0" u="none" strike="noStrike" kern="1200" cap="none" spc="0" normalizeH="0" baseline="0" noProof="0" dirty="0">
                          <a:ln>
                            <a:noFill/>
                          </a:ln>
                          <a:solidFill>
                            <a:srgbClr val="000000"/>
                          </a:solidFill>
                          <a:effectLst/>
                          <a:uLnTx/>
                          <a:uFillTx/>
                          <a:latin typeface="+mn-lt"/>
                          <a:ea typeface="+mn-ea"/>
                          <a:cs typeface="+mn-cs"/>
                        </a:rPr>
                        <a:t>損失が資本金の</a:t>
                      </a:r>
                      <a:r>
                        <a:rPr kumimoji="1" lang="en-US" altLang="ja-JP" sz="1050" b="0" i="0" u="none" strike="noStrike" kern="1200" cap="none" spc="0" normalizeH="0" baseline="0" noProof="0" dirty="0">
                          <a:ln>
                            <a:noFill/>
                          </a:ln>
                          <a:solidFill>
                            <a:srgbClr val="000000"/>
                          </a:solidFill>
                          <a:effectLst/>
                          <a:uLnTx/>
                          <a:uFillTx/>
                          <a:latin typeface="+mn-lt"/>
                          <a:ea typeface="+mn-ea"/>
                          <a:cs typeface="+mn-cs"/>
                        </a:rPr>
                        <a:t>50</a:t>
                      </a:r>
                      <a:r>
                        <a:rPr kumimoji="1" lang="ja-JP" altLang="en-US" sz="1050" b="0" i="0" u="none" strike="noStrike" kern="1200" cap="none" spc="0" normalizeH="0" baseline="0" noProof="0" dirty="0">
                          <a:ln>
                            <a:noFill/>
                          </a:ln>
                          <a:solidFill>
                            <a:srgbClr val="000000"/>
                          </a:solidFill>
                          <a:effectLst/>
                          <a:uLnTx/>
                          <a:uFillTx/>
                          <a:latin typeface="+mn-lt"/>
                          <a:ea typeface="+mn-ea"/>
                          <a:cs typeface="+mn-cs"/>
                        </a:rPr>
                        <a:t>％（旧会社法では</a:t>
                      </a:r>
                      <a:r>
                        <a:rPr kumimoji="1" lang="en-US" altLang="ja-JP" sz="1050" b="0" i="0" u="none" strike="noStrike" kern="1200" cap="none" spc="0" normalizeH="0" baseline="0" noProof="0" dirty="0">
                          <a:ln>
                            <a:noFill/>
                          </a:ln>
                          <a:solidFill>
                            <a:srgbClr val="000000"/>
                          </a:solidFill>
                          <a:effectLst/>
                          <a:uLnTx/>
                          <a:uFillTx/>
                          <a:latin typeface="+mn-lt"/>
                          <a:ea typeface="+mn-ea"/>
                          <a:cs typeface="+mn-cs"/>
                        </a:rPr>
                        <a:t>75</a:t>
                      </a:r>
                      <a:r>
                        <a:rPr kumimoji="1" lang="ja-JP" altLang="en-US" sz="1050" b="0" i="0" u="none" strike="noStrike" kern="1200" cap="none" spc="0" normalizeH="0" baseline="0" noProof="0" dirty="0">
                          <a:ln>
                            <a:noFill/>
                          </a:ln>
                          <a:solidFill>
                            <a:srgbClr val="000000"/>
                          </a:solidFill>
                          <a:effectLst/>
                          <a:uLnTx/>
                          <a:uFillTx/>
                          <a:latin typeface="+mn-lt"/>
                          <a:ea typeface="+mn-ea"/>
                          <a:cs typeface="+mn-cs"/>
                        </a:rPr>
                        <a:t>％）を超えた際に、経営責任者が会社の存続または解散を検討する臨時株主総会の招集を、同損失確定後</a:t>
                      </a:r>
                      <a:r>
                        <a:rPr kumimoji="1" lang="en-US" altLang="ja-JP" sz="1050" b="0" i="0" u="none" strike="noStrike" kern="1200" cap="none" spc="0" normalizeH="0" baseline="0" noProof="0" dirty="0">
                          <a:ln>
                            <a:noFill/>
                          </a:ln>
                          <a:solidFill>
                            <a:srgbClr val="000000"/>
                          </a:solidFill>
                          <a:effectLst/>
                          <a:uLnTx/>
                          <a:uFillTx/>
                          <a:latin typeface="+mn-lt"/>
                          <a:ea typeface="+mn-ea"/>
                          <a:cs typeface="+mn-cs"/>
                        </a:rPr>
                        <a:t>90</a:t>
                      </a:r>
                      <a:r>
                        <a:rPr kumimoji="1" lang="ja-JP" altLang="en-US" sz="1050" b="0" i="0" u="none" strike="noStrike" kern="1200" cap="none" spc="0" normalizeH="0" baseline="0" noProof="0" dirty="0">
                          <a:ln>
                            <a:noFill/>
                          </a:ln>
                          <a:solidFill>
                            <a:srgbClr val="000000"/>
                          </a:solidFill>
                          <a:effectLst/>
                          <a:uLnTx/>
                          <a:uFillTx/>
                          <a:latin typeface="+mn-lt"/>
                          <a:ea typeface="+mn-ea"/>
                          <a:cs typeface="+mn-cs"/>
                        </a:rPr>
                        <a:t>日以内に行わなかった場合、法的に解散させられる</a:t>
                      </a:r>
                    </a:p>
                    <a:p>
                      <a:pPr marL="133350" marR="0" lvl="0" indent="-133350" algn="just" defTabSz="914400" rtl="0" eaLnBrk="1" fontAlgn="ctr" latinLnBrk="0" hangingPunct="1">
                        <a:lnSpc>
                          <a:spcPct val="100000"/>
                        </a:lnSpc>
                        <a:spcBef>
                          <a:spcPts val="0"/>
                        </a:spcBef>
                        <a:spcAft>
                          <a:spcPts val="300"/>
                        </a:spcAft>
                        <a:buClr>
                          <a:srgbClr val="5F8AC3"/>
                        </a:buClr>
                        <a:buSzPct val="80000"/>
                        <a:buFont typeface="Wingdings" panose="05000000000000000000" pitchFamily="2" charset="2"/>
                        <a:buChar char="l"/>
                        <a:tabLst/>
                        <a:defRPr/>
                      </a:pPr>
                      <a:r>
                        <a:rPr kumimoji="1" lang="en-US" altLang="ja-JP" sz="1050" b="0" i="0" u="none" strike="noStrike" kern="1200" cap="none" spc="0" normalizeH="0" baseline="0" noProof="0" dirty="0">
                          <a:ln>
                            <a:noFill/>
                          </a:ln>
                          <a:solidFill>
                            <a:srgbClr val="000000"/>
                          </a:solidFill>
                          <a:effectLst/>
                          <a:uLnTx/>
                          <a:uFillTx/>
                          <a:latin typeface="+mn-lt"/>
                          <a:ea typeface="+mn-ea"/>
                          <a:cs typeface="+mn-cs"/>
                        </a:rPr>
                        <a:t>1</a:t>
                      </a:r>
                      <a:r>
                        <a:rPr kumimoji="1" lang="ja-JP" altLang="en-US" sz="1050" b="0" i="0" u="none" strike="noStrike" kern="1200" cap="none" spc="0" normalizeH="0" baseline="0" noProof="0" dirty="0">
                          <a:ln>
                            <a:noFill/>
                          </a:ln>
                          <a:solidFill>
                            <a:srgbClr val="000000"/>
                          </a:solidFill>
                          <a:effectLst/>
                          <a:uLnTx/>
                          <a:uFillTx/>
                          <a:latin typeface="+mn-lt"/>
                          <a:ea typeface="+mn-ea"/>
                          <a:cs typeface="+mn-cs"/>
                        </a:rPr>
                        <a:t>株式当たりの価値は</a:t>
                      </a:r>
                      <a:r>
                        <a:rPr kumimoji="1" lang="en-US" altLang="ja-JP" sz="1050" b="0" i="0" u="none" strike="noStrike" kern="1200" cap="none" spc="0" normalizeH="0" baseline="0" noProof="0" dirty="0">
                          <a:ln>
                            <a:noFill/>
                          </a:ln>
                          <a:solidFill>
                            <a:srgbClr val="000000"/>
                          </a:solidFill>
                          <a:effectLst/>
                          <a:uLnTx/>
                          <a:uFillTx/>
                          <a:latin typeface="+mn-lt"/>
                          <a:ea typeface="+mn-ea"/>
                          <a:cs typeface="+mn-cs"/>
                        </a:rPr>
                        <a:t>10</a:t>
                      </a:r>
                      <a:r>
                        <a:rPr kumimoji="1" lang="ja-JP" altLang="en-US" sz="1050" b="0" i="0" u="none" strike="noStrike" kern="1200" cap="none" spc="0" normalizeH="0" baseline="0" noProof="0" dirty="0">
                          <a:ln>
                            <a:noFill/>
                          </a:ln>
                          <a:solidFill>
                            <a:srgbClr val="000000"/>
                          </a:solidFill>
                          <a:effectLst/>
                          <a:uLnTx/>
                          <a:uFillTx/>
                          <a:latin typeface="+mn-lt"/>
                          <a:ea typeface="+mn-ea"/>
                          <a:cs typeface="+mn-cs"/>
                        </a:rPr>
                        <a:t>リヤルとする（旧会社法では</a:t>
                      </a:r>
                      <a:r>
                        <a:rPr kumimoji="1" lang="en-US" altLang="ja-JP" sz="1050" b="0" i="0" u="none" strike="noStrike" kern="1200" cap="none" spc="0" normalizeH="0" baseline="0" noProof="0" dirty="0">
                          <a:ln>
                            <a:noFill/>
                          </a:ln>
                          <a:solidFill>
                            <a:srgbClr val="000000"/>
                          </a:solidFill>
                          <a:effectLst/>
                          <a:uLnTx/>
                          <a:uFillTx/>
                          <a:latin typeface="+mn-lt"/>
                          <a:ea typeface="+mn-ea"/>
                          <a:cs typeface="+mn-cs"/>
                        </a:rPr>
                        <a:t>50</a:t>
                      </a:r>
                      <a:r>
                        <a:rPr kumimoji="1" lang="ja-JP" altLang="en-US" sz="1050" b="0" i="0" u="none" strike="noStrike" kern="1200" cap="none" spc="0" normalizeH="0" baseline="0" noProof="0" dirty="0">
                          <a:ln>
                            <a:noFill/>
                          </a:ln>
                          <a:solidFill>
                            <a:srgbClr val="000000"/>
                          </a:solidFill>
                          <a:effectLst/>
                          <a:uLnTx/>
                          <a:uFillTx/>
                          <a:latin typeface="+mn-lt"/>
                          <a:ea typeface="+mn-ea"/>
                          <a:cs typeface="+mn-cs"/>
                        </a:rPr>
                        <a:t>リヤル）</a:t>
                      </a:r>
                    </a:p>
                    <a:p>
                      <a:pPr marL="133350" marR="0" lvl="0" indent="-133350" algn="just" defTabSz="914400" rtl="0" eaLnBrk="1" fontAlgn="ctr" latinLnBrk="0" hangingPunct="1">
                        <a:lnSpc>
                          <a:spcPct val="100000"/>
                        </a:lnSpc>
                        <a:spcBef>
                          <a:spcPts val="0"/>
                        </a:spcBef>
                        <a:spcAft>
                          <a:spcPts val="300"/>
                        </a:spcAft>
                        <a:buClr>
                          <a:srgbClr val="5F8AC3"/>
                        </a:buClr>
                        <a:buSzPct val="80000"/>
                        <a:buFont typeface="Wingdings" panose="05000000000000000000" pitchFamily="2" charset="2"/>
                        <a:buChar char="l"/>
                        <a:tabLst/>
                        <a:defRPr/>
                      </a:pPr>
                      <a:r>
                        <a:rPr kumimoji="1" lang="ja-JP" altLang="en-US" sz="1050" b="0" i="0" u="none" strike="noStrike" kern="1200" cap="none" spc="0" normalizeH="0" baseline="0" noProof="0" dirty="0">
                          <a:ln>
                            <a:noFill/>
                          </a:ln>
                          <a:solidFill>
                            <a:srgbClr val="000000"/>
                          </a:solidFill>
                          <a:effectLst/>
                          <a:uLnTx/>
                          <a:uFillTx/>
                          <a:latin typeface="+mn-lt"/>
                          <a:ea typeface="+mn-ea"/>
                          <a:cs typeface="+mn-cs"/>
                        </a:rPr>
                        <a:t>同一の外部監査役は</a:t>
                      </a:r>
                      <a:r>
                        <a:rPr kumimoji="1" lang="en-US" altLang="ja-JP" sz="1050" b="0" i="0" u="none" strike="noStrike" kern="1200" cap="none" spc="0" normalizeH="0" baseline="0" noProof="0" dirty="0">
                          <a:ln>
                            <a:noFill/>
                          </a:ln>
                          <a:solidFill>
                            <a:srgbClr val="000000"/>
                          </a:solidFill>
                          <a:effectLst/>
                          <a:uLnTx/>
                          <a:uFillTx/>
                          <a:latin typeface="+mn-lt"/>
                          <a:ea typeface="+mn-ea"/>
                          <a:cs typeface="+mn-cs"/>
                        </a:rPr>
                        <a:t>5</a:t>
                      </a:r>
                      <a:r>
                        <a:rPr kumimoji="1" lang="ja-JP" altLang="en-US" sz="1050" b="0" i="0" u="none" strike="noStrike" kern="1200" cap="none" spc="0" normalizeH="0" baseline="0" noProof="0" dirty="0">
                          <a:ln>
                            <a:noFill/>
                          </a:ln>
                          <a:solidFill>
                            <a:srgbClr val="000000"/>
                          </a:solidFill>
                          <a:effectLst/>
                          <a:uLnTx/>
                          <a:uFillTx/>
                          <a:latin typeface="+mn-lt"/>
                          <a:ea typeface="+mn-ea"/>
                          <a:cs typeface="+mn-cs"/>
                        </a:rPr>
                        <a:t>会計年度連続で任命することができる。再任命はその後</a:t>
                      </a:r>
                      <a:r>
                        <a:rPr kumimoji="1" lang="en-US" altLang="ja-JP" sz="1050" b="0" i="0" u="none" strike="noStrike" kern="1200" cap="none" spc="0" normalizeH="0" baseline="0" noProof="0" dirty="0">
                          <a:ln>
                            <a:noFill/>
                          </a:ln>
                          <a:solidFill>
                            <a:srgbClr val="000000"/>
                          </a:solidFill>
                          <a:effectLst/>
                          <a:uLnTx/>
                          <a:uFillTx/>
                          <a:latin typeface="+mn-lt"/>
                          <a:ea typeface="+mn-ea"/>
                          <a:cs typeface="+mn-cs"/>
                        </a:rPr>
                        <a:t>2</a:t>
                      </a:r>
                      <a:r>
                        <a:rPr kumimoji="1" lang="ja-JP" altLang="en-US" sz="1050" b="0" i="0" u="none" strike="noStrike" kern="1200" cap="none" spc="0" normalizeH="0" baseline="0" noProof="0" dirty="0">
                          <a:ln>
                            <a:noFill/>
                          </a:ln>
                          <a:solidFill>
                            <a:srgbClr val="000000"/>
                          </a:solidFill>
                          <a:effectLst/>
                          <a:uLnTx/>
                          <a:uFillTx/>
                          <a:latin typeface="+mn-lt"/>
                          <a:ea typeface="+mn-ea"/>
                          <a:cs typeface="+mn-cs"/>
                        </a:rPr>
                        <a:t>年間の間隔を空けることで認められる</a:t>
                      </a:r>
                    </a:p>
                  </a:txBody>
                  <a:tcPr marL="36000" marR="36000" marT="0" marB="0">
                    <a:lnL w="12700" cap="flat" cmpd="sng" algn="ctr">
                      <a:solidFill>
                        <a:schemeClr val="lt1">
                          <a:alpha val="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380562">
                <a:tc>
                  <a:txBody>
                    <a:bodyPr/>
                    <a:lstStyle/>
                    <a:p>
                      <a:pPr algn="ctr" fontAlgn="ctr"/>
                      <a:r>
                        <a:rPr kumimoji="1" lang="ja-JP" altLang="en-US" sz="1200" b="1" dirty="0"/>
                        <a:t>外国企業の</a:t>
                      </a:r>
                      <a:br>
                        <a:rPr kumimoji="1" lang="en-US" altLang="ja-JP" sz="1200" b="1" dirty="0"/>
                      </a:br>
                      <a:r>
                        <a:rPr kumimoji="1" lang="ja-JP" altLang="en-US" sz="1200" b="1" dirty="0"/>
                        <a:t>支店</a:t>
                      </a:r>
                    </a:p>
                  </a:txBody>
                  <a:tcPr marT="0" marB="0" anchor="ctr">
                    <a:lnR w="12700" cap="flat" cmpd="sng" algn="ctr">
                      <a:solidFill>
                        <a:schemeClr val="lt1">
                          <a:alpha val="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DADADA"/>
                    </a:solidFill>
                  </a:tcPr>
                </a:tc>
                <a:tc>
                  <a:txBody>
                    <a:bodyPr/>
                    <a:lstStyle/>
                    <a:p>
                      <a:pPr marL="133350" marR="0" lvl="0" indent="-133350" algn="just" defTabSz="914400" rtl="0" eaLnBrk="1" fontAlgn="ctr" latinLnBrk="0" hangingPunct="1">
                        <a:lnSpc>
                          <a:spcPct val="100000"/>
                        </a:lnSpc>
                        <a:spcBef>
                          <a:spcPts val="0"/>
                        </a:spcBef>
                        <a:spcAft>
                          <a:spcPts val="300"/>
                        </a:spcAft>
                        <a:buClr>
                          <a:srgbClr val="5F8AC3"/>
                        </a:buClr>
                        <a:buSzPct val="80000"/>
                        <a:buFont typeface="Wingdings" panose="05000000000000000000" pitchFamily="2" charset="2"/>
                        <a:buChar char="l"/>
                        <a:tabLst/>
                        <a:defRPr/>
                      </a:pPr>
                      <a:r>
                        <a:rPr kumimoji="1" lang="ja-JP" altLang="en-US" sz="1050" b="0" i="0" u="none" strike="noStrike" kern="1200" cap="none" spc="0" normalizeH="0" baseline="0" dirty="0">
                          <a:ln>
                            <a:noFill/>
                          </a:ln>
                          <a:solidFill>
                            <a:srgbClr val="000000"/>
                          </a:solidFill>
                          <a:effectLst/>
                          <a:uLnTx/>
                          <a:uFillTx/>
                          <a:latin typeface="+mn-lt"/>
                          <a:ea typeface="+mn-ea"/>
                          <a:cs typeface="+mn-cs"/>
                        </a:rPr>
                        <a:t>商工業省に対し、会計基準を満たし、かつ認可外部監査機関の監査を受けた財務諸表（</a:t>
                      </a:r>
                      <a:r>
                        <a:rPr kumimoji="1" lang="en-US" altLang="ja-JP" sz="1050" b="0" i="0" u="none" strike="noStrike" kern="1200" cap="none" spc="0" normalizeH="0" baseline="0" dirty="0">
                          <a:ln>
                            <a:noFill/>
                          </a:ln>
                          <a:solidFill>
                            <a:srgbClr val="000000"/>
                          </a:solidFill>
                          <a:effectLst/>
                          <a:uLnTx/>
                          <a:uFillTx/>
                          <a:latin typeface="+mn-lt"/>
                          <a:ea typeface="+mn-ea"/>
                          <a:cs typeface="+mn-cs"/>
                        </a:rPr>
                        <a:t>Financial Statement</a:t>
                      </a:r>
                      <a:r>
                        <a:rPr kumimoji="1" lang="ja-JP" altLang="en-US" sz="1050" b="0" i="0" u="none" strike="noStrike" kern="1200" cap="none" spc="0" normalizeH="0" baseline="0" dirty="0">
                          <a:ln>
                            <a:noFill/>
                          </a:ln>
                          <a:solidFill>
                            <a:srgbClr val="000000"/>
                          </a:solidFill>
                          <a:effectLst/>
                          <a:uLnTx/>
                          <a:uFillTx/>
                          <a:latin typeface="+mn-lt"/>
                          <a:ea typeface="+mn-ea"/>
                          <a:cs typeface="+mn-cs"/>
                        </a:rPr>
                        <a:t>）を会計年度終了後</a:t>
                      </a:r>
                      <a:r>
                        <a:rPr kumimoji="1" lang="en-US" altLang="ja-JP" sz="1050" b="0" i="0" u="none" strike="noStrike" kern="1200" cap="none" spc="0" normalizeH="0" baseline="0" dirty="0">
                          <a:ln>
                            <a:noFill/>
                          </a:ln>
                          <a:solidFill>
                            <a:srgbClr val="000000"/>
                          </a:solidFill>
                          <a:effectLst/>
                          <a:uLnTx/>
                          <a:uFillTx/>
                          <a:latin typeface="+mn-lt"/>
                          <a:ea typeface="+mn-ea"/>
                          <a:cs typeface="+mn-cs"/>
                        </a:rPr>
                        <a:t>6</a:t>
                      </a:r>
                      <a:r>
                        <a:rPr kumimoji="1" lang="ja-JP" altLang="en-US" sz="1050" b="0" i="0" u="none" strike="noStrike" kern="1200" cap="none" spc="0" normalizeH="0" baseline="0" dirty="0">
                          <a:ln>
                            <a:noFill/>
                          </a:ln>
                          <a:solidFill>
                            <a:srgbClr val="000000"/>
                          </a:solidFill>
                          <a:effectLst/>
                          <a:uLnTx/>
                          <a:uFillTx/>
                          <a:latin typeface="+mn-lt"/>
                          <a:ea typeface="+mn-ea"/>
                          <a:cs typeface="+mn-cs"/>
                        </a:rPr>
                        <a:t>ヵ月以内に提出しなくてはならない</a:t>
                      </a:r>
                    </a:p>
                  </a:txBody>
                  <a:tcPr marL="36000" marR="36000" marT="0" marB="0">
                    <a:lnL w="12700" cap="flat" cmpd="sng" algn="ctr">
                      <a:solidFill>
                        <a:schemeClr val="lt1">
                          <a:alpha val="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578771">
                <a:tc>
                  <a:txBody>
                    <a:bodyPr/>
                    <a:lstStyle/>
                    <a:p>
                      <a:pPr algn="ctr" fontAlgn="ctr"/>
                      <a:r>
                        <a:rPr kumimoji="1" lang="ja-JP" altLang="en-US" sz="1200" b="1" dirty="0"/>
                        <a:t>簡易株式会社</a:t>
                      </a:r>
                      <a:br>
                        <a:rPr kumimoji="1" lang="en-US" altLang="ja-JP" sz="1200" b="1" dirty="0"/>
                      </a:br>
                      <a:r>
                        <a:rPr kumimoji="1" lang="ja-JP" altLang="en-US" sz="1200" b="1" dirty="0"/>
                        <a:t>（</a:t>
                      </a:r>
                      <a:r>
                        <a:rPr kumimoji="1" lang="en-US" altLang="ja-JP" sz="1200" b="1" dirty="0"/>
                        <a:t>SJSC</a:t>
                      </a:r>
                      <a:r>
                        <a:rPr kumimoji="1" lang="ja-JP" altLang="en-US" sz="1200" b="1" dirty="0"/>
                        <a:t>）</a:t>
                      </a:r>
                    </a:p>
                  </a:txBody>
                  <a:tcPr marT="0" marB="0" anchor="ctr">
                    <a:lnR w="12700" cap="flat" cmpd="sng" algn="ctr">
                      <a:solidFill>
                        <a:schemeClr val="lt1">
                          <a:alpha val="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DADADA"/>
                    </a:solidFill>
                  </a:tcPr>
                </a:tc>
                <a:tc>
                  <a:txBody>
                    <a:bodyPr/>
                    <a:lstStyle/>
                    <a:p>
                      <a:pPr marL="133350" marR="0" lvl="0" indent="-133350" algn="just" defTabSz="914400" rtl="0" eaLnBrk="1" fontAlgn="ctr" latinLnBrk="0" hangingPunct="1">
                        <a:lnSpc>
                          <a:spcPct val="100000"/>
                        </a:lnSpc>
                        <a:spcBef>
                          <a:spcPts val="0"/>
                        </a:spcBef>
                        <a:spcAft>
                          <a:spcPts val="300"/>
                        </a:spcAft>
                        <a:buClr>
                          <a:srgbClr val="5F8AC3"/>
                        </a:buClr>
                        <a:buSzPct val="80000"/>
                        <a:buFont typeface="Wingdings" panose="05000000000000000000" pitchFamily="2" charset="2"/>
                        <a:buChar char="l"/>
                        <a:tabLst/>
                        <a:defRPr/>
                      </a:pPr>
                      <a:r>
                        <a:rPr kumimoji="1" lang="ja-JP" altLang="en-US" sz="1050" b="0" i="0" u="none" strike="noStrike" kern="1200" cap="none" spc="0" normalizeH="0" baseline="0" dirty="0">
                          <a:ln>
                            <a:noFill/>
                          </a:ln>
                          <a:solidFill>
                            <a:srgbClr val="000000"/>
                          </a:solidFill>
                          <a:effectLst/>
                          <a:uLnTx/>
                          <a:uFillTx/>
                          <a:latin typeface="+mn-lt"/>
                          <a:ea typeface="+mn-ea"/>
                          <a:cs typeface="+mn-cs"/>
                        </a:rPr>
                        <a:t>最低</a:t>
                      </a:r>
                      <a:r>
                        <a:rPr kumimoji="1" lang="en-US" altLang="ja-JP" sz="1050" b="0" i="0" u="none" strike="noStrike" kern="1200" cap="none" spc="0" normalizeH="0" baseline="0" dirty="0">
                          <a:ln>
                            <a:noFill/>
                          </a:ln>
                          <a:solidFill>
                            <a:srgbClr val="000000"/>
                          </a:solidFill>
                          <a:effectLst/>
                          <a:uLnTx/>
                          <a:uFillTx/>
                          <a:latin typeface="+mn-lt"/>
                          <a:ea typeface="+mn-ea"/>
                          <a:cs typeface="+mn-cs"/>
                        </a:rPr>
                        <a:t>1</a:t>
                      </a:r>
                      <a:r>
                        <a:rPr kumimoji="1" lang="ja-JP" altLang="en-US" sz="1050" b="0" i="0" u="none" strike="noStrike" kern="1200" cap="none" spc="0" normalizeH="0" baseline="0" dirty="0">
                          <a:ln>
                            <a:noFill/>
                          </a:ln>
                          <a:solidFill>
                            <a:srgbClr val="000000"/>
                          </a:solidFill>
                          <a:effectLst/>
                          <a:uLnTx/>
                          <a:uFillTx/>
                          <a:latin typeface="+mn-lt"/>
                          <a:ea typeface="+mn-ea"/>
                          <a:cs typeface="+mn-cs"/>
                        </a:rPr>
                        <a:t>人での法人設立が可能</a:t>
                      </a:r>
                      <a:endParaRPr kumimoji="1" lang="en-US" altLang="ja-JP" sz="1050" b="0" i="0" u="none" strike="noStrike" kern="1200" cap="none" spc="0" normalizeH="0" baseline="0" dirty="0">
                        <a:ln>
                          <a:noFill/>
                        </a:ln>
                        <a:solidFill>
                          <a:srgbClr val="000000"/>
                        </a:solidFill>
                        <a:effectLst/>
                        <a:uLnTx/>
                        <a:uFillTx/>
                        <a:latin typeface="+mn-lt"/>
                        <a:ea typeface="+mn-ea"/>
                        <a:cs typeface="+mn-cs"/>
                      </a:endParaRPr>
                    </a:p>
                    <a:p>
                      <a:pPr marL="133350" marR="0" lvl="0" indent="-133350" algn="just" defTabSz="914400" rtl="0" eaLnBrk="1" fontAlgn="ctr" latinLnBrk="0" hangingPunct="1">
                        <a:lnSpc>
                          <a:spcPct val="100000"/>
                        </a:lnSpc>
                        <a:spcBef>
                          <a:spcPts val="0"/>
                        </a:spcBef>
                        <a:spcAft>
                          <a:spcPts val="300"/>
                        </a:spcAft>
                        <a:buClr>
                          <a:srgbClr val="5F8AC3"/>
                        </a:buClr>
                        <a:buSzPct val="80000"/>
                        <a:buFont typeface="Wingdings" panose="05000000000000000000" pitchFamily="2" charset="2"/>
                        <a:buChar char="l"/>
                        <a:tabLst/>
                        <a:defRPr/>
                      </a:pPr>
                      <a:r>
                        <a:rPr kumimoji="1" lang="ja-JP" altLang="en-US" sz="1050" b="0" i="0" u="none" strike="noStrike" kern="1200" cap="none" spc="0" normalizeH="0" baseline="0" dirty="0">
                          <a:ln>
                            <a:noFill/>
                          </a:ln>
                          <a:solidFill>
                            <a:srgbClr val="000000"/>
                          </a:solidFill>
                          <a:effectLst/>
                          <a:uLnTx/>
                          <a:uFillTx/>
                          <a:latin typeface="+mn-lt"/>
                          <a:ea typeface="+mn-ea"/>
                          <a:cs typeface="+mn-cs"/>
                        </a:rPr>
                        <a:t>複数の種類株式の発行が可能</a:t>
                      </a:r>
                      <a:endParaRPr kumimoji="1" lang="en-US" altLang="ja-JP" sz="1050" b="0" i="0" u="none" strike="noStrike" kern="1200" cap="none" spc="0" normalizeH="0" baseline="0" dirty="0">
                        <a:ln>
                          <a:noFill/>
                        </a:ln>
                        <a:solidFill>
                          <a:srgbClr val="000000"/>
                        </a:solidFill>
                        <a:effectLst/>
                        <a:uLnTx/>
                        <a:uFillTx/>
                        <a:latin typeface="+mn-lt"/>
                        <a:ea typeface="+mn-ea"/>
                        <a:cs typeface="+mn-cs"/>
                      </a:endParaRPr>
                    </a:p>
                    <a:p>
                      <a:pPr marL="133350" marR="0" lvl="0" indent="-133350" algn="just" defTabSz="914400" rtl="0" eaLnBrk="1" fontAlgn="ctr" latinLnBrk="0" hangingPunct="1">
                        <a:lnSpc>
                          <a:spcPct val="100000"/>
                        </a:lnSpc>
                        <a:spcBef>
                          <a:spcPts val="0"/>
                        </a:spcBef>
                        <a:spcAft>
                          <a:spcPts val="300"/>
                        </a:spcAft>
                        <a:buClr>
                          <a:srgbClr val="5F8AC3"/>
                        </a:buClr>
                        <a:buSzPct val="80000"/>
                        <a:buFont typeface="Wingdings" panose="05000000000000000000" pitchFamily="2" charset="2"/>
                        <a:buChar char="l"/>
                        <a:tabLst/>
                        <a:defRPr/>
                      </a:pPr>
                      <a:r>
                        <a:rPr kumimoji="1" lang="ja-JP" altLang="en-US" sz="1050" b="0" i="0" u="none" strike="noStrike" kern="1200" cap="none" spc="0" normalizeH="0" baseline="0" dirty="0">
                          <a:ln>
                            <a:noFill/>
                          </a:ln>
                          <a:solidFill>
                            <a:srgbClr val="000000"/>
                          </a:solidFill>
                          <a:effectLst/>
                          <a:uLnTx/>
                          <a:uFillTx/>
                          <a:latin typeface="+mn-lt"/>
                          <a:ea typeface="+mn-ea"/>
                          <a:cs typeface="+mn-cs"/>
                        </a:rPr>
                        <a:t>統治に関して、</a:t>
                      </a:r>
                      <a:r>
                        <a:rPr kumimoji="1" lang="en-US" altLang="ja-JP" sz="1050" b="0" i="0" u="none" strike="noStrike" kern="1200" cap="none" spc="0" normalizeH="0" baseline="0" dirty="0">
                          <a:ln>
                            <a:noFill/>
                          </a:ln>
                          <a:solidFill>
                            <a:srgbClr val="000000"/>
                          </a:solidFill>
                          <a:effectLst/>
                          <a:uLnTx/>
                          <a:uFillTx/>
                          <a:latin typeface="+mn-lt"/>
                          <a:ea typeface="+mn-ea"/>
                          <a:cs typeface="+mn-cs"/>
                        </a:rPr>
                        <a:t>1</a:t>
                      </a:r>
                      <a:r>
                        <a:rPr kumimoji="1" lang="ja-JP" altLang="en-US" sz="1050" b="0" i="0" u="none" strike="noStrike" kern="1200" cap="none" spc="0" normalizeH="0" baseline="0" dirty="0">
                          <a:ln>
                            <a:noFill/>
                          </a:ln>
                          <a:solidFill>
                            <a:srgbClr val="000000"/>
                          </a:solidFill>
                          <a:effectLst/>
                          <a:uLnTx/>
                          <a:uFillTx/>
                          <a:latin typeface="+mn-lt"/>
                          <a:ea typeface="+mn-ea"/>
                          <a:cs typeface="+mn-cs"/>
                        </a:rPr>
                        <a:t>人や複数人、または取締役会によるものなどの選択肢を有する</a:t>
                      </a:r>
                      <a:endParaRPr kumimoji="1" lang="en-US" altLang="ja-JP" sz="1050" b="0" i="0" u="none" strike="noStrike" kern="1200" cap="none" spc="0" normalizeH="0" baseline="0" dirty="0">
                        <a:ln>
                          <a:noFill/>
                        </a:ln>
                        <a:solidFill>
                          <a:srgbClr val="000000"/>
                        </a:solidFill>
                        <a:effectLst/>
                        <a:uLnTx/>
                        <a:uFillTx/>
                        <a:latin typeface="+mn-lt"/>
                        <a:ea typeface="+mn-ea"/>
                        <a:cs typeface="+mn-cs"/>
                      </a:endParaRPr>
                    </a:p>
                  </a:txBody>
                  <a:tcPr marL="36000" marR="36000" marT="0" marB="0">
                    <a:lnL w="12700" cap="flat" cmpd="sng" algn="ctr">
                      <a:solidFill>
                        <a:schemeClr val="lt1">
                          <a:alpha val="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597381146"/>
                  </a:ext>
                </a:extLst>
              </a:tr>
            </a:tbl>
          </a:graphicData>
        </a:graphic>
      </p:graphicFrame>
      <p:sp>
        <p:nvSpPr>
          <p:cNvPr id="111" name="Rectangle 6"/>
          <p:cNvSpPr>
            <a:spLocks noChangeArrowheads="1"/>
          </p:cNvSpPr>
          <p:nvPr/>
        </p:nvSpPr>
        <p:spPr bwMode="auto">
          <a:xfrm>
            <a:off x="200472" y="1052736"/>
            <a:ext cx="9289032"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新会社法における会社形態別の要点</a:t>
            </a:r>
            <a:endParaRPr lang="zh-TW" altLang="en-US" sz="1400" dirty="0">
              <a:solidFill>
                <a:srgbClr val="000000"/>
              </a:solidFill>
              <a:latin typeface="Arial Black" pitchFamily="34" charset="0"/>
              <a:ea typeface="HGP創英角ｺﾞｼｯｸUB" pitchFamily="50" charset="-128"/>
            </a:endParaRPr>
          </a:p>
        </p:txBody>
      </p:sp>
      <p:sp>
        <p:nvSpPr>
          <p:cNvPr id="12" name="正方形/長方形 10"/>
          <p:cNvSpPr/>
          <p:nvPr/>
        </p:nvSpPr>
        <p:spPr>
          <a:xfrm>
            <a:off x="7113240" y="6597352"/>
            <a:ext cx="2592286" cy="215444"/>
          </a:xfrm>
          <a:prstGeom prst="rect">
            <a:avLst/>
          </a:prstGeom>
        </p:spPr>
        <p:txBody>
          <a:bodyPr wrap="square">
            <a:spAutoFit/>
          </a:bodyPr>
          <a:lstStyle/>
          <a:p>
            <a:r>
              <a:rPr lang="en-US" altLang="ja-JP" sz="800" dirty="0"/>
              <a:t>1</a:t>
            </a:r>
            <a:r>
              <a:rPr lang="ja-JP" altLang="en-US" sz="800" dirty="0"/>
              <a:t>リヤル ＝　</a:t>
            </a:r>
            <a:r>
              <a:rPr lang="en-US" altLang="ja-JP" sz="800" dirty="0"/>
              <a:t>40.22</a:t>
            </a:r>
            <a:r>
              <a:rPr lang="ja-JP" altLang="en-US" sz="800" dirty="0"/>
              <a:t>円　（</a:t>
            </a:r>
            <a:r>
              <a:rPr lang="en-US" altLang="ja-JP" sz="800" dirty="0"/>
              <a:t>2024</a:t>
            </a:r>
            <a:r>
              <a:rPr lang="ja-JP" altLang="en-US" sz="800" dirty="0"/>
              <a:t>年</a:t>
            </a:r>
            <a:r>
              <a:rPr lang="en-US" altLang="ja-JP" sz="800" dirty="0"/>
              <a:t>3</a:t>
            </a:r>
            <a:r>
              <a:rPr lang="ja-JP" altLang="en-US" sz="800" dirty="0"/>
              <a:t>月</a:t>
            </a:r>
            <a:r>
              <a:rPr lang="en-US" altLang="ja-JP" sz="800" dirty="0"/>
              <a:t>21</a:t>
            </a:r>
            <a:r>
              <a:rPr lang="ja-JP" altLang="en-US" sz="800" dirty="0"/>
              <a:t>日時点 仲値）</a:t>
            </a:r>
          </a:p>
        </p:txBody>
      </p:sp>
    </p:spTree>
    <p:extLst>
      <p:ext uri="{BB962C8B-B14F-4D97-AF65-F5344CB8AC3E}">
        <p14:creationId xmlns:p14="http://schemas.microsoft.com/office/powerpoint/2010/main" val="28577151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2AA8E9A4-82F6-47E2-9E14-0E852E3EC6B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73" imgH="473" progId="TCLayout.ActiveDocument.1">
                  <p:embed/>
                </p:oleObj>
              </mc:Choice>
              <mc:Fallback>
                <p:oleObj name="think-cell Slide" r:id="rId4" imgW="473" imgH="473" progId="TCLayout.ActiveDocument.1">
                  <p:embed/>
                  <p:pic>
                    <p:nvPicPr>
                      <p:cNvPr id="8" name="Object 7" hidden="1">
                        <a:extLst>
                          <a:ext uri="{FF2B5EF4-FFF2-40B4-BE49-F238E27FC236}">
                            <a16:creationId xmlns:a16="http://schemas.microsoft.com/office/drawing/2014/main" id="{2AA8E9A4-82F6-47E2-9E14-0E852E3EC6B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タイトル 2"/>
          <p:cNvSpPr>
            <a:spLocks noGrp="1"/>
          </p:cNvSpPr>
          <p:nvPr>
            <p:ph type="title"/>
          </p:nvPr>
        </p:nvSpPr>
        <p:spPr/>
        <p:txBody>
          <a:bodyPr vert="horz"/>
          <a:lstStyle/>
          <a:p>
            <a:r>
              <a:rPr lang="ja-JP" altLang="en-US" dirty="0"/>
              <a:t>サウジアラビア／一般概況／規制</a:t>
            </a:r>
            <a:endParaRPr kumimoji="1" lang="ja-JP" altLang="en-US" dirty="0"/>
          </a:p>
        </p:txBody>
      </p:sp>
      <p:sp>
        <p:nvSpPr>
          <p:cNvPr id="2" name="テキスト プレースホルダー 1"/>
          <p:cNvSpPr>
            <a:spLocks noGrp="1"/>
          </p:cNvSpPr>
          <p:nvPr>
            <p:ph type="body" sz="quarter" idx="15"/>
          </p:nvPr>
        </p:nvSpPr>
        <p:spPr/>
        <p:txBody>
          <a:bodyPr/>
          <a:lstStyle/>
          <a:p>
            <a:r>
              <a:rPr lang="zh-CN" altLang="en-US" dirty="0"/>
              <a:t>会社法（</a:t>
            </a:r>
            <a:r>
              <a:rPr lang="en-US" altLang="ja-JP" dirty="0"/>
              <a:t>3/3</a:t>
            </a:r>
            <a:r>
              <a:rPr lang="ja-JP" altLang="en-US" dirty="0"/>
              <a:t> </a:t>
            </a:r>
            <a:r>
              <a:rPr lang="zh-CN" altLang="en-US" dirty="0"/>
              <a:t>税制）</a:t>
            </a:r>
          </a:p>
        </p:txBody>
      </p:sp>
      <p:sp>
        <p:nvSpPr>
          <p:cNvPr id="7" name="片側の 2 つの角を丸めた四角形 6"/>
          <p:cNvSpPr/>
          <p:nvPr/>
        </p:nvSpPr>
        <p:spPr>
          <a:xfrm>
            <a:off x="344488" y="2204864"/>
            <a:ext cx="4464496" cy="2232000"/>
          </a:xfrm>
          <a:prstGeom prst="round2SameRect">
            <a:avLst>
              <a:gd name="adj1" fmla="val 0"/>
              <a:gd name="adj2" fmla="val 9158"/>
            </a:avLst>
          </a:prstGeom>
          <a:solidFill>
            <a:srgbClr val="DDE6F3"/>
          </a:solidFill>
        </p:spPr>
        <p:txBody>
          <a:bodyPr wrap="square" rtlCol="0" anchor="ctr">
            <a:noAutofit/>
          </a:bodyPr>
          <a:lstStyle/>
          <a:p>
            <a:pPr algn="ctr" fontAlgn="ctr"/>
            <a:endParaRPr lang="ja-JP" altLang="en-US" sz="1400" dirty="0">
              <a:solidFill>
                <a:srgbClr val="000000"/>
              </a:solidFill>
              <a:cs typeface="Arial" panose="020B0604020202020204" pitchFamily="34" charset="0"/>
            </a:endParaRPr>
          </a:p>
        </p:txBody>
      </p:sp>
      <p:sp>
        <p:nvSpPr>
          <p:cNvPr id="30" name="片側の 2 つの角を丸めた四角形 29"/>
          <p:cNvSpPr/>
          <p:nvPr/>
        </p:nvSpPr>
        <p:spPr>
          <a:xfrm>
            <a:off x="5097016" y="2204864"/>
            <a:ext cx="4464496" cy="2232000"/>
          </a:xfrm>
          <a:prstGeom prst="round2SameRect">
            <a:avLst>
              <a:gd name="adj1" fmla="val 0"/>
              <a:gd name="adj2" fmla="val 9158"/>
            </a:avLst>
          </a:prstGeom>
          <a:solidFill>
            <a:srgbClr val="DDE6F3"/>
          </a:solidFill>
        </p:spPr>
        <p:txBody>
          <a:bodyPr wrap="square" lIns="144000" rIns="0" rtlCol="0" anchor="ctr">
            <a:noAutofit/>
          </a:bodyPr>
          <a:lstStyle/>
          <a:p>
            <a:pPr algn="ctr" fontAlgn="ctr"/>
            <a:endParaRPr lang="ja-JP" altLang="en-US" sz="1400" dirty="0">
              <a:solidFill>
                <a:srgbClr val="000000"/>
              </a:solidFill>
              <a:cs typeface="Arial" panose="020B0604020202020204" pitchFamily="34" charset="0"/>
            </a:endParaRPr>
          </a:p>
        </p:txBody>
      </p:sp>
      <p:sp>
        <p:nvSpPr>
          <p:cNvPr id="39" name="テキスト ボックス 38"/>
          <p:cNvSpPr txBox="1"/>
          <p:nvPr/>
        </p:nvSpPr>
        <p:spPr>
          <a:xfrm>
            <a:off x="200472" y="1124744"/>
            <a:ext cx="9505056" cy="4792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solidFill>
                  <a:srgbClr val="000000"/>
                </a:solidFill>
                <a:cs typeface="Arial" panose="020B0604020202020204" pitchFamily="34" charset="0"/>
              </a:rPr>
              <a:t>外国企業（外国資本）に係る法人税は、</a:t>
            </a:r>
            <a:r>
              <a:rPr lang="en-US" altLang="ja-JP" sz="1400" dirty="0">
                <a:solidFill>
                  <a:srgbClr val="000000"/>
                </a:solidFill>
                <a:cs typeface="Arial" panose="020B0604020202020204" pitchFamily="34" charset="0"/>
              </a:rPr>
              <a:t>20%</a:t>
            </a:r>
            <a:r>
              <a:rPr lang="ja-JP" altLang="en-US" sz="1400" dirty="0">
                <a:solidFill>
                  <a:srgbClr val="000000"/>
                </a:solidFill>
                <a:cs typeface="Arial" panose="020B0604020202020204" pitchFamily="34" charset="0"/>
              </a:rPr>
              <a:t>である。欠損は次年度以降に繰り越すことができる。</a:t>
            </a:r>
            <a:endParaRPr lang="en-US" altLang="ja-JP" sz="1400" dirty="0">
              <a:solidFill>
                <a:srgbClr val="000000"/>
              </a:solidFill>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solidFill>
                  <a:srgbClr val="000000"/>
                </a:solidFill>
                <a:cs typeface="Arial" panose="020B0604020202020204" pitchFamily="34" charset="0"/>
              </a:rPr>
              <a:t>個人所得税はないが、</a:t>
            </a:r>
            <a:r>
              <a:rPr lang="en-US" altLang="ja-JP" sz="1400" dirty="0">
                <a:solidFill>
                  <a:srgbClr val="000000"/>
                </a:solidFill>
                <a:cs typeface="Arial" panose="020B0604020202020204" pitchFamily="34" charset="0"/>
              </a:rPr>
              <a:t>5</a:t>
            </a:r>
            <a:r>
              <a:rPr lang="ja-JP" altLang="en-US" sz="1400" dirty="0">
                <a:solidFill>
                  <a:srgbClr val="000000"/>
                </a:solidFill>
                <a:cs typeface="Arial" panose="020B0604020202020204" pitchFamily="34" charset="0"/>
              </a:rPr>
              <a:t>％の付加価値税（</a:t>
            </a:r>
            <a:r>
              <a:rPr lang="en-US" altLang="ja-JP" sz="1400" dirty="0">
                <a:solidFill>
                  <a:srgbClr val="000000"/>
                </a:solidFill>
                <a:cs typeface="Arial" panose="020B0604020202020204" pitchFamily="34" charset="0"/>
              </a:rPr>
              <a:t>VAT</a:t>
            </a:r>
            <a:r>
              <a:rPr lang="ja-JP" altLang="en-US" sz="1400" dirty="0">
                <a:solidFill>
                  <a:srgbClr val="000000"/>
                </a:solidFill>
                <a:cs typeface="Arial" panose="020B0604020202020204" pitchFamily="34" charset="0"/>
              </a:rPr>
              <a:t>）が</a:t>
            </a:r>
            <a:r>
              <a:rPr lang="en-US" altLang="ja-JP" sz="1400" dirty="0">
                <a:solidFill>
                  <a:srgbClr val="000000"/>
                </a:solidFill>
                <a:cs typeface="Arial" panose="020B0604020202020204" pitchFamily="34" charset="0"/>
              </a:rPr>
              <a:t>2018</a:t>
            </a:r>
            <a:r>
              <a:rPr lang="ja-JP" altLang="en-US" sz="1400" dirty="0">
                <a:solidFill>
                  <a:srgbClr val="000000"/>
                </a:solidFill>
                <a:cs typeface="Arial" panose="020B0604020202020204" pitchFamily="34" charset="0"/>
              </a:rPr>
              <a:t>年</a:t>
            </a:r>
            <a:r>
              <a:rPr lang="en-US" altLang="ja-JP" sz="1400" dirty="0">
                <a:solidFill>
                  <a:srgbClr val="000000"/>
                </a:solidFill>
                <a:cs typeface="Arial" panose="020B0604020202020204" pitchFamily="34" charset="0"/>
              </a:rPr>
              <a:t>1</a:t>
            </a:r>
            <a:r>
              <a:rPr lang="ja-JP" altLang="en-US" sz="1400" dirty="0">
                <a:solidFill>
                  <a:srgbClr val="000000"/>
                </a:solidFill>
                <a:cs typeface="Arial" panose="020B0604020202020204" pitchFamily="34" charset="0"/>
              </a:rPr>
              <a:t>月</a:t>
            </a:r>
            <a:r>
              <a:rPr lang="en-US" altLang="ja-JP" sz="1400" dirty="0">
                <a:solidFill>
                  <a:srgbClr val="000000"/>
                </a:solidFill>
                <a:cs typeface="Arial" panose="020B0604020202020204" pitchFamily="34" charset="0"/>
              </a:rPr>
              <a:t>1</a:t>
            </a:r>
            <a:r>
              <a:rPr lang="ja-JP" altLang="en-US" sz="1400" dirty="0">
                <a:solidFill>
                  <a:srgbClr val="000000"/>
                </a:solidFill>
                <a:cs typeface="Arial" panose="020B0604020202020204" pitchFamily="34" charset="0"/>
              </a:rPr>
              <a:t>日から導入され、</a:t>
            </a:r>
            <a:r>
              <a:rPr lang="en-US" altLang="ja-JP" sz="1400" dirty="0">
                <a:solidFill>
                  <a:srgbClr val="000000"/>
                </a:solidFill>
                <a:cs typeface="Arial" panose="020B0604020202020204" pitchFamily="34" charset="0"/>
              </a:rPr>
              <a:t>2020</a:t>
            </a:r>
            <a:r>
              <a:rPr lang="ja-JP" altLang="en-US" sz="1400" dirty="0">
                <a:solidFill>
                  <a:srgbClr val="000000"/>
                </a:solidFill>
                <a:cs typeface="Arial" panose="020B0604020202020204" pitchFamily="34" charset="0"/>
              </a:rPr>
              <a:t>年</a:t>
            </a:r>
            <a:r>
              <a:rPr lang="en-US" altLang="ja-JP" sz="1400" dirty="0">
                <a:solidFill>
                  <a:srgbClr val="000000"/>
                </a:solidFill>
                <a:cs typeface="Arial" panose="020B0604020202020204" pitchFamily="34" charset="0"/>
              </a:rPr>
              <a:t>7</a:t>
            </a:r>
            <a:r>
              <a:rPr lang="ja-JP" altLang="en-US" sz="1400" dirty="0">
                <a:solidFill>
                  <a:srgbClr val="000000"/>
                </a:solidFill>
                <a:cs typeface="Arial" panose="020B0604020202020204" pitchFamily="34" charset="0"/>
              </a:rPr>
              <a:t>月より</a:t>
            </a:r>
            <a:r>
              <a:rPr lang="en-US" altLang="ja-JP" sz="1400" dirty="0">
                <a:solidFill>
                  <a:srgbClr val="000000"/>
                </a:solidFill>
                <a:cs typeface="Arial" panose="020B0604020202020204" pitchFamily="34" charset="0"/>
              </a:rPr>
              <a:t>15</a:t>
            </a:r>
            <a:r>
              <a:rPr lang="ja-JP" altLang="en-US" sz="1400" dirty="0">
                <a:solidFill>
                  <a:srgbClr val="000000"/>
                </a:solidFill>
                <a:cs typeface="Arial" panose="020B0604020202020204" pitchFamily="34" charset="0"/>
              </a:rPr>
              <a:t>％に引き上げられた。</a:t>
            </a:r>
            <a:endParaRPr lang="en-US" altLang="ja-JP" sz="1400" dirty="0">
              <a:solidFill>
                <a:srgbClr val="000000"/>
              </a:solidFill>
              <a:cs typeface="Arial" panose="020B0604020202020204" pitchFamily="34" charset="0"/>
            </a:endParaRPr>
          </a:p>
        </p:txBody>
      </p:sp>
      <p:sp>
        <p:nvSpPr>
          <p:cNvPr id="40" name="テキスト ボックス 39"/>
          <p:cNvSpPr txBox="1"/>
          <p:nvPr/>
        </p:nvSpPr>
        <p:spPr>
          <a:xfrm>
            <a:off x="200472" y="6525344"/>
            <a:ext cx="8208912" cy="144016"/>
          </a:xfrm>
          <a:prstGeom prst="rect">
            <a:avLst/>
          </a:prstGeom>
          <a:noFill/>
        </p:spPr>
        <p:txBody>
          <a:bodyPr wrap="square" lIns="0" tIns="0" rIns="0" bIns="0" rtlCol="0">
            <a:noAutofit/>
          </a:bodyPr>
          <a:lstStyle/>
          <a:p>
            <a:r>
              <a:rPr lang="ja-JP" altLang="en-US" sz="800" dirty="0">
                <a:solidFill>
                  <a:srgbClr val="000000"/>
                </a:solidFill>
                <a:cs typeface="Arial" panose="020B0604020202020204" pitchFamily="34" charset="0"/>
              </a:rPr>
              <a:t>（出所） </a:t>
            </a:r>
            <a:r>
              <a:rPr lang="en-US" altLang="ja-JP" sz="800" dirty="0">
                <a:solidFill>
                  <a:srgbClr val="000000"/>
                </a:solidFill>
              </a:rPr>
              <a:t>JETRO</a:t>
            </a:r>
            <a:r>
              <a:rPr lang="ja-JP" altLang="en-US" sz="800" dirty="0">
                <a:solidFill>
                  <a:srgbClr val="000000"/>
                </a:solidFill>
              </a:rPr>
              <a:t> </a:t>
            </a:r>
            <a:r>
              <a:rPr kumimoji="0" lang="en-US" altLang="ja-JP" sz="800" dirty="0" bmk="">
                <a:solidFill>
                  <a:srgbClr val="000000"/>
                </a:solidFill>
              </a:rPr>
              <a:t>HP</a:t>
            </a:r>
            <a:endParaRPr lang="ja-JP" altLang="ja-JP" sz="800" dirty="0">
              <a:solidFill>
                <a:srgbClr val="000000"/>
              </a:solidFill>
            </a:endParaRPr>
          </a:p>
        </p:txBody>
      </p:sp>
      <p:sp>
        <p:nvSpPr>
          <p:cNvPr id="4" name="正方形/長方形 3"/>
          <p:cNvSpPr/>
          <p:nvPr/>
        </p:nvSpPr>
        <p:spPr>
          <a:xfrm>
            <a:off x="344488" y="1844824"/>
            <a:ext cx="360040" cy="360040"/>
          </a:xfrm>
          <a:prstGeom prst="rect">
            <a:avLst/>
          </a:prstGeom>
          <a:solidFill>
            <a:srgbClr val="002060"/>
          </a:solidFill>
        </p:spPr>
        <p:txBody>
          <a:bodyPr wrap="square" rtlCol="0" anchor="ctr">
            <a:noAutofit/>
          </a:bodyPr>
          <a:lstStyle/>
          <a:p>
            <a:pPr algn="ctr" fontAlgn="ctr"/>
            <a:r>
              <a:rPr lang="en-US" altLang="ja-JP" dirty="0">
                <a:solidFill>
                  <a:srgbClr val="FFFFFF"/>
                </a:solidFill>
                <a:latin typeface="Arial Black" panose="020B0A04020102020204" pitchFamily="34" charset="0"/>
                <a:cs typeface="Arial" panose="020B0604020202020204" pitchFamily="34" charset="0"/>
              </a:rPr>
              <a:t>1</a:t>
            </a:r>
            <a:endParaRPr lang="ja-JP" altLang="en-US" dirty="0">
              <a:solidFill>
                <a:srgbClr val="FFFFFF"/>
              </a:solidFill>
              <a:latin typeface="Arial Black" panose="020B0A04020102020204" pitchFamily="34" charset="0"/>
              <a:cs typeface="Arial" panose="020B0604020202020204" pitchFamily="34" charset="0"/>
            </a:endParaRPr>
          </a:p>
        </p:txBody>
      </p:sp>
      <p:sp>
        <p:nvSpPr>
          <p:cNvPr id="35" name="正方形/長方形 34"/>
          <p:cNvSpPr/>
          <p:nvPr/>
        </p:nvSpPr>
        <p:spPr>
          <a:xfrm>
            <a:off x="5097016" y="1844824"/>
            <a:ext cx="360040" cy="360040"/>
          </a:xfrm>
          <a:prstGeom prst="rect">
            <a:avLst/>
          </a:prstGeom>
          <a:solidFill>
            <a:srgbClr val="002060"/>
          </a:solidFill>
        </p:spPr>
        <p:txBody>
          <a:bodyPr wrap="square" rtlCol="0" anchor="ctr">
            <a:noAutofit/>
          </a:bodyPr>
          <a:lstStyle/>
          <a:p>
            <a:pPr algn="ctr" fontAlgn="ctr"/>
            <a:r>
              <a:rPr lang="en-US" altLang="ja-JP" dirty="0">
                <a:solidFill>
                  <a:srgbClr val="FFFFFF"/>
                </a:solidFill>
                <a:latin typeface="Arial Black" panose="020B0A04020102020204" pitchFamily="34" charset="0"/>
                <a:cs typeface="Arial" panose="020B0604020202020204" pitchFamily="34" charset="0"/>
              </a:rPr>
              <a:t>2</a:t>
            </a:r>
            <a:endParaRPr lang="ja-JP" altLang="en-US" dirty="0">
              <a:solidFill>
                <a:srgbClr val="FFFFFF"/>
              </a:solidFill>
              <a:latin typeface="Arial Black" panose="020B0A04020102020204" pitchFamily="34" charset="0"/>
              <a:cs typeface="Arial" panose="020B0604020202020204" pitchFamily="34" charset="0"/>
            </a:endParaRPr>
          </a:p>
        </p:txBody>
      </p:sp>
      <p:sp>
        <p:nvSpPr>
          <p:cNvPr id="6" name="1 つの角を丸めた四角形 5"/>
          <p:cNvSpPr/>
          <p:nvPr/>
        </p:nvSpPr>
        <p:spPr>
          <a:xfrm>
            <a:off x="5458316" y="1844824"/>
            <a:ext cx="4104456" cy="360040"/>
          </a:xfrm>
          <a:prstGeom prst="round1Rect">
            <a:avLst>
              <a:gd name="adj" fmla="val 32099"/>
            </a:avLst>
          </a:prstGeom>
          <a:solidFill>
            <a:srgbClr val="3D6AA7"/>
          </a:solidFill>
        </p:spPr>
        <p:txBody>
          <a:bodyPr wrap="square" rtlCol="0" anchor="ctr">
            <a:noAutofit/>
          </a:bodyPr>
          <a:lstStyle/>
          <a:p>
            <a:pPr fontAlgn="ctr"/>
            <a:r>
              <a:rPr lang="ja-JP" altLang="en-US" sz="1400" dirty="0">
                <a:solidFill>
                  <a:srgbClr val="FFFFFF"/>
                </a:solidFill>
                <a:latin typeface="HGP創英角ｺﾞｼｯｸUB" panose="020B0900000000000000" pitchFamily="50" charset="-128"/>
                <a:ea typeface="HGP創英角ｺﾞｼｯｸUB" panose="020B0900000000000000" pitchFamily="50" charset="-128"/>
              </a:rPr>
              <a:t>ザカート（喜捨税）</a:t>
            </a:r>
            <a:endParaRPr lang="ja-JP" altLang="ja-JP" sz="1400" dirty="0">
              <a:solidFill>
                <a:srgbClr val="FFFFFF"/>
              </a:solidFill>
              <a:latin typeface="HGP創英角ｺﾞｼｯｸUB" panose="020B0900000000000000" pitchFamily="50" charset="-128"/>
              <a:ea typeface="HGP創英角ｺﾞｼｯｸUB" panose="020B0900000000000000" pitchFamily="50" charset="-128"/>
            </a:endParaRPr>
          </a:p>
        </p:txBody>
      </p:sp>
      <p:sp>
        <p:nvSpPr>
          <p:cNvPr id="9" name="正方形/長方形 8"/>
          <p:cNvSpPr/>
          <p:nvPr/>
        </p:nvSpPr>
        <p:spPr>
          <a:xfrm>
            <a:off x="5241032" y="2276872"/>
            <a:ext cx="4174370" cy="1677382"/>
          </a:xfrm>
          <a:prstGeom prst="rect">
            <a:avLst/>
          </a:prstGeom>
        </p:spPr>
        <p:txBody>
          <a:bodyPr wrap="square">
            <a:spAutoFit/>
          </a:bodyPr>
          <a:lstStyle/>
          <a:p>
            <a:pPr marL="190500" indent="-190500" fontAlgn="ctr">
              <a:spcAft>
                <a:spcPts val="600"/>
              </a:spcAft>
              <a:buClr>
                <a:srgbClr val="5F8AC3"/>
              </a:buClr>
              <a:buFont typeface="Wingdings" panose="05000000000000000000" pitchFamily="2" charset="2"/>
              <a:buChar char="n"/>
            </a:pPr>
            <a:r>
              <a:rPr lang="ja-JP" altLang="en-US" sz="1400" b="1" dirty="0">
                <a:solidFill>
                  <a:srgbClr val="000000"/>
                </a:solidFill>
                <a:cs typeface="Arial" panose="020B0604020202020204" pitchFamily="34" charset="0"/>
              </a:rPr>
              <a:t>サウジアラビアを含む</a:t>
            </a:r>
            <a:r>
              <a:rPr lang="en-US" altLang="ja-JP" sz="1400" b="1" dirty="0">
                <a:solidFill>
                  <a:srgbClr val="000000"/>
                </a:solidFill>
                <a:cs typeface="Arial" panose="020B0604020202020204" pitchFamily="34" charset="0"/>
              </a:rPr>
              <a:t>GCC</a:t>
            </a:r>
            <a:r>
              <a:rPr lang="ja-JP" altLang="en-US" sz="1400" b="1" dirty="0">
                <a:solidFill>
                  <a:srgbClr val="000000"/>
                </a:solidFill>
                <a:cs typeface="Arial" panose="020B0604020202020204" pitchFamily="34" charset="0"/>
              </a:rPr>
              <a:t>諸国の企業（地場企業）に対しては、ザカートと呼ばれる喜捨税が課せられる。</a:t>
            </a:r>
            <a:endParaRPr lang="en-US" altLang="ja-JP" sz="1400" b="1" dirty="0">
              <a:solidFill>
                <a:srgbClr val="000000"/>
              </a:solidFill>
              <a:cs typeface="Arial" panose="020B0604020202020204" pitchFamily="34" charset="0"/>
            </a:endParaRPr>
          </a:p>
          <a:p>
            <a:pPr marL="190500" indent="-190500" fontAlgn="ctr">
              <a:spcAft>
                <a:spcPts val="600"/>
              </a:spcAft>
              <a:buClr>
                <a:srgbClr val="5F8AC3"/>
              </a:buClr>
              <a:buFont typeface="Wingdings" panose="05000000000000000000" pitchFamily="2" charset="2"/>
              <a:buChar char="n"/>
            </a:pPr>
            <a:r>
              <a:rPr lang="ja-JP" altLang="en-US" sz="1400" b="1" dirty="0">
                <a:solidFill>
                  <a:srgbClr val="000000"/>
                </a:solidFill>
                <a:cs typeface="Arial" panose="020B0604020202020204" pitchFamily="34" charset="0"/>
              </a:rPr>
              <a:t>ザカートは一般的には</a:t>
            </a:r>
            <a:r>
              <a:rPr lang="en-US" altLang="ja-JP" sz="1400" b="1" dirty="0">
                <a:solidFill>
                  <a:srgbClr val="000000"/>
                </a:solidFill>
                <a:cs typeface="Arial" panose="020B0604020202020204" pitchFamily="34" charset="0"/>
              </a:rPr>
              <a:t>2.5</a:t>
            </a:r>
            <a:r>
              <a:rPr lang="ja-JP" altLang="en-US" sz="1400" b="1" dirty="0">
                <a:solidFill>
                  <a:srgbClr val="000000"/>
                </a:solidFill>
                <a:cs typeface="Arial" panose="020B0604020202020204" pitchFamily="34" charset="0"/>
              </a:rPr>
              <a:t>％程度の税率といわれているが、その計算式は複雑であり、当該年の利益だけではなく、自己資本や剰余金・準備金など、その他の要素も考慮して算出される。</a:t>
            </a:r>
          </a:p>
        </p:txBody>
      </p:sp>
      <p:sp>
        <p:nvSpPr>
          <p:cNvPr id="15" name="1 つの角を丸めた四角形 14"/>
          <p:cNvSpPr/>
          <p:nvPr/>
        </p:nvSpPr>
        <p:spPr>
          <a:xfrm>
            <a:off x="704528" y="1844824"/>
            <a:ext cx="4104456" cy="360040"/>
          </a:xfrm>
          <a:prstGeom prst="round1Rect">
            <a:avLst>
              <a:gd name="adj" fmla="val 32099"/>
            </a:avLst>
          </a:prstGeom>
          <a:solidFill>
            <a:srgbClr val="3D6AA7"/>
          </a:solidFill>
        </p:spPr>
        <p:txBody>
          <a:bodyPr wrap="square" rtlCol="0" anchor="ctr">
            <a:noAutofit/>
          </a:bodyPr>
          <a:lstStyle/>
          <a:p>
            <a:pPr fontAlgn="ctr"/>
            <a:r>
              <a:rPr lang="ja-JP" altLang="en-US" sz="1400" dirty="0">
                <a:solidFill>
                  <a:srgbClr val="FFFFFF"/>
                </a:solidFill>
                <a:latin typeface="HGP創英角ｺﾞｼｯｸUB" panose="020B0900000000000000" pitchFamily="50" charset="-128"/>
                <a:ea typeface="HGP創英角ｺﾞｼｯｸUB" panose="020B0900000000000000" pitchFamily="50" charset="-128"/>
              </a:rPr>
              <a:t>法人所得税（外国企業）</a:t>
            </a:r>
          </a:p>
        </p:txBody>
      </p:sp>
      <p:sp>
        <p:nvSpPr>
          <p:cNvPr id="17" name="正方形/長方形 16"/>
          <p:cNvSpPr/>
          <p:nvPr/>
        </p:nvSpPr>
        <p:spPr>
          <a:xfrm>
            <a:off x="488504" y="2276872"/>
            <a:ext cx="4176464" cy="2185214"/>
          </a:xfrm>
          <a:prstGeom prst="rect">
            <a:avLst/>
          </a:prstGeom>
        </p:spPr>
        <p:txBody>
          <a:bodyPr wrap="square">
            <a:spAutoFit/>
          </a:bodyPr>
          <a:lstStyle/>
          <a:p>
            <a:pPr marL="190500" indent="-190500" fontAlgn="ctr">
              <a:spcAft>
                <a:spcPts val="600"/>
              </a:spcAft>
              <a:buClr>
                <a:srgbClr val="5F8AC3"/>
              </a:buClr>
              <a:buFont typeface="Wingdings" panose="05000000000000000000" pitchFamily="2" charset="2"/>
              <a:buChar char="n"/>
            </a:pPr>
            <a:r>
              <a:rPr lang="ja-JP" altLang="en-US" sz="1400" b="1" dirty="0">
                <a:solidFill>
                  <a:srgbClr val="000000"/>
                </a:solidFill>
                <a:cs typeface="Arial" panose="020B0604020202020204" pitchFamily="34" charset="0"/>
              </a:rPr>
              <a:t>外国企業に係る法人所得税は、</a:t>
            </a:r>
            <a:r>
              <a:rPr lang="en-US" altLang="ja-JP" sz="1400" b="1" dirty="0">
                <a:solidFill>
                  <a:srgbClr val="000000"/>
                </a:solidFill>
                <a:cs typeface="Arial" panose="020B0604020202020204" pitchFamily="34" charset="0"/>
              </a:rPr>
              <a:t>20%</a:t>
            </a:r>
            <a:r>
              <a:rPr lang="ja-JP" altLang="en-US" sz="1400" b="1" dirty="0">
                <a:solidFill>
                  <a:srgbClr val="000000"/>
                </a:solidFill>
                <a:cs typeface="Arial" panose="020B0604020202020204" pitchFamily="34" charset="0"/>
              </a:rPr>
              <a:t>である。</a:t>
            </a:r>
            <a:endParaRPr lang="en-US" altLang="ja-JP" sz="1400" b="1" dirty="0">
              <a:solidFill>
                <a:srgbClr val="000000"/>
              </a:solidFill>
              <a:cs typeface="Arial" panose="020B0604020202020204" pitchFamily="34" charset="0"/>
            </a:endParaRPr>
          </a:p>
          <a:p>
            <a:pPr marL="190500" indent="-190500" fontAlgn="ctr">
              <a:spcAft>
                <a:spcPts val="600"/>
              </a:spcAft>
              <a:buClr>
                <a:srgbClr val="5F8AC3"/>
              </a:buClr>
              <a:buFont typeface="Wingdings" panose="05000000000000000000" pitchFamily="2" charset="2"/>
              <a:buChar char="n"/>
            </a:pPr>
            <a:r>
              <a:rPr lang="ja-JP" altLang="en-US" sz="1400" b="1" dirty="0">
                <a:solidFill>
                  <a:srgbClr val="000000"/>
                </a:solidFill>
                <a:cs typeface="Arial" panose="020B0604020202020204" pitchFamily="34" charset="0"/>
              </a:rPr>
              <a:t>課税対象所得は、事業活動の実施により生じる収入、報酬、利益であり、キャピタル・ゲインを含む臨時収入もこれに含まれる。 </a:t>
            </a:r>
            <a:endParaRPr lang="en-US" altLang="ja-JP" sz="1400" b="1" dirty="0">
              <a:solidFill>
                <a:srgbClr val="000000"/>
              </a:solidFill>
              <a:cs typeface="Arial" panose="020B0604020202020204" pitchFamily="34" charset="0"/>
            </a:endParaRPr>
          </a:p>
          <a:p>
            <a:pPr marL="190500" indent="-190500" fontAlgn="ctr">
              <a:spcAft>
                <a:spcPts val="600"/>
              </a:spcAft>
              <a:buClr>
                <a:srgbClr val="5F8AC3"/>
              </a:buClr>
              <a:buFont typeface="Wingdings" panose="05000000000000000000" pitchFamily="2" charset="2"/>
              <a:buChar char="n"/>
            </a:pPr>
            <a:r>
              <a:rPr lang="ja-JP" altLang="en-US" sz="1400" b="1" dirty="0">
                <a:solidFill>
                  <a:srgbClr val="000000"/>
                </a:solidFill>
                <a:cs typeface="Arial" panose="020B0604020202020204" pitchFamily="34" charset="0"/>
              </a:rPr>
              <a:t>外国企業と地場企業で合弁企業を設立した場合には、利益の合計のうち、外国企業の持ち分に対して</a:t>
            </a:r>
            <a:r>
              <a:rPr lang="en-US" altLang="ja-JP" sz="1400" b="1" dirty="0">
                <a:solidFill>
                  <a:srgbClr val="000000"/>
                </a:solidFill>
                <a:cs typeface="Arial" panose="020B0604020202020204" pitchFamily="34" charset="0"/>
              </a:rPr>
              <a:t>20</a:t>
            </a:r>
            <a:r>
              <a:rPr lang="ja-JP" altLang="en-US" sz="1400" b="1" dirty="0">
                <a:solidFill>
                  <a:srgbClr val="000000"/>
                </a:solidFill>
                <a:cs typeface="Arial" panose="020B0604020202020204" pitchFamily="34" charset="0"/>
              </a:rPr>
              <a:t>％の法人所得税、地場企業の持ち分に対してザカートが課せられ、合計額が該当の合弁企業の法人所得税となる。</a:t>
            </a:r>
          </a:p>
        </p:txBody>
      </p:sp>
      <p:sp>
        <p:nvSpPr>
          <p:cNvPr id="51" name="円/楕円 50"/>
          <p:cNvSpPr/>
          <p:nvPr/>
        </p:nvSpPr>
        <p:spPr>
          <a:xfrm>
            <a:off x="0" y="4471526"/>
            <a:ext cx="2057128" cy="690160"/>
          </a:xfrm>
          <a:prstGeom prst="ellipse">
            <a:avLst/>
          </a:prstGeom>
          <a:gradFill flip="none" rotWithShape="1">
            <a:gsLst>
              <a:gs pos="0">
                <a:srgbClr val="FB8265"/>
              </a:gs>
              <a:gs pos="100000">
                <a:schemeClr val="bg1">
                  <a:alpha val="0"/>
                </a:schemeClr>
              </a:gs>
            </a:gsLst>
            <a:path path="shape">
              <a:fillToRect l="50000" t="50000" r="50000" b="50000"/>
            </a:path>
            <a:tileRect/>
          </a:gradFill>
        </p:spPr>
        <p:txBody>
          <a:bodyPr wrap="none" anchor="ctr" anchorCtr="0">
            <a:noAutofit/>
          </a:bodyPr>
          <a:lstStyle/>
          <a:p>
            <a:endParaRPr lang="ja-JP" altLang="en-US" sz="1300" dirty="0">
              <a:solidFill>
                <a:srgbClr val="000000"/>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52" name="正方形/長方形 51"/>
          <p:cNvSpPr/>
          <p:nvPr/>
        </p:nvSpPr>
        <p:spPr>
          <a:xfrm>
            <a:off x="200472" y="4437112"/>
            <a:ext cx="2088232" cy="758989"/>
          </a:xfrm>
          <a:prstGeom prst="rect">
            <a:avLst/>
          </a:prstGeom>
        </p:spPr>
        <p:txBody>
          <a:bodyPr anchor="ctr" anchorCtr="0">
            <a:noAutofit/>
          </a:bodyPr>
          <a:lstStyle/>
          <a:p>
            <a:r>
              <a:rPr lang="zh-CN" altLang="en-US" sz="1600" dirty="0">
                <a:solidFill>
                  <a:srgbClr val="000000"/>
                </a:solidFill>
                <a:latin typeface="HGP創英角ｺﾞｼｯｸUB" panose="020B0900000000000000" pitchFamily="50" charset="-128"/>
                <a:ea typeface="HGP創英角ｺﾞｼｯｸUB" panose="020B0900000000000000" pitchFamily="50" charset="-128"/>
              </a:rPr>
              <a:t>二国間租税条約</a:t>
            </a:r>
            <a:endParaRPr lang="ja-JP" altLang="en-US" sz="1600" dirty="0">
              <a:solidFill>
                <a:srgbClr val="000000"/>
              </a:solidFill>
              <a:latin typeface="HGP創英角ｺﾞｼｯｸUB" panose="020B0900000000000000" pitchFamily="50" charset="-128"/>
              <a:ea typeface="HGP創英角ｺﾞｼｯｸUB" panose="020B0900000000000000" pitchFamily="50" charset="-128"/>
            </a:endParaRPr>
          </a:p>
        </p:txBody>
      </p:sp>
      <p:sp>
        <p:nvSpPr>
          <p:cNvPr id="53" name="テキスト ボックス 52"/>
          <p:cNvSpPr txBox="1"/>
          <p:nvPr/>
        </p:nvSpPr>
        <p:spPr>
          <a:xfrm>
            <a:off x="272478" y="4941168"/>
            <a:ext cx="9421175" cy="1656184"/>
          </a:xfrm>
          <a:prstGeom prst="rect">
            <a:avLst/>
          </a:prstGeom>
          <a:noFill/>
        </p:spPr>
        <p:txBody>
          <a:bodyPr wrap="square" lIns="0" tIns="72000" rIns="0" bIns="0" rtlCol="0">
            <a:noAutofit/>
          </a:bodyPr>
          <a:lstStyle/>
          <a:p>
            <a:pPr marL="144000" indent="-144000" algn="just" fontAlgn="ctr" hangingPunct="0">
              <a:spcAft>
                <a:spcPts val="200"/>
              </a:spcAft>
              <a:buClr>
                <a:srgbClr val="5F8AC3"/>
              </a:buClr>
              <a:buSzPct val="100000"/>
              <a:buFont typeface="Wingdings" panose="05000000000000000000" pitchFamily="2" charset="2"/>
              <a:buChar char="l"/>
              <a:defRPr/>
            </a:pPr>
            <a:r>
              <a:rPr lang="ja-JP" altLang="en-US" sz="1200" dirty="0">
                <a:solidFill>
                  <a:srgbClr val="000000"/>
                </a:solidFill>
                <a:cs typeface="Arial" panose="020B0604020202020204" pitchFamily="34" charset="0"/>
              </a:rPr>
              <a:t>日本とは、</a:t>
            </a:r>
            <a:r>
              <a:rPr lang="en-US" altLang="ja-JP" sz="1200" dirty="0">
                <a:solidFill>
                  <a:srgbClr val="000000"/>
                </a:solidFill>
                <a:cs typeface="Arial" panose="020B0604020202020204" pitchFamily="34" charset="0"/>
              </a:rPr>
              <a:t>2011</a:t>
            </a:r>
            <a:r>
              <a:rPr lang="ja-JP" altLang="en-US" sz="1200" dirty="0">
                <a:solidFill>
                  <a:srgbClr val="000000"/>
                </a:solidFill>
                <a:cs typeface="Arial" panose="020B0604020202020204" pitchFamily="34" charset="0"/>
              </a:rPr>
              <a:t>年</a:t>
            </a:r>
            <a:r>
              <a:rPr lang="en-US" altLang="ja-JP" sz="1200" dirty="0">
                <a:solidFill>
                  <a:srgbClr val="000000"/>
                </a:solidFill>
                <a:cs typeface="Arial" panose="020B0604020202020204" pitchFamily="34" charset="0"/>
              </a:rPr>
              <a:t>9</a:t>
            </a:r>
            <a:r>
              <a:rPr lang="ja-JP" altLang="en-US" sz="1200" dirty="0">
                <a:solidFill>
                  <a:srgbClr val="000000"/>
                </a:solidFill>
                <a:cs typeface="Arial" panose="020B0604020202020204" pitchFamily="34" charset="0"/>
              </a:rPr>
              <a:t>月に、二国間二重課税防止条約が発効し、</a:t>
            </a:r>
            <a:r>
              <a:rPr lang="en-US" altLang="ja-JP" sz="1200" dirty="0">
                <a:solidFill>
                  <a:srgbClr val="000000"/>
                </a:solidFill>
                <a:cs typeface="Arial" panose="020B0604020202020204" pitchFamily="34" charset="0"/>
              </a:rPr>
              <a:t>2012</a:t>
            </a:r>
            <a:r>
              <a:rPr lang="ja-JP" altLang="en-US" sz="1200" dirty="0">
                <a:solidFill>
                  <a:srgbClr val="000000"/>
                </a:solidFill>
                <a:cs typeface="Arial" panose="020B0604020202020204" pitchFamily="34" charset="0"/>
              </a:rPr>
              <a:t>年</a:t>
            </a:r>
            <a:r>
              <a:rPr lang="en-US" altLang="ja-JP" sz="1200" dirty="0">
                <a:solidFill>
                  <a:srgbClr val="000000"/>
                </a:solidFill>
                <a:cs typeface="Arial" panose="020B0604020202020204" pitchFamily="34" charset="0"/>
              </a:rPr>
              <a:t>1</a:t>
            </a:r>
            <a:r>
              <a:rPr lang="ja-JP" altLang="en-US" sz="1200" dirty="0">
                <a:solidFill>
                  <a:srgbClr val="000000"/>
                </a:solidFill>
                <a:cs typeface="Arial" panose="020B0604020202020204" pitchFamily="34" charset="0"/>
              </a:rPr>
              <a:t>月以降の二重課税分については、ザカート・所得税局に対して還付申請が行えることとなった。</a:t>
            </a:r>
            <a:endParaRPr lang="en-US" altLang="ja-JP" sz="1200" dirty="0">
              <a:solidFill>
                <a:srgbClr val="000000"/>
              </a:solidFill>
              <a:cs typeface="Arial" panose="020B0604020202020204" pitchFamily="34" charset="0"/>
            </a:endParaRPr>
          </a:p>
          <a:p>
            <a:pPr marL="144000" indent="-144000" algn="just" fontAlgn="ctr" hangingPunct="0">
              <a:spcAft>
                <a:spcPts val="200"/>
              </a:spcAft>
              <a:buClr>
                <a:srgbClr val="5F8AC3"/>
              </a:buClr>
              <a:buSzPct val="100000"/>
              <a:buFont typeface="Wingdings" panose="05000000000000000000" pitchFamily="2" charset="2"/>
              <a:buChar char="l"/>
              <a:defRPr/>
            </a:pPr>
            <a:r>
              <a:rPr lang="ja-JP" altLang="en-US" sz="1200" dirty="0">
                <a:solidFill>
                  <a:srgbClr val="000000"/>
                </a:solidFill>
                <a:cs typeface="Arial" panose="020B0604020202020204" pitchFamily="34" charset="0"/>
              </a:rPr>
              <a:t>ザカート・所得税局によれば、日本企業がサウジアラビアにおける二重課税額の還付を要求する場合には、請求権者（日本企業）は、以下の必要書類等を添付し、ザカート・所得税局に対して、過払い額の返還請求状を提出することができる。</a:t>
            </a:r>
            <a:endParaRPr lang="en-US" altLang="ja-JP" sz="1200" dirty="0">
              <a:solidFill>
                <a:srgbClr val="000000"/>
              </a:solidFill>
              <a:cs typeface="Arial" panose="020B0604020202020204" pitchFamily="34" charset="0"/>
            </a:endParaRPr>
          </a:p>
          <a:p>
            <a:pPr algn="just" fontAlgn="ctr" hangingPunct="0">
              <a:spcAft>
                <a:spcPts val="200"/>
              </a:spcAft>
              <a:buClr>
                <a:srgbClr val="5F8AC3"/>
              </a:buClr>
              <a:buSzPct val="100000"/>
              <a:defRPr/>
            </a:pPr>
            <a:r>
              <a:rPr lang="ja-JP" altLang="en-US" sz="1050" dirty="0">
                <a:solidFill>
                  <a:srgbClr val="000000"/>
                </a:solidFill>
                <a:cs typeface="Arial" panose="020B0604020202020204" pitchFamily="34" charset="0"/>
              </a:rPr>
              <a:t>　　・</a:t>
            </a:r>
            <a:r>
              <a:rPr lang="en-US" altLang="ja-JP" sz="1050" dirty="0">
                <a:solidFill>
                  <a:srgbClr val="000000"/>
                </a:solidFill>
                <a:cs typeface="Arial" panose="020B0604020202020204" pitchFamily="34" charset="0"/>
              </a:rPr>
              <a:t> </a:t>
            </a:r>
            <a:r>
              <a:rPr lang="ja-JP" altLang="en-US" sz="1050" dirty="0">
                <a:solidFill>
                  <a:srgbClr val="000000"/>
                </a:solidFill>
                <a:cs typeface="Arial" panose="020B0604020202020204" pitchFamily="34" charset="0"/>
              </a:rPr>
              <a:t>支払いの受取人（非居住者、日本の税務当局など該当する団体）からの過払い税の返還を要求するレター</a:t>
            </a:r>
            <a:endParaRPr lang="en-US" altLang="ja-JP" sz="1050" dirty="0">
              <a:solidFill>
                <a:srgbClr val="000000"/>
              </a:solidFill>
              <a:cs typeface="Arial" panose="020B0604020202020204" pitchFamily="34" charset="0"/>
            </a:endParaRPr>
          </a:p>
          <a:p>
            <a:pPr algn="just" fontAlgn="ctr" hangingPunct="0">
              <a:spcAft>
                <a:spcPts val="200"/>
              </a:spcAft>
              <a:buClr>
                <a:srgbClr val="5F8AC3"/>
              </a:buClr>
              <a:buSzPct val="100000"/>
              <a:defRPr/>
            </a:pPr>
            <a:r>
              <a:rPr lang="ja-JP" altLang="en-US" sz="1050" dirty="0">
                <a:solidFill>
                  <a:srgbClr val="000000"/>
                </a:solidFill>
                <a:cs typeface="Arial" panose="020B0604020202020204" pitchFamily="34" charset="0"/>
              </a:rPr>
              <a:t>　　・受益者（在サウジアラビア日系企業）が当該国の居住者であること、および支払いが当該国の税制に基づくことを証明する管轄税当局の発行する証明書</a:t>
            </a:r>
            <a:endParaRPr lang="en-US" altLang="ja-JP" sz="1050" dirty="0">
              <a:solidFill>
                <a:srgbClr val="000000"/>
              </a:solidFill>
              <a:cs typeface="Arial" panose="020B0604020202020204" pitchFamily="34" charset="0"/>
            </a:endParaRPr>
          </a:p>
          <a:p>
            <a:pPr algn="just" fontAlgn="ctr" hangingPunct="0">
              <a:spcAft>
                <a:spcPts val="200"/>
              </a:spcAft>
              <a:buClr>
                <a:srgbClr val="5F8AC3"/>
              </a:buClr>
              <a:buSzPct val="100000"/>
              <a:defRPr/>
            </a:pPr>
            <a:r>
              <a:rPr lang="ja-JP" altLang="en-US" sz="1050" dirty="0">
                <a:solidFill>
                  <a:srgbClr val="000000"/>
                </a:solidFill>
                <a:cs typeface="Arial" panose="020B0604020202020204" pitchFamily="34" charset="0"/>
              </a:rPr>
              <a:t>　　・源泉徴収税が支払われたことを示す書式のコピーや銀行発行のレシート</a:t>
            </a:r>
            <a:endParaRPr lang="en-US" altLang="ja-JP" sz="1050" dirty="0">
              <a:solidFill>
                <a:srgbClr val="000000"/>
              </a:solidFill>
              <a:cs typeface="Arial" panose="020B0604020202020204" pitchFamily="34" charset="0"/>
            </a:endParaRPr>
          </a:p>
        </p:txBody>
      </p:sp>
    </p:spTree>
    <p:extLst>
      <p:ext uri="{BB962C8B-B14F-4D97-AF65-F5344CB8AC3E}">
        <p14:creationId xmlns:p14="http://schemas.microsoft.com/office/powerpoint/2010/main" val="32221842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オブジェクト 5"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6" name="オブジェクト 5"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角丸四角形 1"/>
          <p:cNvSpPr/>
          <p:nvPr/>
        </p:nvSpPr>
        <p:spPr>
          <a:xfrm>
            <a:off x="6681192" y="2790345"/>
            <a:ext cx="2350386" cy="2728864"/>
          </a:xfrm>
          <a:prstGeom prst="roundRect">
            <a:avLst/>
          </a:prstGeom>
          <a:solidFill>
            <a:srgbClr val="82CEBA"/>
          </a:solidFill>
          <a:ln>
            <a:noFill/>
          </a:ln>
        </p:spPr>
        <p:style>
          <a:lnRef idx="1">
            <a:schemeClr val="accent4"/>
          </a:lnRef>
          <a:fillRef idx="3">
            <a:schemeClr val="accent4"/>
          </a:fillRef>
          <a:effectRef idx="2">
            <a:schemeClr val="accent4"/>
          </a:effectRef>
          <a:fontRef idx="minor">
            <a:schemeClr val="lt1"/>
          </a:fontRef>
        </p:style>
        <p:txBody>
          <a:bodyPr wrap="square" rtlCol="0" anchor="ctr">
            <a:noAutofit/>
          </a:bodyPr>
          <a:lstStyle/>
          <a:p>
            <a:pPr algn="ctr"/>
            <a:r>
              <a:rPr lang="ja-JP" altLang="en-US" b="1" dirty="0">
                <a:solidFill>
                  <a:schemeClr val="tx1"/>
                </a:solidFill>
                <a:cs typeface="Arial" panose="020B0604020202020204" pitchFamily="34" charset="0"/>
              </a:rPr>
              <a:t>サウジアラビア</a:t>
            </a:r>
            <a:endParaRPr lang="en-US" altLang="ja-JP" b="1" dirty="0">
              <a:solidFill>
                <a:schemeClr val="tx1"/>
              </a:solidFill>
              <a:cs typeface="Arial" panose="020B0604020202020204" pitchFamily="34" charset="0"/>
            </a:endParaRPr>
          </a:p>
          <a:p>
            <a:pPr algn="ctr"/>
            <a:endParaRPr lang="ja-JP" altLang="en-US" b="1" dirty="0">
              <a:solidFill>
                <a:schemeClr val="tx1"/>
              </a:solidFill>
              <a:cs typeface="Arial" panose="020B0604020202020204" pitchFamily="34" charset="0"/>
            </a:endParaRPr>
          </a:p>
        </p:txBody>
      </p:sp>
      <p:sp>
        <p:nvSpPr>
          <p:cNvPr id="39" name="角丸四角形 38"/>
          <p:cNvSpPr/>
          <p:nvPr/>
        </p:nvSpPr>
        <p:spPr>
          <a:xfrm>
            <a:off x="560512" y="2204864"/>
            <a:ext cx="1296144" cy="1800200"/>
          </a:xfrm>
          <a:prstGeom prst="roundRect">
            <a:avLst>
              <a:gd name="adj" fmla="val 5321"/>
            </a:avLst>
          </a:prstGeom>
          <a:gradFill flip="none" rotWithShape="1">
            <a:gsLst>
              <a:gs pos="0">
                <a:srgbClr val="83A4D1"/>
              </a:gs>
              <a:gs pos="100000">
                <a:schemeClr val="bg1"/>
              </a:gs>
            </a:gsLst>
            <a:lin ang="0" scaled="1"/>
            <a:tileRect/>
          </a:gradFill>
        </p:spPr>
        <p:txBody>
          <a:bodyPr wrap="square" rtlCol="0" anchor="ctr">
            <a:noAutofit/>
          </a:bodyPr>
          <a:lstStyle/>
          <a:p>
            <a:pPr fontAlgn="ctr"/>
            <a:r>
              <a:rPr lang="ja-JP" altLang="en-US" sz="1600" b="1" dirty="0">
                <a:solidFill>
                  <a:srgbClr val="000000"/>
                </a:solidFill>
                <a:latin typeface="ＭＳ Ｐゴシック" panose="020B0600070205080204" pitchFamily="50" charset="-128"/>
                <a:cs typeface="Arial" panose="020B0604020202020204" pitchFamily="34" charset="0"/>
              </a:rPr>
              <a:t>入国時</a:t>
            </a:r>
            <a:br>
              <a:rPr lang="en-US" altLang="ja-JP" sz="1600" b="1" dirty="0">
                <a:solidFill>
                  <a:srgbClr val="000000"/>
                </a:solidFill>
                <a:latin typeface="ＭＳ Ｐゴシック" panose="020B0600070205080204" pitchFamily="50" charset="-128"/>
                <a:cs typeface="Arial" panose="020B0604020202020204" pitchFamily="34" charset="0"/>
              </a:rPr>
            </a:br>
            <a:r>
              <a:rPr lang="ja-JP" altLang="en-US" sz="1600" b="1" dirty="0">
                <a:solidFill>
                  <a:srgbClr val="000000"/>
                </a:solidFill>
                <a:latin typeface="ＭＳ Ｐゴシック" panose="020B0600070205080204" pitchFamily="50" charset="-128"/>
                <a:cs typeface="Arial" panose="020B0604020202020204" pitchFamily="34" charset="0"/>
              </a:rPr>
              <a:t>（持ち込み）</a:t>
            </a:r>
          </a:p>
        </p:txBody>
      </p:sp>
      <p:sp>
        <p:nvSpPr>
          <p:cNvPr id="40" name="角丸四角形 39"/>
          <p:cNvSpPr/>
          <p:nvPr/>
        </p:nvSpPr>
        <p:spPr>
          <a:xfrm>
            <a:off x="560512" y="4077072"/>
            <a:ext cx="1296144" cy="1764000"/>
          </a:xfrm>
          <a:prstGeom prst="roundRect">
            <a:avLst>
              <a:gd name="adj" fmla="val 6033"/>
            </a:avLst>
          </a:prstGeom>
          <a:gradFill flip="none" rotWithShape="1">
            <a:gsLst>
              <a:gs pos="0">
                <a:srgbClr val="AA9BC9"/>
              </a:gs>
              <a:gs pos="100000">
                <a:schemeClr val="bg1"/>
              </a:gs>
            </a:gsLst>
            <a:lin ang="0" scaled="1"/>
            <a:tileRect/>
          </a:gradFill>
        </p:spPr>
        <p:txBody>
          <a:bodyPr wrap="square" rtlCol="0" anchor="ctr">
            <a:noAutofit/>
          </a:bodyPr>
          <a:lstStyle/>
          <a:p>
            <a:pPr fontAlgn="ctr"/>
            <a:r>
              <a:rPr lang="ja-JP" altLang="en-US" sz="1600" b="1" dirty="0">
                <a:solidFill>
                  <a:srgbClr val="000000"/>
                </a:solidFill>
                <a:latin typeface="ＭＳ Ｐゴシック" panose="020B0600070205080204" pitchFamily="50" charset="-128"/>
                <a:cs typeface="Arial" panose="020B0604020202020204" pitchFamily="34" charset="0"/>
              </a:rPr>
              <a:t>出国時</a:t>
            </a:r>
            <a:br>
              <a:rPr lang="en-US" altLang="ja-JP" sz="1600" b="1" dirty="0">
                <a:solidFill>
                  <a:srgbClr val="000000"/>
                </a:solidFill>
                <a:latin typeface="ＭＳ Ｐゴシック" panose="020B0600070205080204" pitchFamily="50" charset="-128"/>
                <a:cs typeface="Arial" panose="020B0604020202020204" pitchFamily="34" charset="0"/>
              </a:rPr>
            </a:br>
            <a:r>
              <a:rPr lang="ja-JP" altLang="en-US" sz="1600" b="1" dirty="0">
                <a:solidFill>
                  <a:srgbClr val="000000"/>
                </a:solidFill>
                <a:latin typeface="ＭＳ Ｐゴシック" panose="020B0600070205080204" pitchFamily="50" charset="-128"/>
                <a:cs typeface="Arial" panose="020B0604020202020204" pitchFamily="34" charset="0"/>
              </a:rPr>
              <a:t>（持ち出し）</a:t>
            </a:r>
          </a:p>
        </p:txBody>
      </p:sp>
      <p:sp>
        <p:nvSpPr>
          <p:cNvPr id="35" name="円/楕円 34"/>
          <p:cNvSpPr/>
          <p:nvPr/>
        </p:nvSpPr>
        <p:spPr>
          <a:xfrm>
            <a:off x="848544" y="5589240"/>
            <a:ext cx="8424936" cy="936104"/>
          </a:xfrm>
          <a:prstGeom prst="ellipse">
            <a:avLst/>
          </a:prstGeom>
          <a:gradFill flip="none" rotWithShape="1">
            <a:gsLst>
              <a:gs pos="0">
                <a:srgbClr val="FB8265"/>
              </a:gs>
              <a:gs pos="100000">
                <a:schemeClr val="bg1">
                  <a:alpha val="0"/>
                </a:schemeClr>
              </a:gs>
            </a:gsLst>
            <a:path path="shape">
              <a:fillToRect l="50000" t="50000" r="50000" b="50000"/>
            </a:path>
            <a:tileRect/>
          </a:gradFill>
        </p:spPr>
        <p:txBody>
          <a:bodyPr wrap="none" anchor="ctr" anchorCtr="0">
            <a:noAutofit/>
          </a:bodyPr>
          <a:lstStyle/>
          <a:p>
            <a:pPr algn="ctr"/>
            <a:endParaRPr lang="ja-JP" altLang="en-US" sz="1300" dirty="0">
              <a:solidFill>
                <a:srgbClr val="000000"/>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3" name="タイトル 2"/>
          <p:cNvSpPr>
            <a:spLocks noGrp="1"/>
          </p:cNvSpPr>
          <p:nvPr>
            <p:ph type="title"/>
          </p:nvPr>
        </p:nvSpPr>
        <p:spPr/>
        <p:txBody>
          <a:bodyPr vert="horz"/>
          <a:lstStyle/>
          <a:p>
            <a:r>
              <a:rPr lang="ja-JP" altLang="en-US" dirty="0"/>
              <a:t>サウジアラビア／一般概況／規制</a:t>
            </a:r>
            <a:endParaRPr kumimoji="1" lang="ja-JP" altLang="en-US" dirty="0"/>
          </a:p>
        </p:txBody>
      </p:sp>
      <p:sp>
        <p:nvSpPr>
          <p:cNvPr id="4" name="テキスト プレースホルダー 3"/>
          <p:cNvSpPr>
            <a:spLocks noGrp="1"/>
          </p:cNvSpPr>
          <p:nvPr>
            <p:ph type="body" sz="quarter" idx="15"/>
          </p:nvPr>
        </p:nvSpPr>
        <p:spPr/>
        <p:txBody>
          <a:bodyPr/>
          <a:lstStyle/>
          <a:p>
            <a:r>
              <a:rPr kumimoji="1" lang="ja-JP" altLang="en-US" dirty="0"/>
              <a:t>外貨持出規制</a:t>
            </a:r>
          </a:p>
        </p:txBody>
      </p:sp>
      <p:sp>
        <p:nvSpPr>
          <p:cNvPr id="7" name="テキスト ボックス 6"/>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solidFill>
                  <a:srgbClr val="000000"/>
                </a:solidFill>
                <a:cs typeface="Arial" panose="020B0604020202020204" pitchFamily="34" charset="0"/>
              </a:rPr>
              <a:t>60,000</a:t>
            </a:r>
            <a:r>
              <a:rPr lang="ja-JP" altLang="en-US" sz="1400" dirty="0">
                <a:solidFill>
                  <a:srgbClr val="000000"/>
                </a:solidFill>
                <a:cs typeface="Arial" panose="020B0604020202020204" pitchFamily="34" charset="0"/>
              </a:rPr>
              <a:t>リヤル（</a:t>
            </a:r>
            <a:r>
              <a:rPr lang="en-US" altLang="ja-JP" sz="1400" dirty="0">
                <a:solidFill>
                  <a:srgbClr val="000000"/>
                </a:solidFill>
                <a:cs typeface="Arial" panose="020B0604020202020204" pitchFamily="34" charset="0"/>
              </a:rPr>
              <a:t>16,000US$</a:t>
            </a:r>
            <a:r>
              <a:rPr lang="ja-JP" altLang="en-US" sz="1400" dirty="0">
                <a:solidFill>
                  <a:srgbClr val="000000"/>
                </a:solidFill>
                <a:cs typeface="Arial" panose="020B0604020202020204" pitchFamily="34" charset="0"/>
              </a:rPr>
              <a:t>）相当以上の現金・貴金属を所持する場合には、税関で申告が必要である。</a:t>
            </a:r>
            <a:endParaRPr lang="en-US" altLang="ja-JP" sz="1400" dirty="0">
              <a:solidFill>
                <a:srgbClr val="000000"/>
              </a:solidFill>
              <a:cs typeface="Arial" panose="020B0604020202020204" pitchFamily="34" charset="0"/>
            </a:endParaRPr>
          </a:p>
        </p:txBody>
      </p:sp>
      <p:sp>
        <p:nvSpPr>
          <p:cNvPr id="8" name="Freeform 7"/>
          <p:cNvSpPr>
            <a:spLocks/>
          </p:cNvSpPr>
          <p:nvPr/>
        </p:nvSpPr>
        <p:spPr bwMode="auto">
          <a:xfrm>
            <a:off x="1784648" y="4365104"/>
            <a:ext cx="5274451" cy="802733"/>
          </a:xfrm>
          <a:custGeom>
            <a:avLst/>
            <a:gdLst>
              <a:gd name="T0" fmla="*/ 295 w 546"/>
              <a:gd name="T1" fmla="*/ 7 h 124"/>
              <a:gd name="T2" fmla="*/ 45 w 546"/>
              <a:gd name="T3" fmla="*/ 54 h 124"/>
              <a:gd name="T4" fmla="*/ 12 w 546"/>
              <a:gd name="T5" fmla="*/ 32 h 124"/>
              <a:gd name="T6" fmla="*/ 0 w 546"/>
              <a:gd name="T7" fmla="*/ 124 h 124"/>
              <a:gd name="T8" fmla="*/ 123 w 546"/>
              <a:gd name="T9" fmla="*/ 107 h 124"/>
              <a:gd name="T10" fmla="*/ 96 w 546"/>
              <a:gd name="T11" fmla="*/ 89 h 124"/>
              <a:gd name="T12" fmla="*/ 291 w 546"/>
              <a:gd name="T13" fmla="*/ 58 h 124"/>
              <a:gd name="T14" fmla="*/ 489 w 546"/>
              <a:gd name="T15" fmla="*/ 123 h 124"/>
              <a:gd name="T16" fmla="*/ 546 w 546"/>
              <a:gd name="T17" fmla="*/ 99 h 124"/>
              <a:gd name="T18" fmla="*/ 295 w 546"/>
              <a:gd name="T19" fmla="*/ 7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6" h="124">
                <a:moveTo>
                  <a:pt x="295" y="7"/>
                </a:moveTo>
                <a:cubicBezTo>
                  <a:pt x="198" y="0"/>
                  <a:pt x="109" y="19"/>
                  <a:pt x="45" y="54"/>
                </a:cubicBezTo>
                <a:cubicBezTo>
                  <a:pt x="12" y="32"/>
                  <a:pt x="12" y="32"/>
                  <a:pt x="12" y="32"/>
                </a:cubicBezTo>
                <a:cubicBezTo>
                  <a:pt x="0" y="124"/>
                  <a:pt x="0" y="124"/>
                  <a:pt x="0" y="124"/>
                </a:cubicBezTo>
                <a:cubicBezTo>
                  <a:pt x="123" y="107"/>
                  <a:pt x="123" y="107"/>
                  <a:pt x="123" y="107"/>
                </a:cubicBezTo>
                <a:cubicBezTo>
                  <a:pt x="96" y="89"/>
                  <a:pt x="96" y="89"/>
                  <a:pt x="96" y="89"/>
                </a:cubicBezTo>
                <a:cubicBezTo>
                  <a:pt x="148" y="67"/>
                  <a:pt x="217" y="53"/>
                  <a:pt x="291" y="58"/>
                </a:cubicBezTo>
                <a:cubicBezTo>
                  <a:pt x="370" y="64"/>
                  <a:pt x="440" y="91"/>
                  <a:pt x="489" y="123"/>
                </a:cubicBezTo>
                <a:cubicBezTo>
                  <a:pt x="546" y="99"/>
                  <a:pt x="546" y="99"/>
                  <a:pt x="546" y="99"/>
                </a:cubicBezTo>
                <a:cubicBezTo>
                  <a:pt x="489" y="50"/>
                  <a:pt x="398" y="15"/>
                  <a:pt x="295" y="7"/>
                </a:cubicBezTo>
                <a:close/>
              </a:path>
            </a:pathLst>
          </a:custGeom>
          <a:gradFill flip="none" rotWithShape="1">
            <a:gsLst>
              <a:gs pos="0">
                <a:srgbClr val="7157A5"/>
              </a:gs>
              <a:gs pos="64000">
                <a:srgbClr val="A2BBDC"/>
              </a:gs>
              <a:gs pos="92000">
                <a:schemeClr val="bg1"/>
              </a:gs>
            </a:gsLst>
            <a:lin ang="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srgbClr val="000000"/>
              </a:solidFill>
            </a:endParaRPr>
          </a:p>
        </p:txBody>
      </p:sp>
      <p:sp>
        <p:nvSpPr>
          <p:cNvPr id="9" name="Freeform 6"/>
          <p:cNvSpPr>
            <a:spLocks/>
          </p:cNvSpPr>
          <p:nvPr/>
        </p:nvSpPr>
        <p:spPr bwMode="auto">
          <a:xfrm>
            <a:off x="2072680" y="2996952"/>
            <a:ext cx="5244997" cy="892432"/>
          </a:xfrm>
          <a:custGeom>
            <a:avLst/>
            <a:gdLst>
              <a:gd name="T0" fmla="*/ 543 w 543"/>
              <a:gd name="T1" fmla="*/ 138 h 138"/>
              <a:gd name="T2" fmla="*/ 538 w 543"/>
              <a:gd name="T3" fmla="*/ 46 h 138"/>
              <a:gd name="T4" fmla="*/ 503 w 543"/>
              <a:gd name="T5" fmla="*/ 65 h 138"/>
              <a:gd name="T6" fmla="*/ 257 w 543"/>
              <a:gd name="T7" fmla="*/ 0 h 138"/>
              <a:gd name="T8" fmla="*/ 0 w 543"/>
              <a:gd name="T9" fmla="*/ 74 h 138"/>
              <a:gd name="T10" fmla="*/ 56 w 543"/>
              <a:gd name="T11" fmla="*/ 101 h 138"/>
              <a:gd name="T12" fmla="*/ 257 w 543"/>
              <a:gd name="T13" fmla="*/ 52 h 138"/>
              <a:gd name="T14" fmla="*/ 449 w 543"/>
              <a:gd name="T15" fmla="*/ 96 h 138"/>
              <a:gd name="T16" fmla="*/ 421 w 543"/>
              <a:gd name="T17" fmla="*/ 112 h 138"/>
              <a:gd name="T18" fmla="*/ 543 w 543"/>
              <a:gd name="T19" fmla="*/ 13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3" h="138">
                <a:moveTo>
                  <a:pt x="543" y="138"/>
                </a:moveTo>
                <a:cubicBezTo>
                  <a:pt x="538" y="46"/>
                  <a:pt x="538" y="46"/>
                  <a:pt x="538" y="46"/>
                </a:cubicBezTo>
                <a:cubicBezTo>
                  <a:pt x="503" y="65"/>
                  <a:pt x="503" y="65"/>
                  <a:pt x="503" y="65"/>
                </a:cubicBezTo>
                <a:cubicBezTo>
                  <a:pt x="442" y="25"/>
                  <a:pt x="355" y="0"/>
                  <a:pt x="257" y="0"/>
                </a:cubicBezTo>
                <a:cubicBezTo>
                  <a:pt x="153" y="0"/>
                  <a:pt x="61" y="29"/>
                  <a:pt x="0" y="74"/>
                </a:cubicBezTo>
                <a:cubicBezTo>
                  <a:pt x="56" y="101"/>
                  <a:pt x="56" y="101"/>
                  <a:pt x="56" y="101"/>
                </a:cubicBezTo>
                <a:cubicBezTo>
                  <a:pt x="106" y="73"/>
                  <a:pt x="178" y="52"/>
                  <a:pt x="257" y="52"/>
                </a:cubicBezTo>
                <a:cubicBezTo>
                  <a:pt x="332" y="52"/>
                  <a:pt x="400" y="70"/>
                  <a:pt x="449" y="96"/>
                </a:cubicBezTo>
                <a:cubicBezTo>
                  <a:pt x="421" y="112"/>
                  <a:pt x="421" y="112"/>
                  <a:pt x="421" y="112"/>
                </a:cubicBezTo>
                <a:lnTo>
                  <a:pt x="543" y="138"/>
                </a:lnTo>
                <a:close/>
              </a:path>
            </a:pathLst>
          </a:custGeom>
          <a:gradFill flip="none" rotWithShape="1">
            <a:gsLst>
              <a:gs pos="0">
                <a:srgbClr val="3D6AA7"/>
              </a:gs>
              <a:gs pos="64000">
                <a:srgbClr val="A2BBDC"/>
              </a:gs>
              <a:gs pos="92000">
                <a:schemeClr val="bg1"/>
              </a:gs>
            </a:gsLst>
            <a:lin ang="1080000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srgbClr val="000000"/>
              </a:solidFill>
            </a:endParaRPr>
          </a:p>
        </p:txBody>
      </p:sp>
      <p:grpSp>
        <p:nvGrpSpPr>
          <p:cNvPr id="10" name="グループ化 9"/>
          <p:cNvGrpSpPr/>
          <p:nvPr/>
        </p:nvGrpSpPr>
        <p:grpSpPr>
          <a:xfrm>
            <a:off x="2216696" y="2204864"/>
            <a:ext cx="2447328" cy="1821260"/>
            <a:chOff x="2144122" y="2575129"/>
            <a:chExt cx="2447328" cy="1821260"/>
          </a:xfrm>
        </p:grpSpPr>
        <p:sp>
          <p:nvSpPr>
            <p:cNvPr id="11" name="Freeform 12"/>
            <p:cNvSpPr>
              <a:spLocks/>
            </p:cNvSpPr>
            <p:nvPr/>
          </p:nvSpPr>
          <p:spPr bwMode="auto">
            <a:xfrm>
              <a:off x="2144122" y="2575129"/>
              <a:ext cx="2447328" cy="1821260"/>
            </a:xfrm>
            <a:custGeom>
              <a:avLst/>
              <a:gdLst>
                <a:gd name="T0" fmla="*/ 303 w 463"/>
                <a:gd name="T1" fmla="*/ 124 h 445"/>
                <a:gd name="T2" fmla="*/ 395 w 463"/>
                <a:gd name="T3" fmla="*/ 9 h 445"/>
                <a:gd name="T4" fmla="*/ 323 w 463"/>
                <a:gd name="T5" fmla="*/ 21 h 445"/>
                <a:gd name="T6" fmla="*/ 260 w 463"/>
                <a:gd name="T7" fmla="*/ 2 h 445"/>
                <a:gd name="T8" fmla="*/ 197 w 463"/>
                <a:gd name="T9" fmla="*/ 20 h 445"/>
                <a:gd name="T10" fmla="*/ 135 w 463"/>
                <a:gd name="T11" fmla="*/ 0 h 445"/>
                <a:gd name="T12" fmla="*/ 62 w 463"/>
                <a:gd name="T13" fmla="*/ 14 h 445"/>
                <a:gd name="T14" fmla="*/ 160 w 463"/>
                <a:gd name="T15" fmla="*/ 124 h 445"/>
                <a:gd name="T16" fmla="*/ 0 w 463"/>
                <a:gd name="T17" fmla="*/ 304 h 445"/>
                <a:gd name="T18" fmla="*/ 232 w 463"/>
                <a:gd name="T19" fmla="*/ 445 h 445"/>
                <a:gd name="T20" fmla="*/ 463 w 463"/>
                <a:gd name="T21" fmla="*/ 304 h 445"/>
                <a:gd name="T22" fmla="*/ 303 w 463"/>
                <a:gd name="T23" fmla="*/ 124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3" h="445">
                  <a:moveTo>
                    <a:pt x="303" y="124"/>
                  </a:moveTo>
                  <a:cubicBezTo>
                    <a:pt x="395" y="9"/>
                    <a:pt x="395" y="9"/>
                    <a:pt x="395" y="9"/>
                  </a:cubicBezTo>
                  <a:cubicBezTo>
                    <a:pt x="366" y="9"/>
                    <a:pt x="342" y="21"/>
                    <a:pt x="323" y="21"/>
                  </a:cubicBezTo>
                  <a:cubicBezTo>
                    <a:pt x="291" y="21"/>
                    <a:pt x="295" y="2"/>
                    <a:pt x="260" y="2"/>
                  </a:cubicBezTo>
                  <a:cubicBezTo>
                    <a:pt x="223" y="2"/>
                    <a:pt x="227" y="20"/>
                    <a:pt x="197" y="20"/>
                  </a:cubicBezTo>
                  <a:cubicBezTo>
                    <a:pt x="164" y="20"/>
                    <a:pt x="171" y="0"/>
                    <a:pt x="135" y="0"/>
                  </a:cubicBezTo>
                  <a:cubicBezTo>
                    <a:pt x="112" y="0"/>
                    <a:pt x="101" y="14"/>
                    <a:pt x="62" y="14"/>
                  </a:cubicBezTo>
                  <a:cubicBezTo>
                    <a:pt x="160" y="124"/>
                    <a:pt x="160" y="124"/>
                    <a:pt x="160" y="124"/>
                  </a:cubicBezTo>
                  <a:cubicBezTo>
                    <a:pt x="67" y="152"/>
                    <a:pt x="0" y="231"/>
                    <a:pt x="0" y="304"/>
                  </a:cubicBezTo>
                  <a:cubicBezTo>
                    <a:pt x="0" y="396"/>
                    <a:pt x="104" y="445"/>
                    <a:pt x="232" y="445"/>
                  </a:cubicBezTo>
                  <a:cubicBezTo>
                    <a:pt x="359" y="445"/>
                    <a:pt x="463" y="396"/>
                    <a:pt x="463" y="304"/>
                  </a:cubicBezTo>
                  <a:cubicBezTo>
                    <a:pt x="463" y="231"/>
                    <a:pt x="396" y="152"/>
                    <a:pt x="303" y="124"/>
                  </a:cubicBezTo>
                  <a:close/>
                </a:path>
              </a:pathLst>
            </a:custGeom>
            <a:solidFill>
              <a:srgbClr val="F1DB9D"/>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srgbClr val="000000"/>
                </a:solidFill>
              </a:endParaRPr>
            </a:p>
          </p:txBody>
        </p:sp>
        <p:sp>
          <p:nvSpPr>
            <p:cNvPr id="12" name="テキスト ボックス 11"/>
            <p:cNvSpPr txBox="1"/>
            <p:nvPr/>
          </p:nvSpPr>
          <p:spPr>
            <a:xfrm>
              <a:off x="2235907" y="3356992"/>
              <a:ext cx="2263761" cy="646331"/>
            </a:xfrm>
            <a:prstGeom prst="rect">
              <a:avLst/>
            </a:prstGeom>
            <a:noFill/>
          </p:spPr>
          <p:txBody>
            <a:bodyPr wrap="none" rtlCol="0">
              <a:spAutoFit/>
            </a:bodyPr>
            <a:lstStyle/>
            <a:p>
              <a:pPr algn="ctr"/>
              <a:r>
                <a:rPr lang="en-US" altLang="ja-JP" sz="2400" b="1" spc="-100" dirty="0">
                  <a:solidFill>
                    <a:srgbClr val="000000"/>
                  </a:solidFill>
                  <a:latin typeface="Arial Black" panose="020B0A04020102020204" pitchFamily="34" charset="0"/>
                  <a:cs typeface="Arial" panose="020B0604020202020204" pitchFamily="34" charset="0"/>
                </a:rPr>
                <a:t>16,00</a:t>
              </a:r>
              <a:r>
                <a:rPr lang="en-US" altLang="ja-JP" sz="2400" b="1" dirty="0">
                  <a:solidFill>
                    <a:srgbClr val="000000"/>
                  </a:solidFill>
                  <a:latin typeface="Arial Black" panose="020B0A04020102020204" pitchFamily="34" charset="0"/>
                  <a:cs typeface="Arial" panose="020B0604020202020204" pitchFamily="34" charset="0"/>
                </a:rPr>
                <a:t>0</a:t>
              </a:r>
              <a:r>
                <a:rPr lang="en-US" altLang="ja-JP" sz="1400" b="1" dirty="0">
                  <a:solidFill>
                    <a:srgbClr val="000000"/>
                  </a:solidFill>
                  <a:latin typeface="Arial Black" panose="020B0A04020102020204" pitchFamily="34" charset="0"/>
                  <a:cs typeface="Arial" panose="020B0604020202020204" pitchFamily="34" charset="0"/>
                </a:rPr>
                <a:t>US$</a:t>
              </a:r>
              <a:r>
                <a:rPr lang="ja-JP" altLang="en-US" sz="1200" b="1" dirty="0">
                  <a:solidFill>
                    <a:srgbClr val="000000"/>
                  </a:solidFill>
                  <a:cs typeface="Arial" panose="020B0604020202020204" pitchFamily="34" charset="0"/>
                </a:rPr>
                <a:t>相当以上</a:t>
              </a:r>
              <a:br>
                <a:rPr lang="en-US" altLang="ja-JP" sz="1200" b="1" dirty="0">
                  <a:solidFill>
                    <a:srgbClr val="000000"/>
                  </a:solidFill>
                  <a:cs typeface="Arial" panose="020B0604020202020204" pitchFamily="34" charset="0"/>
                </a:rPr>
              </a:br>
              <a:r>
                <a:rPr lang="ja-JP" altLang="en-US" sz="1200" b="1" dirty="0">
                  <a:solidFill>
                    <a:srgbClr val="000000"/>
                  </a:solidFill>
                  <a:cs typeface="Arial" panose="020B0604020202020204" pitchFamily="34" charset="0"/>
                </a:rPr>
                <a:t>現金・貴金属</a:t>
              </a:r>
              <a:endParaRPr lang="en-US" altLang="ja-JP" sz="1200" b="1" dirty="0">
                <a:solidFill>
                  <a:srgbClr val="000000"/>
                </a:solidFill>
                <a:cs typeface="Arial" panose="020B0604020202020204" pitchFamily="34" charset="0"/>
              </a:endParaRPr>
            </a:p>
          </p:txBody>
        </p:sp>
        <p:sp>
          <p:nvSpPr>
            <p:cNvPr id="13" name="正方形/長方形 12"/>
            <p:cNvSpPr/>
            <p:nvPr/>
          </p:nvSpPr>
          <p:spPr>
            <a:xfrm>
              <a:off x="2316858" y="3079185"/>
              <a:ext cx="2101857" cy="276999"/>
            </a:xfrm>
            <a:prstGeom prst="rect">
              <a:avLst/>
            </a:prstGeom>
            <a:solidFill>
              <a:srgbClr val="E4BB46"/>
            </a:solidFill>
            <a:ln cmpd="sng">
              <a:solidFill>
                <a:srgbClr val="FFFFFF"/>
              </a:solidFill>
            </a:ln>
            <a:effectLst>
              <a:outerShdw blurRad="38100" sx="102000" sy="102000" algn="ctr" rotWithShape="0">
                <a:srgbClr val="876B1B">
                  <a:alpha val="85000"/>
                </a:srgbClr>
              </a:outerShdw>
            </a:effectLst>
          </p:spPr>
          <p:txBody>
            <a:bodyPr wrap="none">
              <a:spAutoFit/>
            </a:bodyPr>
            <a:lstStyle/>
            <a:p>
              <a:pPr algn="ctr" fontAlgn="ctr"/>
              <a:r>
                <a:rPr lang="ja-JP" altLang="en-US" sz="1200" b="1" spc="-100" dirty="0">
                  <a:solidFill>
                    <a:srgbClr val="000000"/>
                  </a:solidFill>
                  <a:latin typeface="ＭＳ Ｐゴシック" panose="020B0600070205080204" pitchFamily="50" charset="-128"/>
                  <a:cs typeface="Arial" panose="020B0604020202020204" pitchFamily="34" charset="0"/>
                </a:rPr>
                <a:t>空港で税関申告が必要なケース</a:t>
              </a:r>
              <a:endParaRPr lang="en-US" altLang="ja-JP" sz="1200" b="1" spc="-100" dirty="0">
                <a:solidFill>
                  <a:srgbClr val="000000"/>
                </a:solidFill>
                <a:latin typeface="ＭＳ Ｐゴシック" panose="020B0600070205080204" pitchFamily="50" charset="-128"/>
                <a:cs typeface="Arial" panose="020B0604020202020204" pitchFamily="34" charset="0"/>
              </a:endParaRPr>
            </a:p>
          </p:txBody>
        </p:sp>
      </p:grpSp>
      <p:grpSp>
        <p:nvGrpSpPr>
          <p:cNvPr id="16" name="グループ化 15"/>
          <p:cNvGrpSpPr/>
          <p:nvPr/>
        </p:nvGrpSpPr>
        <p:grpSpPr>
          <a:xfrm>
            <a:off x="4880992" y="3933056"/>
            <a:ext cx="2447328" cy="1821260"/>
            <a:chOff x="2144122" y="2575129"/>
            <a:chExt cx="2447328" cy="1821260"/>
          </a:xfrm>
        </p:grpSpPr>
        <p:sp>
          <p:nvSpPr>
            <p:cNvPr id="17" name="Freeform 12"/>
            <p:cNvSpPr>
              <a:spLocks/>
            </p:cNvSpPr>
            <p:nvPr/>
          </p:nvSpPr>
          <p:spPr bwMode="auto">
            <a:xfrm>
              <a:off x="2144122" y="2575129"/>
              <a:ext cx="2447328" cy="1821260"/>
            </a:xfrm>
            <a:custGeom>
              <a:avLst/>
              <a:gdLst>
                <a:gd name="T0" fmla="*/ 303 w 463"/>
                <a:gd name="T1" fmla="*/ 124 h 445"/>
                <a:gd name="T2" fmla="*/ 395 w 463"/>
                <a:gd name="T3" fmla="*/ 9 h 445"/>
                <a:gd name="T4" fmla="*/ 323 w 463"/>
                <a:gd name="T5" fmla="*/ 21 h 445"/>
                <a:gd name="T6" fmla="*/ 260 w 463"/>
                <a:gd name="T7" fmla="*/ 2 h 445"/>
                <a:gd name="T8" fmla="*/ 197 w 463"/>
                <a:gd name="T9" fmla="*/ 20 h 445"/>
                <a:gd name="T10" fmla="*/ 135 w 463"/>
                <a:gd name="T11" fmla="*/ 0 h 445"/>
                <a:gd name="T12" fmla="*/ 62 w 463"/>
                <a:gd name="T13" fmla="*/ 14 h 445"/>
                <a:gd name="T14" fmla="*/ 160 w 463"/>
                <a:gd name="T15" fmla="*/ 124 h 445"/>
                <a:gd name="T16" fmla="*/ 0 w 463"/>
                <a:gd name="T17" fmla="*/ 304 h 445"/>
                <a:gd name="T18" fmla="*/ 232 w 463"/>
                <a:gd name="T19" fmla="*/ 445 h 445"/>
                <a:gd name="T20" fmla="*/ 463 w 463"/>
                <a:gd name="T21" fmla="*/ 304 h 445"/>
                <a:gd name="T22" fmla="*/ 303 w 463"/>
                <a:gd name="T23" fmla="*/ 124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3" h="445">
                  <a:moveTo>
                    <a:pt x="303" y="124"/>
                  </a:moveTo>
                  <a:cubicBezTo>
                    <a:pt x="395" y="9"/>
                    <a:pt x="395" y="9"/>
                    <a:pt x="395" y="9"/>
                  </a:cubicBezTo>
                  <a:cubicBezTo>
                    <a:pt x="366" y="9"/>
                    <a:pt x="342" y="21"/>
                    <a:pt x="323" y="21"/>
                  </a:cubicBezTo>
                  <a:cubicBezTo>
                    <a:pt x="291" y="21"/>
                    <a:pt x="295" y="2"/>
                    <a:pt x="260" y="2"/>
                  </a:cubicBezTo>
                  <a:cubicBezTo>
                    <a:pt x="223" y="2"/>
                    <a:pt x="227" y="20"/>
                    <a:pt x="197" y="20"/>
                  </a:cubicBezTo>
                  <a:cubicBezTo>
                    <a:pt x="164" y="20"/>
                    <a:pt x="171" y="0"/>
                    <a:pt x="135" y="0"/>
                  </a:cubicBezTo>
                  <a:cubicBezTo>
                    <a:pt x="112" y="0"/>
                    <a:pt x="101" y="14"/>
                    <a:pt x="62" y="14"/>
                  </a:cubicBezTo>
                  <a:cubicBezTo>
                    <a:pt x="160" y="124"/>
                    <a:pt x="160" y="124"/>
                    <a:pt x="160" y="124"/>
                  </a:cubicBezTo>
                  <a:cubicBezTo>
                    <a:pt x="67" y="152"/>
                    <a:pt x="0" y="231"/>
                    <a:pt x="0" y="304"/>
                  </a:cubicBezTo>
                  <a:cubicBezTo>
                    <a:pt x="0" y="396"/>
                    <a:pt x="104" y="445"/>
                    <a:pt x="232" y="445"/>
                  </a:cubicBezTo>
                  <a:cubicBezTo>
                    <a:pt x="359" y="445"/>
                    <a:pt x="463" y="396"/>
                    <a:pt x="463" y="304"/>
                  </a:cubicBezTo>
                  <a:cubicBezTo>
                    <a:pt x="463" y="231"/>
                    <a:pt x="396" y="152"/>
                    <a:pt x="303" y="124"/>
                  </a:cubicBezTo>
                  <a:close/>
                </a:path>
              </a:pathLst>
            </a:custGeom>
            <a:solidFill>
              <a:srgbClr val="F1DB9D"/>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srgbClr val="000000"/>
                </a:solidFill>
              </a:endParaRPr>
            </a:p>
          </p:txBody>
        </p:sp>
        <p:sp>
          <p:nvSpPr>
            <p:cNvPr id="18" name="テキスト ボックス 17"/>
            <p:cNvSpPr txBox="1"/>
            <p:nvPr/>
          </p:nvSpPr>
          <p:spPr>
            <a:xfrm>
              <a:off x="2235908" y="3356992"/>
              <a:ext cx="2263761" cy="646331"/>
            </a:xfrm>
            <a:prstGeom prst="rect">
              <a:avLst/>
            </a:prstGeom>
            <a:noFill/>
          </p:spPr>
          <p:txBody>
            <a:bodyPr wrap="none" rtlCol="0">
              <a:spAutoFit/>
            </a:bodyPr>
            <a:lstStyle/>
            <a:p>
              <a:pPr algn="ctr"/>
              <a:r>
                <a:rPr lang="en-US" altLang="ja-JP" sz="2400" b="1" spc="-100" dirty="0">
                  <a:solidFill>
                    <a:srgbClr val="000000"/>
                  </a:solidFill>
                  <a:latin typeface="Arial Black" panose="020B0A04020102020204" pitchFamily="34" charset="0"/>
                  <a:cs typeface="Arial" panose="020B0604020202020204" pitchFamily="34" charset="0"/>
                </a:rPr>
                <a:t>16,00</a:t>
              </a:r>
              <a:r>
                <a:rPr lang="en-US" altLang="ja-JP" sz="2400" b="1" dirty="0">
                  <a:solidFill>
                    <a:srgbClr val="000000"/>
                  </a:solidFill>
                  <a:latin typeface="Arial Black" panose="020B0A04020102020204" pitchFamily="34" charset="0"/>
                  <a:cs typeface="Arial" panose="020B0604020202020204" pitchFamily="34" charset="0"/>
                </a:rPr>
                <a:t>0</a:t>
              </a:r>
              <a:r>
                <a:rPr lang="en-US" altLang="ja-JP" sz="1400" b="1" dirty="0">
                  <a:solidFill>
                    <a:srgbClr val="000000"/>
                  </a:solidFill>
                  <a:latin typeface="Arial Black" panose="020B0A04020102020204" pitchFamily="34" charset="0"/>
                  <a:cs typeface="Arial" panose="020B0604020202020204" pitchFamily="34" charset="0"/>
                </a:rPr>
                <a:t>US$</a:t>
              </a:r>
              <a:r>
                <a:rPr lang="ja-JP" altLang="en-US" sz="1200" b="1" dirty="0">
                  <a:solidFill>
                    <a:srgbClr val="000000"/>
                  </a:solidFill>
                  <a:cs typeface="Arial" panose="020B0604020202020204" pitchFamily="34" charset="0"/>
                </a:rPr>
                <a:t>相当以上</a:t>
              </a:r>
              <a:br>
                <a:rPr lang="en-US" altLang="ja-JP" sz="1200" b="1" dirty="0">
                  <a:solidFill>
                    <a:srgbClr val="000000"/>
                  </a:solidFill>
                  <a:cs typeface="Arial" panose="020B0604020202020204" pitchFamily="34" charset="0"/>
                </a:rPr>
              </a:br>
              <a:r>
                <a:rPr lang="ja-JP" altLang="en-US" sz="1200" b="1" dirty="0">
                  <a:solidFill>
                    <a:srgbClr val="000000"/>
                  </a:solidFill>
                  <a:cs typeface="Arial" panose="020B0604020202020204" pitchFamily="34" charset="0"/>
                </a:rPr>
                <a:t>現金・貴金属</a:t>
              </a:r>
              <a:endParaRPr lang="en-US" altLang="ja-JP" sz="1200" b="1" dirty="0">
                <a:solidFill>
                  <a:srgbClr val="000000"/>
                </a:solidFill>
                <a:cs typeface="Arial" panose="020B0604020202020204" pitchFamily="34" charset="0"/>
              </a:endParaRPr>
            </a:p>
          </p:txBody>
        </p:sp>
        <p:sp>
          <p:nvSpPr>
            <p:cNvPr id="19" name="正方形/長方形 18"/>
            <p:cNvSpPr/>
            <p:nvPr/>
          </p:nvSpPr>
          <p:spPr>
            <a:xfrm>
              <a:off x="2316858" y="3079185"/>
              <a:ext cx="2101857" cy="276999"/>
            </a:xfrm>
            <a:prstGeom prst="rect">
              <a:avLst/>
            </a:prstGeom>
            <a:solidFill>
              <a:srgbClr val="E4BB46"/>
            </a:solidFill>
            <a:ln cmpd="sng">
              <a:solidFill>
                <a:srgbClr val="FFFFFF"/>
              </a:solidFill>
            </a:ln>
            <a:effectLst>
              <a:outerShdw blurRad="38100" sx="102000" sy="102000" algn="ctr" rotWithShape="0">
                <a:srgbClr val="876B1B">
                  <a:alpha val="85000"/>
                </a:srgbClr>
              </a:outerShdw>
            </a:effectLst>
          </p:spPr>
          <p:txBody>
            <a:bodyPr wrap="none">
              <a:spAutoFit/>
            </a:bodyPr>
            <a:lstStyle/>
            <a:p>
              <a:pPr algn="ctr" fontAlgn="ctr"/>
              <a:r>
                <a:rPr lang="ja-JP" altLang="en-US" sz="1200" b="1" spc="-100" dirty="0">
                  <a:solidFill>
                    <a:srgbClr val="000000"/>
                  </a:solidFill>
                  <a:latin typeface="ＭＳ Ｐゴシック" panose="020B0600070205080204" pitchFamily="50" charset="-128"/>
                  <a:cs typeface="Arial" panose="020B0604020202020204" pitchFamily="34" charset="0"/>
                </a:rPr>
                <a:t>空港で税関申告が必要なケース</a:t>
              </a:r>
              <a:endParaRPr lang="en-US" altLang="ja-JP" sz="1200" b="1" spc="-100" dirty="0">
                <a:solidFill>
                  <a:srgbClr val="000000"/>
                </a:solidFill>
                <a:latin typeface="ＭＳ Ｐゴシック" panose="020B0600070205080204" pitchFamily="50" charset="-128"/>
                <a:cs typeface="Arial" panose="020B0604020202020204" pitchFamily="34" charset="0"/>
              </a:endParaRPr>
            </a:p>
          </p:txBody>
        </p:sp>
      </p:grpSp>
      <p:sp>
        <p:nvSpPr>
          <p:cNvPr id="5" name="正方形/長方形 4"/>
          <p:cNvSpPr/>
          <p:nvPr/>
        </p:nvSpPr>
        <p:spPr>
          <a:xfrm>
            <a:off x="776536" y="5733256"/>
            <a:ext cx="8568952" cy="758989"/>
          </a:xfrm>
          <a:prstGeom prst="rect">
            <a:avLst/>
          </a:prstGeom>
        </p:spPr>
        <p:txBody>
          <a:bodyPr anchor="ctr" anchorCtr="0">
            <a:noAutofit/>
          </a:bodyPr>
          <a:lstStyle/>
          <a:p>
            <a:pPr algn="ctr"/>
            <a:r>
              <a:rPr lang="ja-JP" altLang="en-US" sz="1600" dirty="0">
                <a:solidFill>
                  <a:srgbClr val="000000"/>
                </a:solidFill>
                <a:latin typeface="HGP創英角ｺﾞｼｯｸUB" panose="020B0900000000000000" pitchFamily="50" charset="-128"/>
                <a:ea typeface="HGP創英角ｺﾞｼｯｸUB" panose="020B0900000000000000" pitchFamily="50" charset="-128"/>
              </a:rPr>
              <a:t>出入国時に申告しない場合は、係官による検査が行われたり、</a:t>
            </a:r>
            <a:endParaRPr lang="en-US" altLang="ja-JP" sz="1600" dirty="0">
              <a:solidFill>
                <a:srgbClr val="000000"/>
              </a:solidFill>
              <a:latin typeface="HGP創英角ｺﾞｼｯｸUB" panose="020B0900000000000000" pitchFamily="50" charset="-128"/>
              <a:ea typeface="HGP創英角ｺﾞｼｯｸUB" panose="020B0900000000000000" pitchFamily="50" charset="-128"/>
            </a:endParaRPr>
          </a:p>
          <a:p>
            <a:pPr algn="ctr"/>
            <a:r>
              <a:rPr lang="ja-JP" altLang="en-US" sz="1600" dirty="0">
                <a:solidFill>
                  <a:srgbClr val="000000"/>
                </a:solidFill>
                <a:latin typeface="HGP創英角ｺﾞｼｯｸUB" panose="020B0900000000000000" pitchFamily="50" charset="-128"/>
                <a:ea typeface="HGP創英角ｺﾞｼｯｸUB" panose="020B0900000000000000" pitchFamily="50" charset="-128"/>
              </a:rPr>
              <a:t>現金・貴金属を当局が一時保管する場合がある</a:t>
            </a:r>
          </a:p>
        </p:txBody>
      </p:sp>
      <p:grpSp>
        <p:nvGrpSpPr>
          <p:cNvPr id="36" name="グループ化 7"/>
          <p:cNvGrpSpPr/>
          <p:nvPr/>
        </p:nvGrpSpPr>
        <p:grpSpPr>
          <a:xfrm>
            <a:off x="200471" y="1788006"/>
            <a:ext cx="9505058" cy="288032"/>
            <a:chOff x="4803500" y="2113806"/>
            <a:chExt cx="6189609" cy="288032"/>
          </a:xfrm>
        </p:grpSpPr>
        <p:cxnSp>
          <p:nvCxnSpPr>
            <p:cNvPr id="37" name="直線コネクタ 36"/>
            <p:cNvCxnSpPr/>
            <p:nvPr/>
          </p:nvCxnSpPr>
          <p:spPr>
            <a:xfrm>
              <a:off x="4808984" y="2401838"/>
              <a:ext cx="6184125"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8" name="Rectangle 6"/>
            <p:cNvSpPr>
              <a:spLocks noChangeArrowheads="1"/>
            </p:cNvSpPr>
            <p:nvPr/>
          </p:nvSpPr>
          <p:spPr bwMode="auto">
            <a:xfrm>
              <a:off x="4803500" y="2113806"/>
              <a:ext cx="6189608"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出入国時空港で税関申告が必要なケース</a:t>
              </a:r>
            </a:p>
          </p:txBody>
        </p:sp>
      </p:grpSp>
      <p:sp>
        <p:nvSpPr>
          <p:cNvPr id="41" name="テキスト ボックス 40"/>
          <p:cNvSpPr txBox="1"/>
          <p:nvPr/>
        </p:nvSpPr>
        <p:spPr>
          <a:xfrm>
            <a:off x="200472" y="6525344"/>
            <a:ext cx="5616624" cy="144016"/>
          </a:xfrm>
          <a:prstGeom prst="rect">
            <a:avLst/>
          </a:prstGeom>
          <a:noFill/>
        </p:spPr>
        <p:txBody>
          <a:bodyPr wrap="square" lIns="0" tIns="0" rIns="0" bIns="0" rtlCol="0">
            <a:noAutofit/>
          </a:bodyPr>
          <a:lstStyle/>
          <a:p>
            <a:r>
              <a:rPr lang="ja-JP" altLang="en-US" sz="800" dirty="0">
                <a:solidFill>
                  <a:srgbClr val="000000"/>
                </a:solidFill>
                <a:cs typeface="Arial" panose="020B0604020202020204" pitchFamily="34" charset="0"/>
              </a:rPr>
              <a:t>（出所）外務省</a:t>
            </a:r>
            <a:r>
              <a:rPr lang="en-US" altLang="ja-JP" sz="800" dirty="0">
                <a:solidFill>
                  <a:srgbClr val="000000"/>
                </a:solidFill>
              </a:rPr>
              <a:t>HP</a:t>
            </a:r>
          </a:p>
        </p:txBody>
      </p:sp>
    </p:spTree>
    <p:extLst>
      <p:ext uri="{BB962C8B-B14F-4D97-AF65-F5344CB8AC3E}">
        <p14:creationId xmlns:p14="http://schemas.microsoft.com/office/powerpoint/2010/main" val="39759086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1E0EA13A-96AA-4BAE-A4CA-D188E6D6021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73" imgH="473" progId="TCLayout.ActiveDocument.1">
                  <p:embed/>
                </p:oleObj>
              </mc:Choice>
              <mc:Fallback>
                <p:oleObj name="think-cell Slide" r:id="rId4" imgW="473" imgH="473" progId="TCLayout.ActiveDocument.1">
                  <p:embed/>
                  <p:pic>
                    <p:nvPicPr>
                      <p:cNvPr id="5" name="Object 4" hidden="1">
                        <a:extLst>
                          <a:ext uri="{FF2B5EF4-FFF2-40B4-BE49-F238E27FC236}">
                            <a16:creationId xmlns:a16="http://schemas.microsoft.com/office/drawing/2014/main" id="{1E0EA13A-96AA-4BAE-A4CA-D188E6D6021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タイトル 2"/>
          <p:cNvSpPr>
            <a:spLocks noGrp="1"/>
          </p:cNvSpPr>
          <p:nvPr>
            <p:ph type="title"/>
          </p:nvPr>
        </p:nvSpPr>
        <p:spPr/>
        <p:txBody>
          <a:bodyPr vert="horz"/>
          <a:lstStyle/>
          <a:p>
            <a:r>
              <a:rPr lang="ja-JP" altLang="en-US" dirty="0"/>
              <a:t>サウジアラビア／一般概況／規制</a:t>
            </a:r>
            <a:endParaRPr kumimoji="1" lang="ja-JP" altLang="en-US" dirty="0"/>
          </a:p>
        </p:txBody>
      </p:sp>
      <p:sp>
        <p:nvSpPr>
          <p:cNvPr id="2" name="テキスト プレースホルダー 1"/>
          <p:cNvSpPr>
            <a:spLocks noGrp="1"/>
          </p:cNvSpPr>
          <p:nvPr>
            <p:ph type="body" sz="quarter" idx="15"/>
          </p:nvPr>
        </p:nvSpPr>
        <p:spPr/>
        <p:txBody>
          <a:bodyPr/>
          <a:lstStyle/>
          <a:p>
            <a:r>
              <a:rPr lang="ja-JP" altLang="en-US" dirty="0"/>
              <a:t>外国人就労規制（サウダイゼーション）</a:t>
            </a:r>
            <a:endParaRPr lang="zh-CN" altLang="en-US" dirty="0"/>
          </a:p>
        </p:txBody>
      </p:sp>
      <p:sp>
        <p:nvSpPr>
          <p:cNvPr id="39" name="テキスト ボックス 38"/>
          <p:cNvSpPr txBox="1"/>
          <p:nvPr/>
        </p:nvSpPr>
        <p:spPr>
          <a:xfrm>
            <a:off x="200472" y="1124744"/>
            <a:ext cx="9505056" cy="2142125"/>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solidFill>
                  <a:srgbClr val="000000"/>
                </a:solidFill>
                <a:cs typeface="Arial" panose="020B0604020202020204" pitchFamily="34" charset="0"/>
              </a:rPr>
              <a:t>サウジアラビアでは、サウダイゼーションと呼ばれる、ある特定の職業をサウジアラビア人に限定し、または外国人労働力のサウジアラビア人労働力への段階的な置換をすることによって、サウジアラビア人の雇用拡大を図ることを目標とした政策がとられている。</a:t>
            </a:r>
            <a:endParaRPr lang="en-US" altLang="ja-JP" sz="1400" dirty="0">
              <a:solidFill>
                <a:srgbClr val="000000"/>
              </a:solidFill>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solidFill>
                  <a:srgbClr val="000000"/>
                </a:solidFill>
                <a:cs typeface="Arial" panose="020B0604020202020204" pitchFamily="34" charset="0"/>
              </a:rPr>
              <a:t>2002</a:t>
            </a:r>
            <a:r>
              <a:rPr lang="ja-JP" altLang="en-US" sz="1400" dirty="0">
                <a:solidFill>
                  <a:srgbClr val="000000"/>
                </a:solidFill>
                <a:cs typeface="Arial" panose="020B0604020202020204" pitchFamily="34" charset="0"/>
              </a:rPr>
              <a:t>年に、各民間セクターの企業におけるサウジアラビア人比率を最低</a:t>
            </a:r>
            <a:r>
              <a:rPr lang="en-US" altLang="ja-JP" sz="1400" dirty="0">
                <a:solidFill>
                  <a:srgbClr val="000000"/>
                </a:solidFill>
                <a:cs typeface="Arial" panose="020B0604020202020204" pitchFamily="34" charset="0"/>
              </a:rPr>
              <a:t>30%</a:t>
            </a:r>
            <a:r>
              <a:rPr lang="ja-JP" altLang="en-US" sz="1400" dirty="0">
                <a:solidFill>
                  <a:srgbClr val="000000"/>
                </a:solidFill>
                <a:cs typeface="Arial" panose="020B0604020202020204" pitchFamily="34" charset="0"/>
              </a:rPr>
              <a:t>と定める決定が交付されたが、サウジアラビア人労働力が十分ではないことを理由に、最低比率が見直され、</a:t>
            </a:r>
            <a:r>
              <a:rPr lang="en-US" altLang="ja-JP" sz="1400" dirty="0">
                <a:solidFill>
                  <a:srgbClr val="000000"/>
                </a:solidFill>
                <a:cs typeface="Arial" panose="020B0604020202020204" pitchFamily="34" charset="0"/>
              </a:rPr>
              <a:t>2011</a:t>
            </a:r>
            <a:r>
              <a:rPr lang="ja-JP" altLang="en-US" sz="1400" dirty="0">
                <a:solidFill>
                  <a:srgbClr val="000000"/>
                </a:solidFill>
                <a:cs typeface="Arial" panose="020B0604020202020204" pitchFamily="34" charset="0"/>
              </a:rPr>
              <a:t>年に新たにニタカット（割り当て）プログラムが導入された。</a:t>
            </a:r>
            <a:endParaRPr lang="en-US" altLang="ja-JP" sz="1400" dirty="0">
              <a:solidFill>
                <a:srgbClr val="000000"/>
              </a:solidFill>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solidFill>
                  <a:srgbClr val="000000"/>
                </a:solidFill>
                <a:cs typeface="Arial" panose="020B0604020202020204" pitchFamily="34" charset="0"/>
              </a:rPr>
              <a:t>ニタカットプログラムでは、達成度の高い順に、プラチナ、緑（高、中、低）、赤の</a:t>
            </a:r>
            <a:r>
              <a:rPr lang="en-US" altLang="ja-JP" sz="1400" dirty="0">
                <a:solidFill>
                  <a:srgbClr val="000000"/>
                </a:solidFill>
                <a:cs typeface="Arial" panose="020B0604020202020204" pitchFamily="34" charset="0"/>
              </a:rPr>
              <a:t>5</a:t>
            </a:r>
            <a:r>
              <a:rPr lang="ja-JP" altLang="en-US" sz="1400" dirty="0">
                <a:solidFill>
                  <a:srgbClr val="000000"/>
                </a:solidFill>
                <a:cs typeface="Arial" panose="020B0604020202020204" pitchFamily="34" charset="0"/>
              </a:rPr>
              <a:t>段階に格付けされ、プラチナと緑にはインセンティブが、赤には厳しいペナルティが課せられる。</a:t>
            </a:r>
            <a:endParaRPr lang="en-US" altLang="ja-JP" sz="1400" dirty="0">
              <a:solidFill>
                <a:srgbClr val="000000"/>
              </a:solidFill>
              <a:cs typeface="Arial" panose="020B0604020202020204" pitchFamily="34" charset="0"/>
            </a:endParaRPr>
          </a:p>
          <a:p>
            <a:pPr marL="742950" lvl="1" indent="-285750">
              <a:lnSpc>
                <a:spcPct val="110000"/>
              </a:lnSpc>
              <a:spcAft>
                <a:spcPts val="200"/>
              </a:spcAft>
              <a:buClr>
                <a:srgbClr val="5F8AC3"/>
              </a:buClr>
              <a:buFont typeface="Wingdings" panose="05000000000000000000" pitchFamily="2" charset="2"/>
              <a:buChar char="l"/>
            </a:pPr>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インセンティブとペナルティは、外国人労働者の労働許可証の更新や新規ビザ申請の可否、労働ビザに登録された外国人労働者の職種変更の可否等の形で与えられる。</a:t>
            </a:r>
            <a:endParaRPr lang="en-US" altLang="ja-JP"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0" name="テキスト ボックス 39"/>
          <p:cNvSpPr txBox="1"/>
          <p:nvPr/>
        </p:nvSpPr>
        <p:spPr>
          <a:xfrm>
            <a:off x="200472" y="6525434"/>
            <a:ext cx="9289032" cy="144016"/>
          </a:xfrm>
          <a:prstGeom prst="rect">
            <a:avLst/>
          </a:prstGeom>
          <a:noFill/>
        </p:spPr>
        <p:txBody>
          <a:bodyPr wrap="square" lIns="0" tIns="0" rIns="0" bIns="0" rtlCol="0">
            <a:noAutofit/>
          </a:bodyPr>
          <a:lstStyle/>
          <a:p>
            <a:r>
              <a:rPr lang="ja-JP" altLang="en-US" sz="800" dirty="0">
                <a:solidFill>
                  <a:srgbClr val="000000"/>
                </a:solidFill>
                <a:cs typeface="Arial" panose="020B0604020202020204" pitchFamily="34" charset="0"/>
              </a:rPr>
              <a:t>（出所） </a:t>
            </a:r>
            <a:r>
              <a:rPr lang="en-US" altLang="ja-JP" sz="800" dirty="0">
                <a:solidFill>
                  <a:srgbClr val="000000"/>
                </a:solidFill>
                <a:cs typeface="Arial" panose="020B0604020202020204" pitchFamily="34" charset="0"/>
              </a:rPr>
              <a:t>JETRO HP</a:t>
            </a:r>
            <a:r>
              <a:rPr lang="ja-JP" altLang="en-US" sz="800" dirty="0">
                <a:solidFill>
                  <a:srgbClr val="000000"/>
                </a:solidFill>
                <a:cs typeface="Arial" panose="020B0604020202020204" pitchFamily="34" charset="0"/>
              </a:rPr>
              <a:t>、</a:t>
            </a:r>
            <a:r>
              <a:rPr lang="en-US" altLang="ja-JP" sz="800" dirty="0">
                <a:solidFill>
                  <a:srgbClr val="000000"/>
                </a:solidFill>
              </a:rPr>
              <a:t>JETRO</a:t>
            </a:r>
            <a:r>
              <a:rPr lang="ja-JP" altLang="en-US" sz="800" dirty="0">
                <a:solidFill>
                  <a:srgbClr val="000000"/>
                </a:solidFill>
              </a:rPr>
              <a:t>資料「サウダイゼーション・ガイドブック（第</a:t>
            </a:r>
            <a:r>
              <a:rPr lang="en-US" altLang="ja-JP" sz="800" dirty="0">
                <a:solidFill>
                  <a:srgbClr val="000000"/>
                </a:solidFill>
              </a:rPr>
              <a:t>5</a:t>
            </a:r>
            <a:r>
              <a:rPr lang="ja-JP" altLang="en-US" sz="800" dirty="0">
                <a:solidFill>
                  <a:srgbClr val="000000"/>
                </a:solidFill>
              </a:rPr>
              <a:t>版）」、ベーカー＆マッケンジー法律事務所「中東・アフリカニュースレター</a:t>
            </a:r>
            <a:r>
              <a:rPr lang="en-US" altLang="ja-JP" sz="800" dirty="0">
                <a:solidFill>
                  <a:srgbClr val="000000"/>
                </a:solidFill>
              </a:rPr>
              <a:t>vol.4</a:t>
            </a:r>
            <a:r>
              <a:rPr lang="ja-JP" altLang="en-US" sz="800" dirty="0">
                <a:solidFill>
                  <a:srgbClr val="000000"/>
                </a:solidFill>
              </a:rPr>
              <a:t>」、</a:t>
            </a:r>
            <a:br>
              <a:rPr lang="en-US" altLang="ja-JP" sz="800" dirty="0">
                <a:solidFill>
                  <a:srgbClr val="000000"/>
                </a:solidFill>
              </a:rPr>
            </a:br>
            <a:r>
              <a:rPr lang="ja-JP" altLang="en-US" sz="800" dirty="0">
                <a:solidFill>
                  <a:srgbClr val="000000"/>
                </a:solidFill>
              </a:rPr>
              <a:t>　　　　　中東協力センター「</a:t>
            </a:r>
            <a:r>
              <a:rPr lang="en-US" altLang="ja-JP" sz="800" dirty="0">
                <a:solidFill>
                  <a:srgbClr val="000000"/>
                </a:solidFill>
              </a:rPr>
              <a:t>GCC </a:t>
            </a:r>
            <a:r>
              <a:rPr lang="ja-JP" altLang="en-US" sz="800" dirty="0">
                <a:solidFill>
                  <a:srgbClr val="000000"/>
                </a:solidFill>
              </a:rPr>
              <a:t>主要産油国に於ける雇用創出力のある非製造業に関する調査」（</a:t>
            </a:r>
            <a:r>
              <a:rPr lang="en-US" altLang="ja-JP" sz="800" dirty="0">
                <a:solidFill>
                  <a:srgbClr val="000000"/>
                </a:solidFill>
              </a:rPr>
              <a:t>2014</a:t>
            </a:r>
            <a:r>
              <a:rPr lang="ja-JP" altLang="en-US" sz="800" dirty="0">
                <a:solidFill>
                  <a:srgbClr val="000000"/>
                </a:solidFill>
              </a:rPr>
              <a:t>）</a:t>
            </a:r>
            <a:endParaRPr lang="ja-JP" altLang="ja-JP" sz="800" dirty="0">
              <a:solidFill>
                <a:srgbClr val="000000"/>
              </a:solidFill>
            </a:endParaRPr>
          </a:p>
        </p:txBody>
      </p:sp>
      <p:graphicFrame>
        <p:nvGraphicFramePr>
          <p:cNvPr id="18" name="表 17"/>
          <p:cNvGraphicFramePr>
            <a:graphicFrameLocks noGrp="1"/>
          </p:cNvGraphicFramePr>
          <p:nvPr>
            <p:extLst>
              <p:ext uri="{D42A27DB-BD31-4B8C-83A1-F6EECF244321}">
                <p14:modId xmlns:p14="http://schemas.microsoft.com/office/powerpoint/2010/main" val="3042734381"/>
              </p:ext>
            </p:extLst>
          </p:nvPr>
        </p:nvGraphicFramePr>
        <p:xfrm>
          <a:off x="1164418" y="3846981"/>
          <a:ext cx="7577164" cy="2298070"/>
        </p:xfrm>
        <a:graphic>
          <a:graphicData uri="http://schemas.openxmlformats.org/drawingml/2006/table">
            <a:tbl>
              <a:tblPr firstRow="1" bandRow="1">
                <a:tableStyleId>{5C22544A-7EE6-4342-B048-85BDC9FD1C3A}</a:tableStyleId>
              </a:tblPr>
              <a:tblGrid>
                <a:gridCol w="1867323">
                  <a:extLst>
                    <a:ext uri="{9D8B030D-6E8A-4147-A177-3AD203B41FA5}">
                      <a16:colId xmlns:a16="http://schemas.microsoft.com/office/drawing/2014/main" val="20000"/>
                    </a:ext>
                  </a:extLst>
                </a:gridCol>
                <a:gridCol w="1352209">
                  <a:extLst>
                    <a:ext uri="{9D8B030D-6E8A-4147-A177-3AD203B41FA5}">
                      <a16:colId xmlns:a16="http://schemas.microsoft.com/office/drawing/2014/main" val="20001"/>
                    </a:ext>
                  </a:extLst>
                </a:gridCol>
                <a:gridCol w="1452544">
                  <a:extLst>
                    <a:ext uri="{9D8B030D-6E8A-4147-A177-3AD203B41FA5}">
                      <a16:colId xmlns:a16="http://schemas.microsoft.com/office/drawing/2014/main" val="20002"/>
                    </a:ext>
                  </a:extLst>
                </a:gridCol>
                <a:gridCol w="1452544">
                  <a:extLst>
                    <a:ext uri="{9D8B030D-6E8A-4147-A177-3AD203B41FA5}">
                      <a16:colId xmlns:a16="http://schemas.microsoft.com/office/drawing/2014/main" val="20003"/>
                    </a:ext>
                  </a:extLst>
                </a:gridCol>
                <a:gridCol w="1452544">
                  <a:extLst>
                    <a:ext uri="{9D8B030D-6E8A-4147-A177-3AD203B41FA5}">
                      <a16:colId xmlns:a16="http://schemas.microsoft.com/office/drawing/2014/main" val="20004"/>
                    </a:ext>
                  </a:extLst>
                </a:gridCol>
              </a:tblGrid>
              <a:tr h="20070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kern="1200" dirty="0">
                          <a:solidFill>
                            <a:schemeClr val="bg1"/>
                          </a:solidFill>
                          <a:latin typeface="HGP創英角ｺﾞｼｯｸUB" panose="020B0900000000000000" pitchFamily="50" charset="-128"/>
                          <a:ea typeface="HGP創英角ｺﾞｼｯｸUB" panose="020B0900000000000000" pitchFamily="50" charset="-128"/>
                          <a:cs typeface="+mn-cs"/>
                        </a:rPr>
                        <a:t>業種／企業規模</a:t>
                      </a:r>
                      <a:endParaRPr kumimoji="1" lang="en-US" altLang="ja-JP" sz="1400" b="0" kern="1200" dirty="0">
                        <a:solidFill>
                          <a:schemeClr val="bg1"/>
                        </a:solidFill>
                        <a:latin typeface="HGP創英角ｺﾞｼｯｸUB" panose="020B0900000000000000" pitchFamily="50" charset="-128"/>
                        <a:ea typeface="HGP創英角ｺﾞｼｯｸUB" panose="020B0900000000000000" pitchFamily="50" charset="-128"/>
                        <a:cs typeface="+mn-cs"/>
                      </a:endParaRPr>
                    </a:p>
                  </a:txBody>
                  <a:tcPr marT="0" marB="0"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b="0" dirty="0">
                          <a:solidFill>
                            <a:schemeClr val="bg1"/>
                          </a:solidFill>
                          <a:latin typeface="HGP創英角ｺﾞｼｯｸUB" panose="020B0900000000000000" pitchFamily="50" charset="-128"/>
                          <a:ea typeface="HGP創英角ｺﾞｼｯｸUB" panose="020B0900000000000000" pitchFamily="50" charset="-128"/>
                        </a:rPr>
                        <a:t>6</a:t>
                      </a:r>
                      <a:r>
                        <a:rPr kumimoji="1" lang="ja-JP" altLang="en-US" sz="1400" b="0" dirty="0">
                          <a:solidFill>
                            <a:schemeClr val="bg1"/>
                          </a:solidFill>
                          <a:latin typeface="HGP創英角ｺﾞｼｯｸUB" panose="020B0900000000000000" pitchFamily="50" charset="-128"/>
                          <a:ea typeface="HGP創英角ｺﾞｼｯｸUB" panose="020B0900000000000000" pitchFamily="50" charset="-128"/>
                        </a:rPr>
                        <a:t>～</a:t>
                      </a:r>
                      <a:r>
                        <a:rPr kumimoji="1" lang="en-US" altLang="ja-JP" sz="1400" b="0" dirty="0">
                          <a:solidFill>
                            <a:schemeClr val="bg1"/>
                          </a:solidFill>
                          <a:latin typeface="HGP創英角ｺﾞｼｯｸUB" panose="020B0900000000000000" pitchFamily="50" charset="-128"/>
                          <a:ea typeface="HGP創英角ｺﾞｼｯｸUB" panose="020B0900000000000000" pitchFamily="50" charset="-128"/>
                        </a:rPr>
                        <a:t>49</a:t>
                      </a:r>
                      <a:r>
                        <a:rPr kumimoji="1" lang="ja-JP" altLang="en-US" sz="1400" b="0" dirty="0">
                          <a:solidFill>
                            <a:schemeClr val="bg1"/>
                          </a:solidFill>
                          <a:latin typeface="HGP創英角ｺﾞｼｯｸUB" panose="020B0900000000000000" pitchFamily="50" charset="-128"/>
                          <a:ea typeface="HGP創英角ｺﾞｼｯｸUB" panose="020B0900000000000000" pitchFamily="50" charset="-128"/>
                        </a:rPr>
                        <a:t>人</a:t>
                      </a:r>
                      <a:endParaRPr kumimoji="1" lang="en-US" altLang="ja-JP" sz="1400" b="0" dirty="0">
                        <a:solidFill>
                          <a:schemeClr val="bg1"/>
                        </a:solidFill>
                        <a:latin typeface="HGP創英角ｺﾞｼｯｸUB" panose="020B0900000000000000" pitchFamily="50" charset="-128"/>
                        <a:ea typeface="HGP創英角ｺﾞｼｯｸUB" panose="020B0900000000000000" pitchFamily="50" charset="-128"/>
                      </a:endParaRPr>
                    </a:p>
                  </a:txBody>
                  <a:tcPr marT="0" marB="0" anchor="ctr">
                    <a:lnL w="6350"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b="0" dirty="0">
                          <a:solidFill>
                            <a:schemeClr val="bg1"/>
                          </a:solidFill>
                          <a:latin typeface="HGP創英角ｺﾞｼｯｸUB" panose="020B0900000000000000" pitchFamily="50" charset="-128"/>
                          <a:ea typeface="HGP創英角ｺﾞｼｯｸUB" panose="020B0900000000000000" pitchFamily="50" charset="-128"/>
                        </a:rPr>
                        <a:t>50</a:t>
                      </a:r>
                      <a:r>
                        <a:rPr kumimoji="1" lang="ja-JP" altLang="en-US" sz="1400" b="0" dirty="0">
                          <a:solidFill>
                            <a:schemeClr val="bg1"/>
                          </a:solidFill>
                          <a:latin typeface="HGP創英角ｺﾞｼｯｸUB" panose="020B0900000000000000" pitchFamily="50" charset="-128"/>
                          <a:ea typeface="HGP創英角ｺﾞｼｯｸUB" panose="020B0900000000000000" pitchFamily="50" charset="-128"/>
                        </a:rPr>
                        <a:t>～</a:t>
                      </a:r>
                      <a:r>
                        <a:rPr kumimoji="1" lang="en-US" altLang="ja-JP" sz="1400" b="0" dirty="0">
                          <a:solidFill>
                            <a:schemeClr val="bg1"/>
                          </a:solidFill>
                          <a:latin typeface="HGP創英角ｺﾞｼｯｸUB" panose="020B0900000000000000" pitchFamily="50" charset="-128"/>
                          <a:ea typeface="HGP創英角ｺﾞｼｯｸUB" panose="020B0900000000000000" pitchFamily="50" charset="-128"/>
                        </a:rPr>
                        <a:t>499</a:t>
                      </a:r>
                      <a:r>
                        <a:rPr kumimoji="1" lang="ja-JP" altLang="en-US" sz="1400" b="0" dirty="0">
                          <a:solidFill>
                            <a:schemeClr val="bg1"/>
                          </a:solidFill>
                          <a:latin typeface="HGP創英角ｺﾞｼｯｸUB" panose="020B0900000000000000" pitchFamily="50" charset="-128"/>
                          <a:ea typeface="HGP創英角ｺﾞｼｯｸUB" panose="020B0900000000000000" pitchFamily="50" charset="-128"/>
                        </a:rPr>
                        <a:t>人</a:t>
                      </a:r>
                      <a:endParaRPr kumimoji="1" lang="en-US" altLang="ja-JP" sz="1400" b="0" dirty="0">
                        <a:solidFill>
                          <a:schemeClr val="bg1"/>
                        </a:solidFill>
                        <a:latin typeface="HGP創英角ｺﾞｼｯｸUB" panose="020B0900000000000000" pitchFamily="50" charset="-128"/>
                        <a:ea typeface="HGP創英角ｺﾞｼｯｸUB" panose="020B0900000000000000" pitchFamily="50" charset="-128"/>
                      </a:endParaRPr>
                    </a:p>
                  </a:txBody>
                  <a:tcPr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b="0" dirty="0">
                          <a:solidFill>
                            <a:schemeClr val="bg1"/>
                          </a:solidFill>
                          <a:latin typeface="HGP創英角ｺﾞｼｯｸUB" panose="020B0900000000000000" pitchFamily="50" charset="-128"/>
                          <a:ea typeface="HGP創英角ｺﾞｼｯｸUB" panose="020B0900000000000000" pitchFamily="50" charset="-128"/>
                        </a:rPr>
                        <a:t>500</a:t>
                      </a:r>
                      <a:r>
                        <a:rPr kumimoji="1" lang="ja-JP" altLang="en-US" sz="1400" b="0" dirty="0">
                          <a:solidFill>
                            <a:schemeClr val="bg1"/>
                          </a:solidFill>
                          <a:latin typeface="HGP創英角ｺﾞｼｯｸUB" panose="020B0900000000000000" pitchFamily="50" charset="-128"/>
                          <a:ea typeface="HGP創英角ｺﾞｼｯｸUB" panose="020B0900000000000000" pitchFamily="50" charset="-128"/>
                        </a:rPr>
                        <a:t>～</a:t>
                      </a:r>
                      <a:r>
                        <a:rPr kumimoji="1" lang="en-US" altLang="ja-JP" sz="1400" b="0" dirty="0">
                          <a:solidFill>
                            <a:schemeClr val="bg1"/>
                          </a:solidFill>
                          <a:latin typeface="HGP創英角ｺﾞｼｯｸUB" panose="020B0900000000000000" pitchFamily="50" charset="-128"/>
                          <a:ea typeface="HGP創英角ｺﾞｼｯｸUB" panose="020B0900000000000000" pitchFamily="50" charset="-128"/>
                        </a:rPr>
                        <a:t>2,999</a:t>
                      </a:r>
                      <a:r>
                        <a:rPr kumimoji="1" lang="ja-JP" altLang="en-US" sz="1400" b="0" dirty="0">
                          <a:solidFill>
                            <a:schemeClr val="bg1"/>
                          </a:solidFill>
                          <a:latin typeface="HGP創英角ｺﾞｼｯｸUB" panose="020B0900000000000000" pitchFamily="50" charset="-128"/>
                          <a:ea typeface="HGP創英角ｺﾞｼｯｸUB" panose="020B0900000000000000" pitchFamily="50" charset="-128"/>
                        </a:rPr>
                        <a:t>人</a:t>
                      </a:r>
                      <a:endParaRPr kumimoji="1" lang="en-US" altLang="ja-JP" sz="1400" b="0" dirty="0">
                        <a:solidFill>
                          <a:schemeClr val="bg1"/>
                        </a:solidFill>
                        <a:latin typeface="HGP創英角ｺﾞｼｯｸUB" panose="020B0900000000000000" pitchFamily="50" charset="-128"/>
                        <a:ea typeface="HGP創英角ｺﾞｼｯｸUB" panose="020B0900000000000000" pitchFamily="50" charset="-128"/>
                      </a:endParaRPr>
                    </a:p>
                  </a:txBody>
                  <a:tcPr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b="0" dirty="0">
                          <a:solidFill>
                            <a:schemeClr val="bg1"/>
                          </a:solidFill>
                          <a:latin typeface="HGP創英角ｺﾞｼｯｸUB" panose="020B0900000000000000" pitchFamily="50" charset="-128"/>
                          <a:ea typeface="HGP創英角ｺﾞｼｯｸUB" panose="020B0900000000000000" pitchFamily="50" charset="-128"/>
                        </a:rPr>
                        <a:t>3,000</a:t>
                      </a:r>
                      <a:r>
                        <a:rPr kumimoji="1" lang="ja-JP" altLang="en-US" sz="1400" b="0" dirty="0">
                          <a:solidFill>
                            <a:schemeClr val="bg1"/>
                          </a:solidFill>
                          <a:latin typeface="HGP創英角ｺﾞｼｯｸUB" panose="020B0900000000000000" pitchFamily="50" charset="-128"/>
                          <a:ea typeface="HGP創英角ｺﾞｼｯｸUB" panose="020B0900000000000000" pitchFamily="50" charset="-128"/>
                        </a:rPr>
                        <a:t>人以上</a:t>
                      </a:r>
                      <a:endParaRPr kumimoji="1" lang="en-US" altLang="ja-JP" sz="1400" b="0" dirty="0">
                        <a:solidFill>
                          <a:schemeClr val="bg1"/>
                        </a:solidFill>
                        <a:latin typeface="HGP創英角ｺﾞｼｯｸUB" panose="020B0900000000000000" pitchFamily="50" charset="-128"/>
                        <a:ea typeface="HGP創英角ｺﾞｼｯｸUB" panose="020B0900000000000000" pitchFamily="50" charset="-128"/>
                      </a:endParaRPr>
                    </a:p>
                  </a:txBody>
                  <a:tcPr marT="0" marB="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196108">
                <a:tc rowSpan="5">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ヘルスケアサービス</a:t>
                      </a:r>
                      <a:endParaRPr kumimoji="1"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（病院・クリニック）</a:t>
                      </a:r>
                      <a:endParaRPr kumimoji="1" lang="en-US" altLang="ja-JP" sz="11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14000"/>
                        </a:lnSpc>
                        <a:spcBef>
                          <a:spcPts val="0"/>
                        </a:spcBef>
                        <a:spcAft>
                          <a:spcPts val="300"/>
                        </a:spcAft>
                        <a:buClr>
                          <a:srgbClr val="5F8AC3"/>
                        </a:buClr>
                        <a:buSzPct val="80000"/>
                        <a:buFontTx/>
                        <a:buNone/>
                        <a:tabLst/>
                        <a:defRPr/>
                      </a:pPr>
                      <a:r>
                        <a:rPr kumimoji="1" lang="en-US" altLang="ja-JP" sz="1200" kern="1200" dirty="0">
                          <a:solidFill>
                            <a:schemeClr val="tx1"/>
                          </a:solidFill>
                          <a:latin typeface="+mn-lt"/>
                          <a:ea typeface="+mn-ea"/>
                          <a:cs typeface="+mn-cs"/>
                        </a:rPr>
                        <a:t>0~13</a:t>
                      </a:r>
                    </a:p>
                  </a:txBody>
                  <a:tcPr marT="0" marB="0" anchor="ctr">
                    <a:lnL w="12700" cap="flat" cmpd="sng" algn="ctr">
                      <a:noFill/>
                      <a:prstDash val="solid"/>
                      <a:round/>
                      <a:headEnd type="none" w="med" len="med"/>
                      <a:tailEnd type="none" w="med" len="med"/>
                    </a:lnL>
                    <a:lnR w="635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0~15</a:t>
                      </a:r>
                      <a:endParaRPr kumimoji="1" lang="ja-JP" altLang="en-US"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0-19</a:t>
                      </a:r>
                      <a:endParaRPr kumimoji="1" lang="ja-JP" altLang="en-US"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0-19</a:t>
                      </a:r>
                      <a:endParaRPr kumimoji="1" lang="ja-JP" altLang="en-US"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T="0" marB="0" anchor="ctr">
                    <a:lnL w="635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extLst>
                  <a:ext uri="{0D108BD9-81ED-4DB2-BD59-A6C34878D82A}">
                    <a16:rowId xmlns:a16="http://schemas.microsoft.com/office/drawing/2014/main" val="10001"/>
                  </a:ext>
                </a:extLst>
              </a:tr>
              <a:tr h="196108">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1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14000"/>
                        </a:lnSpc>
                        <a:spcBef>
                          <a:spcPts val="0"/>
                        </a:spcBef>
                        <a:spcAft>
                          <a:spcPts val="300"/>
                        </a:spcAft>
                        <a:buClr>
                          <a:srgbClr val="5F8AC3"/>
                        </a:buClr>
                        <a:buSzPct val="80000"/>
                        <a:buFontTx/>
                        <a:buNone/>
                        <a:tabLst/>
                        <a:defRPr/>
                      </a:pPr>
                      <a:r>
                        <a:rPr kumimoji="1" lang="en-US" altLang="ja-JP" sz="1200" kern="1200" dirty="0">
                          <a:solidFill>
                            <a:schemeClr val="tx1"/>
                          </a:solidFill>
                          <a:latin typeface="+mn-lt"/>
                          <a:ea typeface="+mn-ea"/>
                          <a:cs typeface="+mn-cs"/>
                        </a:rPr>
                        <a:t>14~21</a:t>
                      </a:r>
                    </a:p>
                  </a:txBody>
                  <a:tcPr marT="0" marB="0" anchor="ctr">
                    <a:lnL w="12700" cap="flat" cmpd="sng" algn="ctr">
                      <a:no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16~22</a:t>
                      </a:r>
                      <a:endParaRPr kumimoji="1" lang="ja-JP" altLang="en-US"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20~26</a:t>
                      </a:r>
                      <a:endParaRPr kumimoji="1" lang="ja-JP" altLang="en-US"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20~26</a:t>
                      </a:r>
                      <a:endParaRPr kumimoji="1" lang="ja-JP" altLang="en-US"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T="0" marB="0" anchor="ctr">
                    <a:lnL w="635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10003"/>
                  </a:ext>
                </a:extLst>
              </a:tr>
              <a:tr h="196108">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1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14000"/>
                        </a:lnSpc>
                        <a:spcBef>
                          <a:spcPts val="0"/>
                        </a:spcBef>
                        <a:spcAft>
                          <a:spcPts val="300"/>
                        </a:spcAft>
                        <a:buClr>
                          <a:srgbClr val="5F8AC3"/>
                        </a:buClr>
                        <a:buSzPct val="80000"/>
                        <a:buFontTx/>
                        <a:buNone/>
                        <a:tabLst/>
                        <a:defRPr/>
                      </a:pPr>
                      <a:r>
                        <a:rPr kumimoji="1" lang="en-US" altLang="ja-JP" sz="1200" kern="1200" dirty="0">
                          <a:solidFill>
                            <a:schemeClr val="tx1"/>
                          </a:solidFill>
                          <a:latin typeface="+mn-lt"/>
                          <a:ea typeface="+mn-ea"/>
                          <a:cs typeface="+mn-cs"/>
                        </a:rPr>
                        <a:t>22~28</a:t>
                      </a:r>
                    </a:p>
                  </a:txBody>
                  <a:tcPr marT="0" marB="0" anchor="ctr">
                    <a:lnL w="12700" cap="flat" cmpd="sng" algn="ctr">
                      <a:no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23~30</a:t>
                      </a:r>
                      <a:endParaRPr kumimoji="1" lang="ja-JP" altLang="en-US"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27~32</a:t>
                      </a:r>
                      <a:endParaRPr kumimoji="1" lang="ja-JP" altLang="en-US"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27~33</a:t>
                      </a:r>
                      <a:endParaRPr kumimoji="1" lang="ja-JP" altLang="en-US"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T="0" marB="0" anchor="ctr">
                    <a:lnL w="635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10004"/>
                  </a:ext>
                </a:extLst>
              </a:tr>
              <a:tr h="196108">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1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14000"/>
                        </a:lnSpc>
                        <a:spcBef>
                          <a:spcPts val="0"/>
                        </a:spcBef>
                        <a:spcAft>
                          <a:spcPts val="300"/>
                        </a:spcAft>
                        <a:buClr>
                          <a:srgbClr val="5F8AC3"/>
                        </a:buClr>
                        <a:buSzPct val="80000"/>
                        <a:buFontTx/>
                        <a:buNone/>
                        <a:tabLst/>
                        <a:defRPr/>
                      </a:pPr>
                      <a:r>
                        <a:rPr kumimoji="1" lang="en-US" altLang="ja-JP" sz="1200" kern="1200" dirty="0">
                          <a:solidFill>
                            <a:schemeClr val="tx1"/>
                          </a:solidFill>
                          <a:latin typeface="+mn-lt"/>
                          <a:ea typeface="+mn-ea"/>
                          <a:cs typeface="+mn-cs"/>
                        </a:rPr>
                        <a:t>29~36</a:t>
                      </a:r>
                    </a:p>
                  </a:txBody>
                  <a:tcPr marT="0" marB="0" anchor="ctr">
                    <a:lnL w="12700" cap="flat" cmpd="sng" algn="ctr">
                      <a:no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30~36</a:t>
                      </a:r>
                      <a:endParaRPr kumimoji="1" lang="ja-JP" altLang="en-US"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33~39</a:t>
                      </a:r>
                      <a:endParaRPr kumimoji="1" lang="ja-JP" altLang="en-US"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34~40</a:t>
                      </a:r>
                      <a:endParaRPr kumimoji="1" lang="ja-JP" altLang="en-US"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T="0" marB="0" anchor="ctr">
                    <a:lnL w="635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10005"/>
                  </a:ext>
                </a:extLst>
              </a:tr>
              <a:tr h="196108">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1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14000"/>
                        </a:lnSpc>
                        <a:spcBef>
                          <a:spcPts val="0"/>
                        </a:spcBef>
                        <a:spcAft>
                          <a:spcPts val="300"/>
                        </a:spcAft>
                        <a:buClr>
                          <a:srgbClr val="5F8AC3"/>
                        </a:buClr>
                        <a:buSzPct val="80000"/>
                        <a:buFontTx/>
                        <a:buNone/>
                        <a:tabLst/>
                        <a:defRPr/>
                      </a:pPr>
                      <a:r>
                        <a:rPr kumimoji="1" lang="en-US" altLang="ja-JP" sz="1200" kern="1200" dirty="0">
                          <a:solidFill>
                            <a:schemeClr val="tx1"/>
                          </a:solidFill>
                          <a:latin typeface="+mn-lt"/>
                          <a:ea typeface="+mn-ea"/>
                          <a:cs typeface="+mn-cs"/>
                        </a:rPr>
                        <a:t>37~</a:t>
                      </a:r>
                    </a:p>
                  </a:txBody>
                  <a:tcPr marT="0" marB="0" anchor="ctr">
                    <a:lnL w="12700" cap="flat" cmpd="sng" algn="ctr">
                      <a:no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37~</a:t>
                      </a:r>
                      <a:endParaRPr kumimoji="1" lang="ja-JP" altLang="en-US"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40~</a:t>
                      </a:r>
                      <a:endParaRPr kumimoji="1" lang="ja-JP" altLang="en-US"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41~</a:t>
                      </a:r>
                      <a:endParaRPr kumimoji="1" lang="ja-JP" altLang="en-US"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T="0" marB="0" anchor="ctr">
                    <a:lnL w="635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6"/>
                  </a:ext>
                </a:extLst>
              </a:tr>
              <a:tr h="196108">
                <a:tc row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製造業</a:t>
                      </a:r>
                      <a:endParaRPr kumimoji="1" lang="en-US" altLang="ja-JP" sz="11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14000"/>
                        </a:lnSpc>
                        <a:spcBef>
                          <a:spcPts val="0"/>
                        </a:spcBef>
                        <a:spcAft>
                          <a:spcPts val="300"/>
                        </a:spcAft>
                        <a:buClr>
                          <a:srgbClr val="5F8AC3"/>
                        </a:buClr>
                        <a:buSzPct val="80000"/>
                        <a:buFontTx/>
                        <a:buNone/>
                        <a:tabLst/>
                        <a:defRPr/>
                      </a:pPr>
                      <a:r>
                        <a:rPr kumimoji="1" lang="en-US" altLang="ja-JP" sz="1200" kern="1200" dirty="0">
                          <a:solidFill>
                            <a:schemeClr val="tx1"/>
                          </a:solidFill>
                          <a:latin typeface="+mn-lt"/>
                          <a:ea typeface="+mn-ea"/>
                          <a:cs typeface="+mn-cs"/>
                        </a:rPr>
                        <a:t>0~11</a:t>
                      </a:r>
                    </a:p>
                  </a:txBody>
                  <a:tcPr marT="0" marB="0" anchor="ctr">
                    <a:lnL w="12700" cap="flat" cmpd="sng" algn="ctr">
                      <a:no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0~21</a:t>
                      </a:r>
                      <a:endParaRPr kumimoji="1" lang="ja-JP" altLang="en-US"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0~27</a:t>
                      </a:r>
                      <a:endParaRPr kumimoji="1" lang="ja-JP" altLang="en-US"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0~52</a:t>
                      </a:r>
                      <a:endParaRPr kumimoji="1" lang="ja-JP" altLang="en-US"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T="0" marB="0" anchor="ctr">
                    <a:lnL w="635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extLst>
                  <a:ext uri="{0D108BD9-81ED-4DB2-BD59-A6C34878D82A}">
                    <a16:rowId xmlns:a16="http://schemas.microsoft.com/office/drawing/2014/main" val="10007"/>
                  </a:ext>
                </a:extLst>
              </a:tr>
              <a:tr h="196108">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14000"/>
                        </a:lnSpc>
                        <a:spcBef>
                          <a:spcPts val="0"/>
                        </a:spcBef>
                        <a:spcAft>
                          <a:spcPts val="300"/>
                        </a:spcAft>
                        <a:buClr>
                          <a:srgbClr val="5F8AC3"/>
                        </a:buClr>
                        <a:buSzPct val="80000"/>
                        <a:buFontTx/>
                        <a:buNone/>
                        <a:tabLst/>
                        <a:defRPr/>
                      </a:pPr>
                      <a:r>
                        <a:rPr kumimoji="1" lang="en-US" altLang="ja-JP" sz="1200" kern="1200" dirty="0">
                          <a:solidFill>
                            <a:schemeClr val="tx1"/>
                          </a:solidFill>
                          <a:latin typeface="+mn-lt"/>
                          <a:ea typeface="+mn-ea"/>
                          <a:cs typeface="+mn-cs"/>
                        </a:rPr>
                        <a:t>12~16</a:t>
                      </a:r>
                    </a:p>
                  </a:txBody>
                  <a:tcPr marT="0" marB="0" anchor="ctr">
                    <a:lnL w="12700" cap="flat" cmpd="sng" algn="ctr">
                      <a:no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22~26</a:t>
                      </a:r>
                      <a:endParaRPr kumimoji="1" lang="ja-JP" altLang="en-US"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28~33</a:t>
                      </a:r>
                      <a:endParaRPr kumimoji="1" lang="ja-JP" altLang="en-US"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53~58</a:t>
                      </a:r>
                      <a:endParaRPr kumimoji="1" lang="ja-JP" altLang="en-US"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T="0" marB="0" anchor="ctr">
                    <a:lnL w="635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10009"/>
                  </a:ext>
                </a:extLst>
              </a:tr>
              <a:tr h="196108">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14000"/>
                        </a:lnSpc>
                        <a:spcBef>
                          <a:spcPts val="0"/>
                        </a:spcBef>
                        <a:spcAft>
                          <a:spcPts val="300"/>
                        </a:spcAft>
                        <a:buClr>
                          <a:srgbClr val="5F8AC3"/>
                        </a:buClr>
                        <a:buSzPct val="80000"/>
                        <a:buFontTx/>
                        <a:buNone/>
                        <a:tabLst/>
                        <a:defRPr/>
                      </a:pPr>
                      <a:r>
                        <a:rPr kumimoji="1" lang="en-US" altLang="ja-JP" sz="1200" kern="1200" dirty="0">
                          <a:solidFill>
                            <a:schemeClr val="tx1"/>
                          </a:solidFill>
                          <a:latin typeface="+mn-lt"/>
                          <a:ea typeface="+mn-ea"/>
                          <a:cs typeface="+mn-cs"/>
                        </a:rPr>
                        <a:t>17~20</a:t>
                      </a:r>
                    </a:p>
                  </a:txBody>
                  <a:tcPr marT="0" marB="0" anchor="ctr">
                    <a:lnL w="12700" cap="flat" cmpd="sng" algn="ctr">
                      <a:no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27~30</a:t>
                      </a:r>
                      <a:endParaRPr kumimoji="1" lang="ja-JP" altLang="en-US"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34~38</a:t>
                      </a:r>
                      <a:endParaRPr kumimoji="1" lang="ja-JP" altLang="en-US"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59~63</a:t>
                      </a:r>
                      <a:endParaRPr kumimoji="1" lang="ja-JP" altLang="en-US"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T="0" marB="0" anchor="ctr">
                    <a:lnL w="635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10010"/>
                  </a:ext>
                </a:extLst>
              </a:tr>
              <a:tr h="196108">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14000"/>
                        </a:lnSpc>
                        <a:spcBef>
                          <a:spcPts val="0"/>
                        </a:spcBef>
                        <a:spcAft>
                          <a:spcPts val="300"/>
                        </a:spcAft>
                        <a:buClr>
                          <a:srgbClr val="5F8AC3"/>
                        </a:buClr>
                        <a:buSzPct val="80000"/>
                        <a:buFontTx/>
                        <a:buNone/>
                        <a:tabLst/>
                        <a:defRPr/>
                      </a:pPr>
                      <a:r>
                        <a:rPr kumimoji="1" lang="en-US" altLang="ja-JP" sz="1200" kern="1200" dirty="0">
                          <a:solidFill>
                            <a:schemeClr val="tx1"/>
                          </a:solidFill>
                          <a:latin typeface="+mn-lt"/>
                          <a:ea typeface="+mn-ea"/>
                          <a:cs typeface="+mn-cs"/>
                        </a:rPr>
                        <a:t>21~24</a:t>
                      </a:r>
                    </a:p>
                  </a:txBody>
                  <a:tcPr marT="0" marB="0" anchor="ctr">
                    <a:lnL w="12700" cap="flat" cmpd="sng" algn="ctr">
                      <a:no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31~34</a:t>
                      </a:r>
                      <a:endParaRPr kumimoji="1" lang="ja-JP" altLang="en-US"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39~44</a:t>
                      </a:r>
                      <a:endParaRPr kumimoji="1" lang="ja-JP" altLang="en-US"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64~69</a:t>
                      </a:r>
                      <a:endParaRPr kumimoji="1" lang="ja-JP" altLang="en-US"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T="0" marB="0" anchor="ctr">
                    <a:lnL w="635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10011"/>
                  </a:ext>
                </a:extLst>
              </a:tr>
              <a:tr h="196108">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14000"/>
                        </a:lnSpc>
                        <a:spcBef>
                          <a:spcPts val="0"/>
                        </a:spcBef>
                        <a:spcAft>
                          <a:spcPts val="300"/>
                        </a:spcAft>
                        <a:buClr>
                          <a:srgbClr val="5F8AC3"/>
                        </a:buClr>
                        <a:buSzPct val="80000"/>
                        <a:buFontTx/>
                        <a:buNone/>
                        <a:tabLst/>
                        <a:defRPr/>
                      </a:pPr>
                      <a:r>
                        <a:rPr kumimoji="1" lang="en-US" altLang="ja-JP" sz="1200" kern="1200" dirty="0">
                          <a:solidFill>
                            <a:schemeClr val="tx1"/>
                          </a:solidFill>
                          <a:latin typeface="+mn-lt"/>
                          <a:ea typeface="+mn-ea"/>
                          <a:cs typeface="+mn-cs"/>
                        </a:rPr>
                        <a:t>25~</a:t>
                      </a:r>
                    </a:p>
                  </a:txBody>
                  <a:tcPr marT="0" marB="0" anchor="ctr">
                    <a:lnL w="12700" cap="flat" cmpd="sng" algn="ctr">
                      <a:no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35~</a:t>
                      </a:r>
                      <a:endParaRPr kumimoji="1" lang="ja-JP" altLang="en-US"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45~</a:t>
                      </a:r>
                      <a:endParaRPr kumimoji="1" lang="ja-JP" altLang="en-US"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70~</a:t>
                      </a:r>
                      <a:endParaRPr kumimoji="1" lang="ja-JP" altLang="en-US"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T="0" marB="0" anchor="ctr">
                    <a:lnL w="635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12"/>
                  </a:ext>
                </a:extLst>
              </a:tr>
            </a:tbl>
          </a:graphicData>
        </a:graphic>
      </p:graphicFrame>
      <p:grpSp>
        <p:nvGrpSpPr>
          <p:cNvPr id="19" name="グループ化 7"/>
          <p:cNvGrpSpPr/>
          <p:nvPr/>
        </p:nvGrpSpPr>
        <p:grpSpPr>
          <a:xfrm>
            <a:off x="1069452" y="3526028"/>
            <a:ext cx="7767096" cy="288032"/>
            <a:chOff x="4803500" y="2113806"/>
            <a:chExt cx="6189609" cy="288032"/>
          </a:xfrm>
        </p:grpSpPr>
        <p:cxnSp>
          <p:nvCxnSpPr>
            <p:cNvPr id="20" name="直線コネクタ 19"/>
            <p:cNvCxnSpPr/>
            <p:nvPr/>
          </p:nvCxnSpPr>
          <p:spPr>
            <a:xfrm>
              <a:off x="4808984" y="2401838"/>
              <a:ext cx="6184125"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1" name="Rectangle 6"/>
            <p:cNvSpPr>
              <a:spLocks noChangeArrowheads="1"/>
            </p:cNvSpPr>
            <p:nvPr/>
          </p:nvSpPr>
          <p:spPr bwMode="auto">
            <a:xfrm>
              <a:off x="4803500" y="2113806"/>
              <a:ext cx="6189608"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ニタカットプログラムにおける企業規模別のサウジアラビア人従業員比率による格付け</a:t>
              </a:r>
              <a:r>
                <a:rPr lang="en-US" altLang="ja-JP" sz="1400" baseline="30000" dirty="0">
                  <a:solidFill>
                    <a:srgbClr val="000000"/>
                  </a:solidFill>
                  <a:latin typeface="Arial Black" pitchFamily="34" charset="0"/>
                  <a:ea typeface="HGP創英角ｺﾞｼｯｸUB" pitchFamily="50" charset="-128"/>
                </a:rPr>
                <a:t>※</a:t>
              </a:r>
              <a:endParaRPr lang="ja-JP" altLang="en-US" sz="1400" baseline="30000" dirty="0">
                <a:solidFill>
                  <a:srgbClr val="000000"/>
                </a:solidFill>
                <a:latin typeface="Arial Black" pitchFamily="34" charset="0"/>
                <a:ea typeface="HGP創英角ｺﾞｼｯｸUB" pitchFamily="50" charset="-128"/>
              </a:endParaRPr>
            </a:p>
          </p:txBody>
        </p:sp>
      </p:grpSp>
      <p:sp>
        <p:nvSpPr>
          <p:cNvPr id="13" name="テキスト ボックス 12"/>
          <p:cNvSpPr txBox="1"/>
          <p:nvPr/>
        </p:nvSpPr>
        <p:spPr>
          <a:xfrm>
            <a:off x="1148778" y="6170122"/>
            <a:ext cx="610745" cy="123111"/>
          </a:xfrm>
          <a:prstGeom prst="rect">
            <a:avLst/>
          </a:prstGeom>
          <a:noFill/>
        </p:spPr>
        <p:txBody>
          <a:bodyPr wrap="none" lIns="0" tIns="0" rIns="0" bIns="0" rtlCol="0">
            <a:spAutoFit/>
          </a:bodyPr>
          <a:lstStyle/>
          <a:p>
            <a:r>
              <a:rPr lang="en-US" altLang="ja-JP" sz="800" dirty="0">
                <a:solidFill>
                  <a:srgbClr val="000000"/>
                </a:solidFill>
                <a:cs typeface="Arial" panose="020B0604020202020204" pitchFamily="34" charset="0"/>
              </a:rPr>
              <a:t>※</a:t>
            </a:r>
            <a:r>
              <a:rPr lang="en-US" altLang="ja-JP" sz="800" dirty="0">
                <a:solidFill>
                  <a:srgbClr val="000000"/>
                </a:solidFill>
              </a:rPr>
              <a:t> </a:t>
            </a:r>
            <a:r>
              <a:rPr lang="ja-JP" altLang="en-US" sz="800" dirty="0">
                <a:solidFill>
                  <a:srgbClr val="000000"/>
                </a:solidFill>
              </a:rPr>
              <a:t>単位は％。</a:t>
            </a:r>
            <a:endParaRPr lang="ja-JP" altLang="en-US" sz="800" dirty="0">
              <a:solidFill>
                <a:srgbClr val="000000"/>
              </a:solidFill>
              <a:cs typeface="Arial" panose="020B0604020202020204" pitchFamily="34" charset="0"/>
            </a:endParaRPr>
          </a:p>
        </p:txBody>
      </p:sp>
    </p:spTree>
    <p:extLst>
      <p:ext uri="{BB962C8B-B14F-4D97-AF65-F5344CB8AC3E}">
        <p14:creationId xmlns:p14="http://schemas.microsoft.com/office/powerpoint/2010/main" val="25301578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E565E2FB-2BC3-4864-A498-F1187B6DAAD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10" name="Object 9" hidden="1">
                        <a:extLst>
                          <a:ext uri="{FF2B5EF4-FFF2-40B4-BE49-F238E27FC236}">
                            <a16:creationId xmlns:a16="http://schemas.microsoft.com/office/drawing/2014/main" id="{E565E2FB-2BC3-4864-A498-F1187B6DAAD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タイトル 2"/>
          <p:cNvSpPr>
            <a:spLocks noGrp="1"/>
          </p:cNvSpPr>
          <p:nvPr>
            <p:ph type="title"/>
          </p:nvPr>
        </p:nvSpPr>
        <p:spPr/>
        <p:txBody>
          <a:bodyPr vert="horz"/>
          <a:lstStyle/>
          <a:p>
            <a:r>
              <a:rPr lang="ja-JP" altLang="en-US" dirty="0"/>
              <a:t>サウジアラビア／一般概況／生活</a:t>
            </a:r>
            <a:endParaRPr kumimoji="1" lang="ja-JP" altLang="en-US" dirty="0"/>
          </a:p>
        </p:txBody>
      </p:sp>
      <p:sp>
        <p:nvSpPr>
          <p:cNvPr id="2" name="テキスト プレースホルダー 1"/>
          <p:cNvSpPr>
            <a:spLocks noGrp="1"/>
          </p:cNvSpPr>
          <p:nvPr>
            <p:ph type="body" sz="quarter" idx="15"/>
          </p:nvPr>
        </p:nvSpPr>
        <p:spPr/>
        <p:txBody>
          <a:bodyPr/>
          <a:lstStyle/>
          <a:p>
            <a:r>
              <a:rPr lang="ja-JP" altLang="en-US" dirty="0"/>
              <a:t>インフラ事情</a:t>
            </a:r>
          </a:p>
        </p:txBody>
      </p:sp>
      <p:sp>
        <p:nvSpPr>
          <p:cNvPr id="111" name="テキスト ボックス 110"/>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サウジアラビアは、賃金、地価、電気代といった、事業実施に必要となるインフラ類のコストが安価である。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4" name="表 3"/>
          <p:cNvGraphicFramePr>
            <a:graphicFrameLocks noGrp="1"/>
          </p:cNvGraphicFramePr>
          <p:nvPr/>
        </p:nvGraphicFramePr>
        <p:xfrm>
          <a:off x="1398032" y="2854104"/>
          <a:ext cx="7109937" cy="2735136"/>
        </p:xfrm>
        <a:graphic>
          <a:graphicData uri="http://schemas.openxmlformats.org/drawingml/2006/table">
            <a:tbl>
              <a:tblPr firstRow="1" bandRow="1">
                <a:tableStyleId>{2D5ABB26-0587-4C30-8999-92F81FD0307C}</a:tableStyleId>
              </a:tblPr>
              <a:tblGrid>
                <a:gridCol w="682943">
                  <a:extLst>
                    <a:ext uri="{9D8B030D-6E8A-4147-A177-3AD203B41FA5}">
                      <a16:colId xmlns:a16="http://schemas.microsoft.com/office/drawing/2014/main" val="20000"/>
                    </a:ext>
                  </a:extLst>
                </a:gridCol>
                <a:gridCol w="6426994">
                  <a:extLst>
                    <a:ext uri="{9D8B030D-6E8A-4147-A177-3AD203B41FA5}">
                      <a16:colId xmlns:a16="http://schemas.microsoft.com/office/drawing/2014/main" val="20001"/>
                    </a:ext>
                  </a:extLst>
                </a:gridCol>
              </a:tblGrid>
              <a:tr h="247369">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2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賃金</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3D6AA7"/>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33350" marR="0" indent="-133350" algn="l"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en-US" altLang="ja-JP" sz="1200" dirty="0"/>
                        <a:t>JETRO</a:t>
                      </a:r>
                      <a:r>
                        <a:rPr kumimoji="1" lang="ja-JP" altLang="en-US" sz="1200" dirty="0"/>
                        <a:t>調査によれば、月額で、リヤドではワーカー</a:t>
                      </a:r>
                      <a:r>
                        <a:rPr kumimoji="1" lang="en-US" altLang="ja-JP" sz="1200" dirty="0"/>
                        <a:t>494US</a:t>
                      </a:r>
                      <a:r>
                        <a:rPr kumimoji="1" lang="ja-JP" altLang="en-US" sz="1200" dirty="0"/>
                        <a:t>＄、エンジニア</a:t>
                      </a:r>
                      <a:r>
                        <a:rPr kumimoji="1" lang="en-US" altLang="ja-JP" sz="1200" dirty="0"/>
                        <a:t>1,222 US</a:t>
                      </a:r>
                      <a:r>
                        <a:rPr kumimoji="1" lang="ja-JP" altLang="en-US" sz="1200" dirty="0"/>
                        <a:t>＄、中間管理職</a:t>
                      </a:r>
                      <a:r>
                        <a:rPr kumimoji="1" lang="en-US" altLang="ja-JP" sz="1200" dirty="0"/>
                        <a:t>3,200US</a:t>
                      </a:r>
                      <a:r>
                        <a:rPr kumimoji="1" lang="ja-JP" altLang="en-US" sz="1200" dirty="0"/>
                        <a:t>＄となっている。（バンコクではそれぞれ</a:t>
                      </a:r>
                      <a:r>
                        <a:rPr kumimoji="1" lang="en-US" altLang="ja-JP" sz="1200" dirty="0"/>
                        <a:t>286 US</a:t>
                      </a:r>
                      <a:r>
                        <a:rPr kumimoji="1" lang="ja-JP" altLang="en-US" sz="1200" dirty="0"/>
                        <a:t>＄、</a:t>
                      </a:r>
                      <a:r>
                        <a:rPr kumimoji="1" lang="en-US" altLang="ja-JP" sz="1200" dirty="0"/>
                        <a:t>641 US</a:t>
                      </a:r>
                      <a:r>
                        <a:rPr kumimoji="1" lang="ja-JP" altLang="en-US" sz="1200" dirty="0"/>
                        <a:t>＄、</a:t>
                      </a:r>
                      <a:r>
                        <a:rPr kumimoji="1" lang="en-US" altLang="ja-JP" sz="1200" dirty="0"/>
                        <a:t>1,565 US</a:t>
                      </a:r>
                      <a:r>
                        <a:rPr kumimoji="1" lang="ja-JP" altLang="en-US" sz="1200" dirty="0"/>
                        <a:t>＄）このほか、残業・通勤・住宅手当等が支給される</a:t>
                      </a:r>
                    </a:p>
                    <a:p>
                      <a:pPr marL="133350" marR="0" indent="-133350" algn="l"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200" dirty="0"/>
                        <a:t>公務員の最低賃金は</a:t>
                      </a:r>
                      <a:r>
                        <a:rPr kumimoji="1" lang="en-US" altLang="ja-JP" sz="1200" dirty="0"/>
                        <a:t>802 US</a:t>
                      </a:r>
                      <a:r>
                        <a:rPr kumimoji="1" lang="ja-JP" altLang="en-US" sz="1200" dirty="0"/>
                        <a:t>＄だが、これが民間企業にも適用される方向にある</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0"/>
                  </a:ext>
                </a:extLst>
              </a:tr>
              <a:tr h="175674">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2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地価</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33350" marR="0" indent="-133350" algn="l"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200" kern="1200" dirty="0">
                          <a:solidFill>
                            <a:schemeClr val="tx1"/>
                          </a:solidFill>
                          <a:latin typeface="+mn-lt"/>
                          <a:ea typeface="+mn-ea"/>
                          <a:cs typeface="+mn-cs"/>
                        </a:rPr>
                        <a:t>工業団地の土地を賃貸する場合、月額で</a:t>
                      </a:r>
                      <a:r>
                        <a:rPr kumimoji="1" lang="en-US" altLang="ja-JP" sz="1200" kern="1200" dirty="0">
                          <a:solidFill>
                            <a:schemeClr val="tx1"/>
                          </a:solidFill>
                          <a:latin typeface="+mn-lt"/>
                          <a:ea typeface="+mn-ea"/>
                          <a:cs typeface="+mn-cs"/>
                        </a:rPr>
                        <a:t>0.02 </a:t>
                      </a:r>
                      <a:r>
                        <a:rPr kumimoji="1" lang="ja-JP" altLang="en-US" sz="1200" kern="1200" dirty="0">
                          <a:solidFill>
                            <a:schemeClr val="tx1"/>
                          </a:solidFill>
                          <a:latin typeface="+mn-lt"/>
                          <a:ea typeface="+mn-ea"/>
                          <a:cs typeface="+mn-cs"/>
                        </a:rPr>
                        <a:t>～ </a:t>
                      </a:r>
                      <a:r>
                        <a:rPr kumimoji="1" lang="en-US" altLang="ja-JP" sz="1200" kern="1200" dirty="0">
                          <a:solidFill>
                            <a:schemeClr val="tx1"/>
                          </a:solidFill>
                          <a:latin typeface="+mn-lt"/>
                          <a:ea typeface="+mn-ea"/>
                          <a:cs typeface="+mn-cs"/>
                        </a:rPr>
                        <a:t>0.1US</a:t>
                      </a:r>
                      <a:r>
                        <a:rPr kumimoji="1" lang="ja-JP" altLang="en-US" sz="1200" kern="1200" dirty="0">
                          <a:solidFill>
                            <a:schemeClr val="tx1"/>
                          </a:solidFill>
                          <a:latin typeface="+mn-lt"/>
                          <a:ea typeface="+mn-ea"/>
                          <a:cs typeface="+mn-cs"/>
                        </a:rPr>
                        <a:t>＄程度</a:t>
                      </a:r>
                      <a:br>
                        <a:rPr kumimoji="1" lang="en-US" altLang="ja-JP" sz="1200" kern="1200" dirty="0">
                          <a:solidFill>
                            <a:schemeClr val="tx1"/>
                          </a:solidFill>
                          <a:latin typeface="+mn-lt"/>
                          <a:ea typeface="+mn-ea"/>
                          <a:cs typeface="+mn-cs"/>
                        </a:rPr>
                      </a:br>
                      <a:r>
                        <a:rPr kumimoji="1" lang="ja-JP" altLang="en-US" sz="1200" kern="1200" dirty="0">
                          <a:solidFill>
                            <a:schemeClr val="tx1"/>
                          </a:solidFill>
                          <a:latin typeface="+mn-lt"/>
                          <a:ea typeface="+mn-ea"/>
                          <a:cs typeface="+mn-cs"/>
                        </a:rPr>
                        <a:t>（バンコクでは</a:t>
                      </a:r>
                      <a:r>
                        <a:rPr kumimoji="1" lang="en-US" altLang="ja-JP" sz="1200" kern="1200" dirty="0">
                          <a:solidFill>
                            <a:schemeClr val="tx1"/>
                          </a:solidFill>
                          <a:latin typeface="+mn-lt"/>
                          <a:ea typeface="+mn-ea"/>
                          <a:cs typeface="+mn-cs"/>
                        </a:rPr>
                        <a:t>6.95 US</a:t>
                      </a:r>
                      <a:r>
                        <a:rPr kumimoji="1" lang="ja-JP" altLang="en-US" sz="1200" kern="1200" dirty="0">
                          <a:solidFill>
                            <a:schemeClr val="tx1"/>
                          </a:solidFill>
                          <a:latin typeface="+mn-lt"/>
                          <a:ea typeface="+mn-ea"/>
                          <a:cs typeface="+mn-cs"/>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0">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2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電気代</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200" kern="1200" dirty="0">
                          <a:solidFill>
                            <a:schemeClr val="tx1"/>
                          </a:solidFill>
                          <a:latin typeface="+mn-lt"/>
                          <a:ea typeface="+mn-ea"/>
                          <a:cs typeface="+mn-cs"/>
                        </a:rPr>
                        <a:t>工業団地では、電気の業務用月額基本料が</a:t>
                      </a:r>
                      <a:r>
                        <a:rPr kumimoji="1" lang="en-US" altLang="ja-JP" sz="1200" kern="1200" dirty="0">
                          <a:solidFill>
                            <a:schemeClr val="tx1"/>
                          </a:solidFill>
                          <a:latin typeface="+mn-lt"/>
                          <a:ea typeface="+mn-ea"/>
                          <a:cs typeface="+mn-cs"/>
                        </a:rPr>
                        <a:t>8.02 US</a:t>
                      </a:r>
                      <a:r>
                        <a:rPr kumimoji="1" lang="ja-JP" altLang="en-US" sz="1200" kern="1200" dirty="0">
                          <a:solidFill>
                            <a:schemeClr val="tx1"/>
                          </a:solidFill>
                          <a:latin typeface="+mn-lt"/>
                          <a:ea typeface="+mn-ea"/>
                          <a:cs typeface="+mn-cs"/>
                        </a:rPr>
                        <a:t>＄、</a:t>
                      </a:r>
                      <a:r>
                        <a:rPr kumimoji="1" lang="en-US" altLang="ja-JP" sz="1200" kern="1200" dirty="0">
                          <a:solidFill>
                            <a:schemeClr val="tx1"/>
                          </a:solidFill>
                          <a:latin typeface="+mn-lt"/>
                          <a:ea typeface="+mn-ea"/>
                          <a:cs typeface="+mn-cs"/>
                        </a:rPr>
                        <a:t>1kWh </a:t>
                      </a:r>
                      <a:r>
                        <a:rPr kumimoji="1" lang="ja-JP" altLang="en-US" sz="1200" kern="1200" dirty="0">
                          <a:solidFill>
                            <a:schemeClr val="tx1"/>
                          </a:solidFill>
                          <a:latin typeface="+mn-lt"/>
                          <a:ea typeface="+mn-ea"/>
                          <a:cs typeface="+mn-cs"/>
                        </a:rPr>
                        <a:t>当たり従量料金が</a:t>
                      </a:r>
                      <a:r>
                        <a:rPr kumimoji="1" lang="en-US" altLang="ja-JP" sz="1200" kern="1200" dirty="0">
                          <a:solidFill>
                            <a:schemeClr val="tx1"/>
                          </a:solidFill>
                          <a:latin typeface="+mn-lt"/>
                          <a:ea typeface="+mn-ea"/>
                          <a:cs typeface="+mn-cs"/>
                        </a:rPr>
                        <a:t>0.03 </a:t>
                      </a:r>
                      <a:r>
                        <a:rPr kumimoji="1" lang="ja-JP" altLang="en-US" sz="1200" kern="1200" dirty="0">
                          <a:solidFill>
                            <a:schemeClr val="tx1"/>
                          </a:solidFill>
                          <a:latin typeface="+mn-lt"/>
                          <a:ea typeface="+mn-ea"/>
                          <a:cs typeface="+mn-cs"/>
                        </a:rPr>
                        <a:t>～ </a:t>
                      </a:r>
                      <a:r>
                        <a:rPr kumimoji="1" lang="en-US" altLang="ja-JP" sz="1200" kern="1200" dirty="0">
                          <a:solidFill>
                            <a:schemeClr val="tx1"/>
                          </a:solidFill>
                          <a:latin typeface="+mn-lt"/>
                          <a:ea typeface="+mn-ea"/>
                          <a:cs typeface="+mn-cs"/>
                        </a:rPr>
                        <a:t>0.07 US</a:t>
                      </a:r>
                      <a:r>
                        <a:rPr kumimoji="1" lang="ja-JP" altLang="en-US" sz="1200" kern="1200" dirty="0">
                          <a:solidFill>
                            <a:schemeClr val="tx1"/>
                          </a:solidFill>
                          <a:latin typeface="+mn-lt"/>
                          <a:ea typeface="+mn-ea"/>
                          <a:cs typeface="+mn-cs"/>
                        </a:rPr>
                        <a:t>＄程度と安価</a:t>
                      </a:r>
                      <a:endParaRPr kumimoji="1" lang="en-US" altLang="ja-JP" sz="1200" kern="1200" dirty="0">
                        <a:solidFill>
                          <a:schemeClr val="tx1"/>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193842">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2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水代</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rgbClr val="3D6AA7"/>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33350" marR="0" indent="-133350" algn="l"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200" kern="1200" dirty="0">
                          <a:solidFill>
                            <a:schemeClr val="tx1"/>
                          </a:solidFill>
                          <a:latin typeface="+mn-lt"/>
                          <a:ea typeface="+mn-ea"/>
                          <a:cs typeface="+mn-cs"/>
                        </a:rPr>
                        <a:t>業務用の場合、</a:t>
                      </a:r>
                      <a:r>
                        <a:rPr kumimoji="1" lang="en-US" altLang="ja-JP" sz="1200" kern="1200" dirty="0">
                          <a:solidFill>
                            <a:schemeClr val="tx1"/>
                          </a:solidFill>
                          <a:latin typeface="+mn-lt"/>
                          <a:ea typeface="+mn-ea"/>
                          <a:cs typeface="+mn-cs"/>
                        </a:rPr>
                        <a:t>1㎥</a:t>
                      </a:r>
                      <a:r>
                        <a:rPr kumimoji="1" lang="ja-JP" altLang="en-US" sz="1200" kern="1200" dirty="0">
                          <a:solidFill>
                            <a:schemeClr val="tx1"/>
                          </a:solidFill>
                          <a:latin typeface="+mn-lt"/>
                          <a:ea typeface="+mn-ea"/>
                          <a:cs typeface="+mn-cs"/>
                        </a:rPr>
                        <a:t>当たり</a:t>
                      </a:r>
                      <a:r>
                        <a:rPr kumimoji="1" lang="en-US" altLang="ja-JP" sz="1200" kern="1200" dirty="0">
                          <a:solidFill>
                            <a:schemeClr val="tx1"/>
                          </a:solidFill>
                          <a:latin typeface="+mn-lt"/>
                          <a:ea typeface="+mn-ea"/>
                          <a:cs typeface="+mn-cs"/>
                        </a:rPr>
                        <a:t>1.6 US</a:t>
                      </a:r>
                      <a:r>
                        <a:rPr kumimoji="1" lang="ja-JP" altLang="en-US" sz="1200" kern="1200" dirty="0">
                          <a:solidFill>
                            <a:schemeClr val="tx1"/>
                          </a:solidFill>
                          <a:latin typeface="+mn-lt"/>
                          <a:ea typeface="+mn-ea"/>
                          <a:cs typeface="+mn-cs"/>
                        </a:rPr>
                        <a:t>＄程度だが、基本料金はない。</a:t>
                      </a:r>
                      <a:br>
                        <a:rPr kumimoji="1" lang="en-US" altLang="ja-JP" sz="1200" kern="1200" dirty="0">
                          <a:solidFill>
                            <a:schemeClr val="tx1"/>
                          </a:solidFill>
                          <a:latin typeface="+mn-lt"/>
                          <a:ea typeface="+mn-ea"/>
                          <a:cs typeface="+mn-cs"/>
                        </a:rPr>
                      </a:br>
                      <a:r>
                        <a:rPr kumimoji="1" lang="ja-JP" altLang="en-US" sz="1200" kern="1200" dirty="0">
                          <a:solidFill>
                            <a:schemeClr val="tx1"/>
                          </a:solidFill>
                          <a:latin typeface="+mn-lt"/>
                          <a:ea typeface="+mn-ea"/>
                          <a:cs typeface="+mn-cs"/>
                        </a:rPr>
                        <a:t>（バンコクでは、</a:t>
                      </a:r>
                      <a:r>
                        <a:rPr kumimoji="1" lang="en-US" altLang="ja-JP" sz="1200" kern="1200" dirty="0">
                          <a:solidFill>
                            <a:schemeClr val="tx1"/>
                          </a:solidFill>
                          <a:latin typeface="+mn-lt"/>
                          <a:ea typeface="+mn-ea"/>
                          <a:cs typeface="+mn-cs"/>
                        </a:rPr>
                        <a:t>1㎥</a:t>
                      </a:r>
                      <a:r>
                        <a:rPr kumimoji="1" lang="ja-JP" altLang="en-US" sz="1200" kern="1200" dirty="0">
                          <a:solidFill>
                            <a:schemeClr val="tx1"/>
                          </a:solidFill>
                          <a:latin typeface="+mn-lt"/>
                          <a:ea typeface="+mn-ea"/>
                          <a:cs typeface="+mn-cs"/>
                        </a:rPr>
                        <a:t>当たり</a:t>
                      </a:r>
                      <a:r>
                        <a:rPr kumimoji="1" lang="en-US" altLang="ja-JP" sz="1200" kern="1200" dirty="0">
                          <a:solidFill>
                            <a:schemeClr val="tx1"/>
                          </a:solidFill>
                          <a:latin typeface="+mn-lt"/>
                          <a:ea typeface="+mn-ea"/>
                          <a:cs typeface="+mn-cs"/>
                        </a:rPr>
                        <a:t>0.3 </a:t>
                      </a:r>
                      <a:r>
                        <a:rPr kumimoji="1" lang="ja-JP" altLang="en-US" sz="1200" kern="1200" dirty="0">
                          <a:solidFill>
                            <a:schemeClr val="tx1"/>
                          </a:solidFill>
                          <a:latin typeface="+mn-lt"/>
                          <a:ea typeface="+mn-ea"/>
                          <a:cs typeface="+mn-cs"/>
                        </a:rPr>
                        <a:t>～ </a:t>
                      </a:r>
                      <a:r>
                        <a:rPr kumimoji="1" lang="en-US" altLang="ja-JP" sz="1200" kern="1200" dirty="0">
                          <a:solidFill>
                            <a:schemeClr val="tx1"/>
                          </a:solidFill>
                          <a:latin typeface="+mn-lt"/>
                          <a:ea typeface="+mn-ea"/>
                          <a:cs typeface="+mn-cs"/>
                        </a:rPr>
                        <a:t>0.5 US</a:t>
                      </a:r>
                      <a:r>
                        <a:rPr kumimoji="1" lang="ja-JP" altLang="en-US" sz="1200" kern="1200" dirty="0">
                          <a:solidFill>
                            <a:schemeClr val="tx1"/>
                          </a:solidFill>
                          <a:latin typeface="+mn-lt"/>
                          <a:ea typeface="+mn-ea"/>
                          <a:cs typeface="+mn-cs"/>
                        </a:rPr>
                        <a:t>＄程度）</a:t>
                      </a:r>
                    </a:p>
                    <a:p>
                      <a:pPr marL="133350" marR="0" indent="-133350" algn="l"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200" kern="1200" dirty="0">
                          <a:solidFill>
                            <a:schemeClr val="tx1"/>
                          </a:solidFill>
                          <a:latin typeface="+mn-lt"/>
                          <a:ea typeface="+mn-ea"/>
                          <a:cs typeface="+mn-cs"/>
                        </a:rPr>
                        <a:t>工業団地でも、水はローリーによる供給が一般的</a:t>
                      </a:r>
                      <a:endParaRPr kumimoji="1" lang="en-US" altLang="ja-JP" sz="1200" kern="1200" dirty="0">
                        <a:solidFill>
                          <a:schemeClr val="tx1"/>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bl>
          </a:graphicData>
        </a:graphic>
      </p:graphicFrame>
      <p:grpSp>
        <p:nvGrpSpPr>
          <p:cNvPr id="6" name="グループ化 7"/>
          <p:cNvGrpSpPr/>
          <p:nvPr/>
        </p:nvGrpSpPr>
        <p:grpSpPr>
          <a:xfrm>
            <a:off x="1398032" y="2492896"/>
            <a:ext cx="7109936" cy="288032"/>
            <a:chOff x="4803500" y="2113806"/>
            <a:chExt cx="6189609" cy="288032"/>
          </a:xfrm>
        </p:grpSpPr>
        <p:cxnSp>
          <p:nvCxnSpPr>
            <p:cNvPr id="7" name="直線コネクタ 6"/>
            <p:cNvCxnSpPr/>
            <p:nvPr/>
          </p:nvCxnSpPr>
          <p:spPr>
            <a:xfrm>
              <a:off x="4808984" y="2401838"/>
              <a:ext cx="6184125"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8" name="Rectangle 6"/>
            <p:cNvSpPr>
              <a:spLocks noChangeArrowheads="1"/>
            </p:cNvSpPr>
            <p:nvPr/>
          </p:nvSpPr>
          <p:spPr bwMode="auto">
            <a:xfrm>
              <a:off x="4803500" y="2113806"/>
              <a:ext cx="6189608"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主な投資コストの比較</a:t>
              </a:r>
              <a:r>
                <a:rPr lang="en-US" altLang="ja-JP" sz="1400" baseline="30000" dirty="0">
                  <a:solidFill>
                    <a:srgbClr val="000000"/>
                  </a:solidFill>
                  <a:latin typeface="Arial Black" pitchFamily="34" charset="0"/>
                  <a:ea typeface="HGP創英角ｺﾞｼｯｸUB" pitchFamily="50" charset="-128"/>
                </a:rPr>
                <a:t>※</a:t>
              </a:r>
              <a:r>
                <a:rPr lang="ja-JP" altLang="en-US" sz="1400" dirty="0">
                  <a:solidFill>
                    <a:srgbClr val="000000"/>
                  </a:solidFill>
                  <a:latin typeface="Arial Black" pitchFamily="34" charset="0"/>
                  <a:ea typeface="HGP創英角ｺﾞｼｯｸUB" pitchFamily="50" charset="-128"/>
                </a:rPr>
                <a:t>（リヤドとバンコク）</a:t>
              </a:r>
            </a:p>
          </p:txBody>
        </p:sp>
      </p:grpSp>
      <p:sp>
        <p:nvSpPr>
          <p:cNvPr id="9" name="テキスト ボックス 8"/>
          <p:cNvSpPr txBox="1"/>
          <p:nvPr/>
        </p:nvSpPr>
        <p:spPr>
          <a:xfrm>
            <a:off x="200472" y="6525344"/>
            <a:ext cx="8208912" cy="144016"/>
          </a:xfrm>
          <a:prstGeom prst="rect">
            <a:avLst/>
          </a:prstGeom>
          <a:noFill/>
        </p:spPr>
        <p:txBody>
          <a:bodyPr wrap="square" lIns="0" tIns="0" rIns="0" bIns="0" rtlCol="0">
            <a:noAutofit/>
          </a:bodyPr>
          <a:lstStyle/>
          <a:p>
            <a:r>
              <a:rPr lang="ja-JP" altLang="en-US" sz="800" dirty="0">
                <a:solidFill>
                  <a:srgbClr val="000000"/>
                </a:solidFill>
                <a:cs typeface="Arial" panose="020B0604020202020204" pitchFamily="34" charset="0"/>
              </a:rPr>
              <a:t>（出所） </a:t>
            </a:r>
            <a:r>
              <a:rPr lang="ja-JP" altLang="en-US" sz="800" dirty="0">
                <a:solidFill>
                  <a:srgbClr val="000000"/>
                </a:solidFill>
              </a:rPr>
              <a:t>中東協力センター「サウジアラビアへのいざない」</a:t>
            </a:r>
            <a:endParaRPr lang="ja-JP" altLang="ja-JP" sz="800" dirty="0">
              <a:solidFill>
                <a:srgbClr val="000000"/>
              </a:solidFill>
            </a:endParaRPr>
          </a:p>
        </p:txBody>
      </p:sp>
    </p:spTree>
    <p:extLst>
      <p:ext uri="{BB962C8B-B14F-4D97-AF65-F5344CB8AC3E}">
        <p14:creationId xmlns:p14="http://schemas.microsoft.com/office/powerpoint/2010/main" val="21117810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医療関連</a:t>
            </a:r>
            <a:endParaRPr kumimoji="1" lang="ja-JP" altLang="en-US" dirty="0"/>
          </a:p>
        </p:txBody>
      </p:sp>
    </p:spTree>
    <p:extLst>
      <p:ext uri="{BB962C8B-B14F-4D97-AF65-F5344CB8AC3E}">
        <p14:creationId xmlns:p14="http://schemas.microsoft.com/office/powerpoint/2010/main" val="15257748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サウジアラビア／医療関連／医療・公衆衛生</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健康水準および医療水準</a:t>
            </a:r>
          </a:p>
        </p:txBody>
      </p:sp>
      <p:sp>
        <p:nvSpPr>
          <p:cNvPr id="13" name="テキスト プレースホルダー 1"/>
          <p:cNvSpPr txBox="1">
            <a:spLocks/>
          </p:cNvSpPr>
          <p:nvPr/>
        </p:nvSpPr>
        <p:spPr>
          <a:xfrm>
            <a:off x="199710" y="1124745"/>
            <a:ext cx="9505950" cy="216662"/>
          </a:xfrm>
          <a:prstGeom prst="rect">
            <a:avLst/>
          </a:prstGeom>
          <a:noFill/>
        </p:spPr>
        <p:txBody>
          <a:bodyPr wrap="square" lIns="0" tIns="0" rIns="0" bIns="0" rtlCol="0">
            <a:sp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dirty="0"/>
              <a:t>平均寿命は</a:t>
            </a:r>
            <a:r>
              <a:rPr lang="en-US" altLang="ja-JP" dirty="0"/>
              <a:t>74.3</a:t>
            </a:r>
            <a:r>
              <a:rPr lang="ja-JP" altLang="en-US" dirty="0"/>
              <a:t>歳、健康寿命は</a:t>
            </a:r>
            <a:r>
              <a:rPr lang="en-US" altLang="ja-JP" dirty="0"/>
              <a:t>64.0</a:t>
            </a:r>
            <a:r>
              <a:rPr lang="ja-JP" altLang="en-US" dirty="0"/>
              <a:t>歳である。</a:t>
            </a:r>
            <a:endParaRPr lang="en-US" altLang="ja-JP" dirty="0"/>
          </a:p>
        </p:txBody>
      </p:sp>
      <p:sp>
        <p:nvSpPr>
          <p:cNvPr id="14" name="Rectangle 6"/>
          <p:cNvSpPr>
            <a:spLocks noChangeArrowheads="1"/>
          </p:cNvSpPr>
          <p:nvPr/>
        </p:nvSpPr>
        <p:spPr bwMode="auto">
          <a:xfrm>
            <a:off x="1352600" y="1340768"/>
            <a:ext cx="5472608"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健康水準・医療水準を示す主な指標</a:t>
            </a:r>
          </a:p>
        </p:txBody>
      </p:sp>
      <p:sp>
        <p:nvSpPr>
          <p:cNvPr id="15" name="テキスト ボックス 14"/>
          <p:cNvSpPr txBox="1"/>
          <p:nvPr/>
        </p:nvSpPr>
        <p:spPr>
          <a:xfrm>
            <a:off x="704528" y="6309320"/>
            <a:ext cx="5616624" cy="144016"/>
          </a:xfrm>
          <a:prstGeom prst="rect">
            <a:avLst/>
          </a:prstGeom>
          <a:noFill/>
        </p:spPr>
        <p:txBody>
          <a:bodyPr wrap="square" lIns="0" tIns="0" rIns="0" bIns="0" rtlCol="0">
            <a:noAutofit/>
          </a:bodyPr>
          <a:lstStyle/>
          <a:p>
            <a:r>
              <a:rPr lang="en-US" altLang="ja-JP" sz="8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収縮期血圧（</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SBP</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140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以上もしくは拡張期血圧（</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DBP</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90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以上を高血圧とする</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r>
              <a:rPr lang="en-US" altLang="ja-JP" sz="8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BMI30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以上。</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BMI</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は</a:t>
            </a:r>
            <a:r>
              <a:rPr lang="zh-TW" altLang="en-US" sz="800" dirty="0"/>
              <a:t>「体重（</a:t>
            </a:r>
            <a:r>
              <a:rPr lang="en-US" altLang="zh-TW" sz="800" dirty="0"/>
              <a:t>kg</a:t>
            </a:r>
            <a:r>
              <a:rPr lang="zh-TW" altLang="en-US" sz="800" dirty="0"/>
              <a:t>）</a:t>
            </a:r>
            <a:r>
              <a:rPr lang="en-US" altLang="zh-TW" sz="800" dirty="0"/>
              <a:t>÷</a:t>
            </a:r>
            <a:r>
              <a:rPr lang="zh-TW" altLang="en-US" sz="800" dirty="0"/>
              <a:t>（身長（</a:t>
            </a:r>
            <a:r>
              <a:rPr lang="en-US" altLang="zh-TW" sz="800" dirty="0"/>
              <a:t>m</a:t>
            </a:r>
            <a:r>
              <a:rPr lang="zh-TW" altLang="en-US" sz="800" dirty="0"/>
              <a:t>）</a:t>
            </a:r>
            <a:r>
              <a:rPr lang="en-US" altLang="zh-TW" sz="800" dirty="0"/>
              <a:t>×</a:t>
            </a:r>
            <a:r>
              <a:rPr lang="zh-TW" altLang="en-US" sz="800" dirty="0"/>
              <a:t>身長（</a:t>
            </a:r>
            <a:r>
              <a:rPr lang="en-US" altLang="zh-TW" sz="800" dirty="0"/>
              <a:t>m</a:t>
            </a:r>
            <a:r>
              <a:rPr lang="zh-TW" altLang="en-US" sz="800" dirty="0"/>
              <a:t>））」</a:t>
            </a:r>
            <a:r>
              <a:rPr lang="ja-JP" altLang="en-US" sz="800" dirty="0" err="1"/>
              <a:t>で算</a:t>
            </a:r>
            <a:r>
              <a:rPr lang="ja-JP" altLang="en-US" sz="800" dirty="0"/>
              <a:t>出される。</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kumimoji="0" lang="zh-TW" altLang="en-US" sz="800" dirty="0" bmk=""/>
              <a:t>世界保健機関</a:t>
            </a:r>
            <a:r>
              <a:rPr kumimoji="0" lang="ja-JP" altLang="en-US" sz="800" dirty="0" bmk=""/>
              <a:t>「</a:t>
            </a:r>
            <a:r>
              <a:rPr kumimoji="0" lang="en-US" altLang="ja-JP" sz="800" dirty="0" bmk=""/>
              <a:t>Global Health Observatory (GHO) data</a:t>
            </a:r>
            <a:r>
              <a:rPr kumimoji="0" lang="ja-JP" altLang="en-US" sz="800" dirty="0" bmk=""/>
              <a:t>」</a:t>
            </a:r>
            <a:endParaRPr lang="ja-JP" altLang="en-US" sz="800" dirty="0">
              <a:highlight>
                <a:srgbClr val="FFFF00"/>
              </a:highlight>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6" name="表 15"/>
          <p:cNvGraphicFramePr>
            <a:graphicFrameLocks noGrp="1"/>
          </p:cNvGraphicFramePr>
          <p:nvPr>
            <p:extLst>
              <p:ext uri="{D42A27DB-BD31-4B8C-83A1-F6EECF244321}">
                <p14:modId xmlns:p14="http://schemas.microsoft.com/office/powerpoint/2010/main" val="3871621115"/>
              </p:ext>
            </p:extLst>
          </p:nvPr>
        </p:nvGraphicFramePr>
        <p:xfrm>
          <a:off x="1352600" y="1700808"/>
          <a:ext cx="7295827" cy="4390020"/>
        </p:xfrm>
        <a:graphic>
          <a:graphicData uri="http://schemas.openxmlformats.org/drawingml/2006/table">
            <a:tbl>
              <a:tblPr firstRow="1" bandRow="1">
                <a:tableStyleId>{5C22544A-7EE6-4342-B048-85BDC9FD1C3A}</a:tableStyleId>
              </a:tblPr>
              <a:tblGrid>
                <a:gridCol w="2687827">
                  <a:extLst>
                    <a:ext uri="{9D8B030D-6E8A-4147-A177-3AD203B41FA5}">
                      <a16:colId xmlns:a16="http://schemas.microsoft.com/office/drawing/2014/main" val="20000"/>
                    </a:ext>
                  </a:extLst>
                </a:gridCol>
                <a:gridCol w="2304000">
                  <a:extLst>
                    <a:ext uri="{9D8B030D-6E8A-4147-A177-3AD203B41FA5}">
                      <a16:colId xmlns:a16="http://schemas.microsoft.com/office/drawing/2014/main" val="20001"/>
                    </a:ext>
                  </a:extLst>
                </a:gridCol>
                <a:gridCol w="2304000">
                  <a:extLst>
                    <a:ext uri="{9D8B030D-6E8A-4147-A177-3AD203B41FA5}">
                      <a16:colId xmlns:a16="http://schemas.microsoft.com/office/drawing/2014/main" val="20002"/>
                    </a:ext>
                  </a:extLst>
                </a:gridCol>
              </a:tblGrid>
              <a:tr h="5400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dirty="0">
                        <a:solidFill>
                          <a:schemeClr val="tx1"/>
                        </a:solidFill>
                        <a:latin typeface="HGP創英角ｺﾞｼｯｸUB" panose="020B0900000000000000" pitchFamily="50" charset="-128"/>
                        <a:ea typeface="HGP創英角ｺﾞｼｯｸUB" panose="020B0900000000000000" pitchFamily="50" charset="-128"/>
                      </a:endParaRPr>
                    </a:p>
                  </a:txBody>
                  <a:tcPr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dirty="0">
                          <a:solidFill>
                            <a:schemeClr val="bg1"/>
                          </a:solidFill>
                          <a:latin typeface="HGP創英角ｺﾞｼｯｸUB" panose="020B0900000000000000" pitchFamily="50" charset="-128"/>
                          <a:ea typeface="HGP創英角ｺﾞｼｯｸUB" panose="020B0900000000000000" pitchFamily="50" charset="-128"/>
                        </a:rPr>
                        <a:t>男 性</a:t>
                      </a:r>
                      <a:endParaRPr kumimoji="1" lang="en-US" altLang="ja-JP" sz="14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dirty="0">
                          <a:solidFill>
                            <a:schemeClr val="bg1"/>
                          </a:solidFill>
                          <a:latin typeface="HGP創英角ｺﾞｼｯｸUB" panose="020B0900000000000000" pitchFamily="50" charset="-128"/>
                          <a:ea typeface="HGP創英角ｺﾞｼｯｸUB" panose="020B0900000000000000" pitchFamily="50" charset="-128"/>
                        </a:rPr>
                        <a:t>女 性</a:t>
                      </a:r>
                      <a:endParaRPr kumimoji="1" lang="en-US" altLang="ja-JP" sz="14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270030">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平均寿命 </a:t>
                      </a:r>
                      <a:r>
                        <a:rPr kumimoji="1" lang="ja-JP" altLang="en-US"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2019</a:t>
                      </a:r>
                      <a:r>
                        <a:rPr kumimoji="1" lang="ja-JP" altLang="en-US"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endParaRPr kumimoji="1" lang="en-US" altLang="ja-JP" sz="11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ctr" defTabSz="914400" rtl="0" eaLnBrk="1" fontAlgn="ctr" latinLnBrk="0" hangingPunct="1"/>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73.1</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76.2</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70030">
                <a:tc vMerge="1">
                  <a:txBody>
                    <a:bodyPr/>
                    <a:lstStyle/>
                    <a:p>
                      <a:endParaRPr kumimoji="1" lang="ja-JP" altLang="en-US"/>
                    </a:p>
                  </a:txBody>
                  <a:tcPr/>
                </a:tc>
                <a:tc gridSpan="2">
                  <a:txBody>
                    <a:bodyPr/>
                    <a:lstStyle/>
                    <a:p>
                      <a:pPr marL="0" algn="ctr" defTabSz="914400" rtl="0" eaLnBrk="1" fontAlgn="ctr" latinLnBrk="0" hangingPunct="1"/>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74.3</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algn="ctr" defTabSz="914400" rtl="0" eaLnBrk="1" fontAlgn="ctr" latinLnBrk="0" hangingPunct="1"/>
                      <a:endPar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70030">
                <a:tc rowSpan="2">
                  <a:txBody>
                    <a:bodyPr/>
                    <a:lstStyle/>
                    <a:p>
                      <a:pPr algn="l"/>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健康寿命 </a:t>
                      </a:r>
                      <a:r>
                        <a:rPr lang="ja-JP" altLang="en-US"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2019</a:t>
                      </a:r>
                      <a:r>
                        <a:rPr lang="ja-JP" altLang="en-US"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endParaRPr lang="en-US" altLang="ja-JP" sz="14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63.8</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64.4</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70030">
                <a:tc vMerge="1">
                  <a:txBody>
                    <a:bodyPr/>
                    <a:lstStyle/>
                    <a:p>
                      <a:endParaRPr kumimoji="1" lang="ja-JP" altLang="en-US"/>
                    </a:p>
                  </a:txBody>
                  <a:tcPr/>
                </a:tc>
                <a:tc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64.0</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marL="35002" marR="35002" marT="17501" marB="175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40060">
                <a:tc>
                  <a:txBody>
                    <a:bodyPr/>
                    <a:lstStyle/>
                    <a:p>
                      <a:pPr algn="l"/>
                      <a: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5</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歳以下の乳幼児死亡率</a:t>
                      </a:r>
                      <a:b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br>
                      <a: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1,000</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人あたり</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2019</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endPar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6.7</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人</a:t>
                      </a:r>
                      <a:endPar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5"/>
                  </a:ext>
                </a:extLst>
              </a:tr>
              <a:tr h="540060">
                <a:tc>
                  <a:txBody>
                    <a:bodyPr/>
                    <a:lstStyle/>
                    <a:p>
                      <a:pPr algn="l"/>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妊産婦死亡率</a:t>
                      </a:r>
                      <a:endPar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l"/>
                      <a: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10</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万人あたり </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2020</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endPar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endPar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人</a:t>
                      </a:r>
                      <a:endPar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6"/>
                  </a:ext>
                </a:extLst>
              </a:tr>
              <a:tr h="540060">
                <a:tc>
                  <a:txBody>
                    <a:bodyPr/>
                    <a:lstStyle/>
                    <a:p>
                      <a:pPr algn="l"/>
                      <a: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18</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歳以上の人口に占める</a:t>
                      </a:r>
                      <a:endPar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l"/>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高血圧</a:t>
                      </a:r>
                      <a:r>
                        <a:rPr lang="en-US" altLang="ja-JP" sz="1400" b="1"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患者の割合 </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2015</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endPar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24.7%</a:t>
                      </a: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20.8%</a:t>
                      </a: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540060">
                <a:tc>
                  <a:txBody>
                    <a:bodyPr/>
                    <a:lstStyle/>
                    <a:p>
                      <a:pPr algn="l"/>
                      <a: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18</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歳以上の人口に占める</a:t>
                      </a:r>
                      <a:endPar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l"/>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肥満</a:t>
                      </a:r>
                      <a:r>
                        <a:rPr lang="en-US" altLang="ja-JP" sz="1400" b="1"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の人の割合 </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2022</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endPar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37.3%</a:t>
                      </a: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46.6%</a:t>
                      </a: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540060">
                <a:tc>
                  <a:txBody>
                    <a:bodyPr/>
                    <a:lstStyle/>
                    <a:p>
                      <a:pPr algn="l"/>
                      <a: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15</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歳以上の人口に占める</a:t>
                      </a:r>
                      <a:endPar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l"/>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喫煙者の割合 </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2020</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endPar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26.5%</a:t>
                      </a: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2%</a:t>
                      </a: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7854064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オブジェクト 7" hidden="1"/>
          <p:cNvGraphicFramePr>
            <a:graphicFrameLocks noChangeAspect="1"/>
          </p:cNvGraphicFramePr>
          <p:nvPr>
            <p:custDataLst>
              <p:tags r:id="rId1"/>
            </p:custDataLst>
            <p:extLst>
              <p:ext uri="{D42A27DB-BD31-4B8C-83A1-F6EECF244321}">
                <p14:modId xmlns:p14="http://schemas.microsoft.com/office/powerpoint/2010/main" val="429011474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185" imgW="270" imgH="270" progId="TCLayout.ActiveDocument.1">
                  <p:embed/>
                </p:oleObj>
              </mc:Choice>
              <mc:Fallback>
                <p:oleObj name="think-cell Slide" r:id="rId185" imgW="270" imgH="270" progId="TCLayout.ActiveDocument.1">
                  <p:embed/>
                  <p:pic>
                    <p:nvPicPr>
                      <p:cNvPr id="8" name="オブジェクト 7" hidden="1"/>
                      <p:cNvPicPr>
                        <a:picLocks noChangeAspect="1" noChangeArrowheads="1"/>
                      </p:cNvPicPr>
                      <p:nvPr/>
                    </p:nvPicPr>
                    <p:blipFill>
                      <a:blip r:embed="rId18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12" name="Chart 311">
            <a:extLst>
              <a:ext uri="{FF2B5EF4-FFF2-40B4-BE49-F238E27FC236}">
                <a16:creationId xmlns:a16="http://schemas.microsoft.com/office/drawing/2014/main" id="{BC31DA31-FC93-4A10-B8B6-B3FEBCCF56C4}"/>
              </a:ext>
            </a:extLst>
          </p:cNvPr>
          <p:cNvGraphicFramePr/>
          <p:nvPr>
            <p:custDataLst>
              <p:tags r:id="rId2"/>
            </p:custDataLst>
            <p:extLst>
              <p:ext uri="{D42A27DB-BD31-4B8C-83A1-F6EECF244321}">
                <p14:modId xmlns:p14="http://schemas.microsoft.com/office/powerpoint/2010/main" val="18026455"/>
              </p:ext>
            </p:extLst>
          </p:nvPr>
        </p:nvGraphicFramePr>
        <p:xfrm>
          <a:off x="1236663" y="2100263"/>
          <a:ext cx="6659562" cy="1512887"/>
        </p:xfrm>
        <a:graphic>
          <a:graphicData uri="http://schemas.openxmlformats.org/drawingml/2006/chart">
            <c:chart xmlns:c="http://schemas.openxmlformats.org/drawingml/2006/chart" xmlns:r="http://schemas.openxmlformats.org/officeDocument/2006/relationships" r:id="rId187"/>
          </a:graphicData>
        </a:graphic>
      </p:graphicFrame>
      <p:sp>
        <p:nvSpPr>
          <p:cNvPr id="7" name="Rectangle 6" hidden="1"/>
          <p:cNvSpPr/>
          <p:nvPr>
            <p:custDataLst>
              <p:tags r:id="rId3"/>
            </p:custDataLst>
          </p:nvPr>
        </p:nvSpPr>
        <p:spPr bwMode="gray">
          <a:xfrm>
            <a:off x="0" y="0"/>
            <a:ext cx="158750" cy="158750"/>
          </a:xfrm>
          <a:prstGeom prst="rect">
            <a:avLst/>
          </a:prstGeom>
          <a:solidFill>
            <a:srgbClr val="83A4D1"/>
          </a:solidFill>
        </p:spPr>
        <p:txBody>
          <a:bodyPr vert="horz" wrap="none" lIns="0" tIns="0" rIns="0" bIns="0" numCol="1" spcCol="0" rtlCol="0" anchor="ctr" anchorCtr="0">
            <a:noAutofit/>
          </a:bodyPr>
          <a:lstStyle/>
          <a:p>
            <a:pPr algn="ctr">
              <a:spcBef>
                <a:spcPct val="0"/>
              </a:spcBef>
              <a:spcAft>
                <a:spcPct val="0"/>
              </a:spcAft>
            </a:pPr>
            <a:endParaRPr kumimoji="1" lang="ja-JP" altLang="en-US" sz="1000" dirty="0">
              <a:solidFill>
                <a:srgbClr val="000000"/>
              </a:solidFill>
              <a:latin typeface="Arial" panose="020B0604020202020204" pitchFamily="34" charset="0"/>
              <a:sym typeface="+mn-lt"/>
            </a:endParaRPr>
          </a:p>
        </p:txBody>
      </p:sp>
      <p:graphicFrame>
        <p:nvGraphicFramePr>
          <p:cNvPr id="321" name="Chart 320">
            <a:extLst>
              <a:ext uri="{FF2B5EF4-FFF2-40B4-BE49-F238E27FC236}">
                <a16:creationId xmlns:a16="http://schemas.microsoft.com/office/drawing/2014/main" id="{EE5D98A3-60CA-484A-8DFB-43E5B3EE1679}"/>
              </a:ext>
            </a:extLst>
          </p:cNvPr>
          <p:cNvGraphicFramePr/>
          <p:nvPr>
            <p:custDataLst>
              <p:tags r:id="rId4"/>
            </p:custDataLst>
            <p:extLst>
              <p:ext uri="{D42A27DB-BD31-4B8C-83A1-F6EECF244321}">
                <p14:modId xmlns:p14="http://schemas.microsoft.com/office/powerpoint/2010/main" val="1881333201"/>
              </p:ext>
            </p:extLst>
          </p:nvPr>
        </p:nvGraphicFramePr>
        <p:xfrm>
          <a:off x="1125538" y="2509838"/>
          <a:ext cx="6870700" cy="1103312"/>
        </p:xfrm>
        <a:graphic>
          <a:graphicData uri="http://schemas.openxmlformats.org/drawingml/2006/chart">
            <c:chart xmlns:c="http://schemas.openxmlformats.org/drawingml/2006/chart" xmlns:r="http://schemas.openxmlformats.org/officeDocument/2006/relationships" r:id="rId188"/>
          </a:graphicData>
        </a:graphic>
      </p:graphicFrame>
      <p:sp>
        <p:nvSpPr>
          <p:cNvPr id="284" name="テキスト プレースホルダ 9">
            <a:extLst>
              <a:ext uri="{FF2B5EF4-FFF2-40B4-BE49-F238E27FC236}">
                <a16:creationId xmlns:a16="http://schemas.microsoft.com/office/drawing/2014/main" id="{CDE76C56-3340-4228-B07F-C0DB68161069}"/>
              </a:ext>
            </a:extLst>
          </p:cNvPr>
          <p:cNvSpPr>
            <a:spLocks noGrp="1"/>
          </p:cNvSpPr>
          <p:nvPr>
            <p:custDataLst>
              <p:tags r:id="rId5"/>
            </p:custDataLst>
          </p:nvPr>
        </p:nvSpPr>
        <p:spPr bwMode="gray">
          <a:xfrm>
            <a:off x="1009650" y="3454400"/>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DE4DE4E4-0708-41F2-9EF8-D0AA81B49D74}" type="datetime'''''''''''''''''''''''''0'''''''''">
              <a:rPr lang="ja-JP" altLang="en-US" sz="1000" smtClean="0">
                <a:effectLst/>
                <a:sym typeface="+mn-lt"/>
              </a:rPr>
              <a:pPr marL="0" indent="0" algn="r">
                <a:spcBef>
                  <a:spcPct val="0"/>
                </a:spcBef>
                <a:buNone/>
              </a:pPr>
              <a:t>0</a:t>
            </a:fld>
            <a:endParaRPr lang="ja-JP" altLang="en-US" sz="1000" dirty="0">
              <a:sym typeface="+mn-lt"/>
            </a:endParaRPr>
          </a:p>
        </p:txBody>
      </p:sp>
      <p:sp>
        <p:nvSpPr>
          <p:cNvPr id="285" name="テキスト プレースホルダ 9">
            <a:extLst>
              <a:ext uri="{FF2B5EF4-FFF2-40B4-BE49-F238E27FC236}">
                <a16:creationId xmlns:a16="http://schemas.microsoft.com/office/drawing/2014/main" id="{5DA41F89-F516-4613-A767-04EDFA6C2B0E}"/>
              </a:ext>
            </a:extLst>
          </p:cNvPr>
          <p:cNvSpPr>
            <a:spLocks noGrp="1"/>
          </p:cNvSpPr>
          <p:nvPr>
            <p:custDataLst>
              <p:tags r:id="rId6"/>
            </p:custDataLst>
          </p:nvPr>
        </p:nvSpPr>
        <p:spPr bwMode="gray">
          <a:xfrm>
            <a:off x="869950" y="3267075"/>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A52B6B32-D80C-4100-9640-4EBD2FD140AE}" type="datetime'''''''10''''''''''''''0'''''''''''''">
              <a:rPr lang="ja-JP" altLang="en-US" sz="1000" smtClean="0">
                <a:effectLst/>
                <a:sym typeface="+mn-lt"/>
              </a:rPr>
              <a:pPr marL="0" indent="0" algn="r">
                <a:spcBef>
                  <a:spcPct val="0"/>
                </a:spcBef>
                <a:buNone/>
              </a:pPr>
              <a:t>100</a:t>
            </a:fld>
            <a:endParaRPr lang="ja-JP" altLang="en-US" sz="1000" dirty="0">
              <a:sym typeface="+mn-lt"/>
            </a:endParaRPr>
          </a:p>
        </p:txBody>
      </p:sp>
      <p:sp>
        <p:nvSpPr>
          <p:cNvPr id="286" name="テキスト プレースホルダ 9">
            <a:extLst>
              <a:ext uri="{FF2B5EF4-FFF2-40B4-BE49-F238E27FC236}">
                <a16:creationId xmlns:a16="http://schemas.microsoft.com/office/drawing/2014/main" id="{AD456054-0113-40E6-8E82-1E8BBB0E1202}"/>
              </a:ext>
            </a:extLst>
          </p:cNvPr>
          <p:cNvSpPr>
            <a:spLocks noGrp="1"/>
          </p:cNvSpPr>
          <p:nvPr>
            <p:custDataLst>
              <p:tags r:id="rId7"/>
            </p:custDataLst>
          </p:nvPr>
        </p:nvSpPr>
        <p:spPr bwMode="gray">
          <a:xfrm>
            <a:off x="869950" y="3079750"/>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3FD9CB2B-6CE7-441B-943A-FF77B9399648}" type="datetime'''''2''''''0''''''''''''''''''''''''''''''''0'''''''''''">
              <a:rPr lang="ja-JP" altLang="en-US" sz="1000" smtClean="0">
                <a:effectLst/>
                <a:sym typeface="+mn-lt"/>
              </a:rPr>
              <a:pPr marL="0" indent="0" algn="r">
                <a:spcBef>
                  <a:spcPct val="0"/>
                </a:spcBef>
                <a:buNone/>
              </a:pPr>
              <a:t>200</a:t>
            </a:fld>
            <a:endParaRPr lang="ja-JP" altLang="en-US" sz="1000" dirty="0">
              <a:sym typeface="+mn-lt"/>
            </a:endParaRPr>
          </a:p>
        </p:txBody>
      </p:sp>
      <p:sp>
        <p:nvSpPr>
          <p:cNvPr id="287" name="テキスト プレースホルダ 9">
            <a:extLst>
              <a:ext uri="{FF2B5EF4-FFF2-40B4-BE49-F238E27FC236}">
                <a16:creationId xmlns:a16="http://schemas.microsoft.com/office/drawing/2014/main" id="{BDF2944E-42A1-4968-9E2A-0EC9644BA5A8}"/>
              </a:ext>
            </a:extLst>
          </p:cNvPr>
          <p:cNvSpPr>
            <a:spLocks noGrp="1"/>
          </p:cNvSpPr>
          <p:nvPr>
            <p:custDataLst>
              <p:tags r:id="rId8"/>
            </p:custDataLst>
          </p:nvPr>
        </p:nvSpPr>
        <p:spPr bwMode="gray">
          <a:xfrm>
            <a:off x="869950" y="2890838"/>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179C1C61-D05F-4CC8-BAFC-5EEB295B681D}" type="datetime'''''''''''''''''''''3''''''''''''''''''''0''''''''''0'''''">
              <a:rPr lang="ja-JP" altLang="en-US" sz="1000" smtClean="0">
                <a:effectLst/>
                <a:sym typeface="+mn-lt"/>
              </a:rPr>
              <a:pPr marL="0" indent="0" algn="r">
                <a:spcBef>
                  <a:spcPct val="0"/>
                </a:spcBef>
                <a:buNone/>
              </a:pPr>
              <a:t>300</a:t>
            </a:fld>
            <a:endParaRPr lang="ja-JP" altLang="en-US" sz="1000" dirty="0">
              <a:sym typeface="+mn-lt"/>
            </a:endParaRPr>
          </a:p>
        </p:txBody>
      </p:sp>
      <p:sp>
        <p:nvSpPr>
          <p:cNvPr id="288" name="テキスト プレースホルダ 9">
            <a:extLst>
              <a:ext uri="{FF2B5EF4-FFF2-40B4-BE49-F238E27FC236}">
                <a16:creationId xmlns:a16="http://schemas.microsoft.com/office/drawing/2014/main" id="{D4C827E2-BF04-4618-89B7-E7FDF531086C}"/>
              </a:ext>
            </a:extLst>
          </p:cNvPr>
          <p:cNvSpPr>
            <a:spLocks noGrp="1"/>
          </p:cNvSpPr>
          <p:nvPr>
            <p:custDataLst>
              <p:tags r:id="rId9"/>
            </p:custDataLst>
          </p:nvPr>
        </p:nvSpPr>
        <p:spPr bwMode="gray">
          <a:xfrm>
            <a:off x="869950" y="2703513"/>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952C2059-7DF6-43E3-BC5C-3872E6127C2E}" type="datetime'4''''''''''''0''''''''''''''''''0'''''''''''''''''''''''">
              <a:rPr lang="ja-JP" altLang="en-US" sz="1000" smtClean="0">
                <a:effectLst/>
                <a:sym typeface="+mn-lt"/>
              </a:rPr>
              <a:pPr marL="0" indent="0" algn="r">
                <a:spcBef>
                  <a:spcPct val="0"/>
                </a:spcBef>
                <a:buNone/>
              </a:pPr>
              <a:t>400</a:t>
            </a:fld>
            <a:endParaRPr lang="ja-JP" altLang="en-US" sz="1000" dirty="0">
              <a:sym typeface="+mn-lt"/>
            </a:endParaRPr>
          </a:p>
        </p:txBody>
      </p:sp>
      <p:sp>
        <p:nvSpPr>
          <p:cNvPr id="289" name="テキスト プレースホルダ 9">
            <a:extLst>
              <a:ext uri="{FF2B5EF4-FFF2-40B4-BE49-F238E27FC236}">
                <a16:creationId xmlns:a16="http://schemas.microsoft.com/office/drawing/2014/main" id="{51B9E66D-E52E-4E9E-BF82-932F4FF99109}"/>
              </a:ext>
            </a:extLst>
          </p:cNvPr>
          <p:cNvSpPr>
            <a:spLocks noGrp="1"/>
          </p:cNvSpPr>
          <p:nvPr>
            <p:custDataLst>
              <p:tags r:id="rId10"/>
            </p:custDataLst>
          </p:nvPr>
        </p:nvSpPr>
        <p:spPr bwMode="gray">
          <a:xfrm>
            <a:off x="869950" y="2516188"/>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F5C9AE4B-5560-4F70-B8D0-F9E06354F717}" type="datetime'''''''''''''5''''''''''''''''''''0''''''''''''''''''''''0'''">
              <a:rPr lang="ja-JP" altLang="en-US" sz="1000" smtClean="0">
                <a:effectLst/>
                <a:sym typeface="+mn-lt"/>
              </a:rPr>
              <a:pPr marL="0" indent="0" algn="r">
                <a:spcBef>
                  <a:spcPct val="0"/>
                </a:spcBef>
                <a:buNone/>
              </a:pPr>
              <a:t>500</a:t>
            </a:fld>
            <a:endParaRPr lang="ja-JP" altLang="en-US" sz="1000" dirty="0">
              <a:sym typeface="+mn-lt"/>
            </a:endParaRPr>
          </a:p>
        </p:txBody>
      </p:sp>
      <p:sp>
        <p:nvSpPr>
          <p:cNvPr id="138" name="テキスト プレースホルダ 9">
            <a:extLst>
              <a:ext uri="{FF2B5EF4-FFF2-40B4-BE49-F238E27FC236}">
                <a16:creationId xmlns:a16="http://schemas.microsoft.com/office/drawing/2014/main" id="{AB73B777-3A9D-431B-97B3-A9FCE22F5B0D}"/>
              </a:ext>
            </a:extLst>
          </p:cNvPr>
          <p:cNvSpPr>
            <a:spLocks noGrp="1"/>
          </p:cNvSpPr>
          <p:nvPr>
            <p:custDataLst>
              <p:tags r:id="rId11"/>
            </p:custDataLst>
          </p:nvPr>
        </p:nvSpPr>
        <p:spPr bwMode="gray">
          <a:xfrm>
            <a:off x="4270376" y="3305175"/>
            <a:ext cx="24447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A7EF43B-3FEF-49ED-932C-1AF41DA6172F}" type="datetime'''''1''''''''''''''''''5''''''''8'''''''''''''''''''''''''''''">
              <a:rPr lang="ja-JP" altLang="en-US" sz="1000" smtClean="0">
                <a:effectLst/>
              </a:rPr>
              <a:pPr/>
              <a:t>158</a:t>
            </a:fld>
            <a:endParaRPr lang="ja-JP" altLang="en-US" sz="1000" dirty="0">
              <a:sym typeface="+mn-lt"/>
            </a:endParaRPr>
          </a:p>
        </p:txBody>
      </p:sp>
      <p:sp>
        <p:nvSpPr>
          <p:cNvPr id="26" name="テキスト プレースホルダ 9"/>
          <p:cNvSpPr>
            <a:spLocks noGrp="1"/>
          </p:cNvSpPr>
          <p:nvPr>
            <p:custDataLst>
              <p:tags r:id="rId12"/>
            </p:custDataLst>
          </p:nvPr>
        </p:nvSpPr>
        <p:spPr bwMode="auto">
          <a:xfrm>
            <a:off x="1633538" y="36163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F2313EC-3850-4BB6-AF3B-F2408E6DA89B}" type="datetime'0''''''''''''''''''''''1'''''''''''''''''''''''''''''">
              <a:rPr lang="ja-JP" altLang="en-US" sz="1000"/>
              <a:pPr marL="0" indent="0" algn="ctr">
                <a:spcBef>
                  <a:spcPct val="0"/>
                </a:spcBef>
                <a:buNone/>
              </a:pPr>
              <a:t>01</a:t>
            </a:fld>
            <a:endParaRPr kumimoji="0" lang="ja-JP" altLang="en-US" sz="1000" dirty="0">
              <a:sym typeface="+mn-lt"/>
            </a:endParaRPr>
          </a:p>
        </p:txBody>
      </p:sp>
      <p:sp>
        <p:nvSpPr>
          <p:cNvPr id="50" name="テキスト プレースホルダ 9"/>
          <p:cNvSpPr>
            <a:spLocks noGrp="1"/>
          </p:cNvSpPr>
          <p:nvPr>
            <p:custDataLst>
              <p:tags r:id="rId13"/>
            </p:custDataLst>
          </p:nvPr>
        </p:nvSpPr>
        <p:spPr bwMode="auto">
          <a:xfrm>
            <a:off x="5992813" y="36163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B1364D4-AECD-4208-818B-E1018752E322}" type="datetime'''''1''''4'''''''''''''''''''''''''''">
              <a:rPr lang="ja-JP" altLang="en-US" sz="1000"/>
              <a:pPr marL="0" indent="0" algn="ctr">
                <a:spcBef>
                  <a:spcPct val="0"/>
                </a:spcBef>
                <a:buNone/>
              </a:pPr>
              <a:t>14</a:t>
            </a:fld>
            <a:endParaRPr kumimoji="0" lang="ja-JP" altLang="en-US" sz="1000" dirty="0">
              <a:sym typeface="+mn-lt"/>
            </a:endParaRPr>
          </a:p>
        </p:txBody>
      </p:sp>
      <p:sp>
        <p:nvSpPr>
          <p:cNvPr id="255" name="テキスト プレースホルダ 9">
            <a:extLst>
              <a:ext uri="{FF2B5EF4-FFF2-40B4-BE49-F238E27FC236}">
                <a16:creationId xmlns:a16="http://schemas.microsoft.com/office/drawing/2014/main" id="{F8751098-8263-47B1-A84D-7BFB2C5A0E2B}"/>
              </a:ext>
            </a:extLst>
          </p:cNvPr>
          <p:cNvSpPr>
            <a:spLocks noGrp="1"/>
          </p:cNvSpPr>
          <p:nvPr>
            <p:custDataLst>
              <p:tags r:id="rId14"/>
            </p:custDataLst>
          </p:nvPr>
        </p:nvSpPr>
        <p:spPr bwMode="gray">
          <a:xfrm>
            <a:off x="4640264" y="3124200"/>
            <a:ext cx="174625" cy="152400"/>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BA1C77C-2190-45BE-8691-13C12FB50E55}" type="datetime'''''''''''8''3'''''''''''''''''''''''''">
              <a:rPr lang="ja-JP" altLang="en-US" sz="1000" smtClean="0">
                <a:effectLst/>
              </a:rPr>
              <a:pPr/>
              <a:t>83</a:t>
            </a:fld>
            <a:endParaRPr lang="ja-JP" altLang="en-US" sz="1000" dirty="0">
              <a:sym typeface="+mn-lt"/>
            </a:endParaRPr>
          </a:p>
        </p:txBody>
      </p:sp>
      <p:sp>
        <p:nvSpPr>
          <p:cNvPr id="148" name="テキスト プレースホルダ 9">
            <a:extLst>
              <a:ext uri="{FF2B5EF4-FFF2-40B4-BE49-F238E27FC236}">
                <a16:creationId xmlns:a16="http://schemas.microsoft.com/office/drawing/2014/main" id="{49624F86-4EBC-439E-8823-CD3BB20D52E4}"/>
              </a:ext>
            </a:extLst>
          </p:cNvPr>
          <p:cNvSpPr>
            <a:spLocks noGrp="1"/>
          </p:cNvSpPr>
          <p:nvPr>
            <p:custDataLst>
              <p:tags r:id="rId15"/>
            </p:custDataLst>
          </p:nvPr>
        </p:nvSpPr>
        <p:spPr bwMode="gray">
          <a:xfrm>
            <a:off x="5946776" y="3197225"/>
            <a:ext cx="24447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46ADDD4-7D57-443B-86C7-B20BDEFDBF0F}" type="datetime'''''2''''''''''7''4'''''''''''''''''''''''''''''">
              <a:rPr lang="ja-JP" altLang="en-US" sz="1000" smtClean="0">
                <a:effectLst/>
              </a:rPr>
              <a:pPr/>
              <a:t>274</a:t>
            </a:fld>
            <a:endParaRPr lang="ja-JP" altLang="en-US" sz="1000" dirty="0">
              <a:sym typeface="+mn-lt"/>
            </a:endParaRPr>
          </a:p>
        </p:txBody>
      </p:sp>
      <p:sp>
        <p:nvSpPr>
          <p:cNvPr id="27" name="テキスト プレースホルダ 9"/>
          <p:cNvSpPr>
            <a:spLocks noGrp="1"/>
          </p:cNvSpPr>
          <p:nvPr>
            <p:custDataLst>
              <p:tags r:id="rId16"/>
            </p:custDataLst>
          </p:nvPr>
        </p:nvSpPr>
        <p:spPr bwMode="auto">
          <a:xfrm>
            <a:off x="1968500" y="36163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7A3BCD0-CE16-4625-971F-374D09824AA5}" type="datetime'''''''''''''''''0''''''''''''''''''''''''''''''''''''2'''''">
              <a:rPr lang="ja-JP" altLang="en-US" sz="1000"/>
              <a:pPr marL="0" indent="0" algn="ctr">
                <a:spcBef>
                  <a:spcPct val="0"/>
                </a:spcBef>
                <a:buNone/>
              </a:pPr>
              <a:t>02</a:t>
            </a:fld>
            <a:endParaRPr kumimoji="0" lang="ja-JP" altLang="en-US" sz="1000" dirty="0">
              <a:sym typeface="+mn-lt"/>
            </a:endParaRPr>
          </a:p>
        </p:txBody>
      </p:sp>
      <p:sp>
        <p:nvSpPr>
          <p:cNvPr id="259" name="テキスト プレースホルダ 9">
            <a:extLst>
              <a:ext uri="{FF2B5EF4-FFF2-40B4-BE49-F238E27FC236}">
                <a16:creationId xmlns:a16="http://schemas.microsoft.com/office/drawing/2014/main" id="{640CD1B8-9066-4B66-A8C6-92D9EE17EACA}"/>
              </a:ext>
            </a:extLst>
          </p:cNvPr>
          <p:cNvSpPr>
            <a:spLocks noGrp="1"/>
          </p:cNvSpPr>
          <p:nvPr>
            <p:custDataLst>
              <p:tags r:id="rId17"/>
            </p:custDataLst>
          </p:nvPr>
        </p:nvSpPr>
        <p:spPr bwMode="gray">
          <a:xfrm>
            <a:off x="7623176" y="2738438"/>
            <a:ext cx="24447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764BA48-A158-48D0-8C16-2EFCEA7B7A04}" type="datetime'''''''''''''''''''''''''''''''''''''''1''3''9'''''''">
              <a:rPr lang="ja-JP" altLang="en-US" sz="1000" smtClean="0">
                <a:effectLst/>
              </a:rPr>
              <a:pPr/>
              <a:t>139</a:t>
            </a:fld>
            <a:endParaRPr lang="ja-JP" altLang="en-US" sz="1000" dirty="0">
              <a:sym typeface="+mn-lt"/>
            </a:endParaRPr>
          </a:p>
        </p:txBody>
      </p:sp>
      <p:sp>
        <p:nvSpPr>
          <p:cNvPr id="108" name="テキスト プレースホルダ 9"/>
          <p:cNvSpPr>
            <a:spLocks noGrp="1"/>
          </p:cNvSpPr>
          <p:nvPr>
            <p:custDataLst>
              <p:tags r:id="rId18"/>
            </p:custDataLst>
          </p:nvPr>
        </p:nvSpPr>
        <p:spPr bwMode="gray">
          <a:xfrm>
            <a:off x="3598864" y="2987675"/>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0DA5C2A-1AD5-42DA-AB58-F72A0A067EB2}" type="datetime'''''''''1''''''''''''''9''''4'''''''''''''''''''''">
              <a:rPr lang="ja-JP" altLang="en-US" sz="1000" smtClean="0"/>
              <a:pPr/>
              <a:t>194</a:t>
            </a:fld>
            <a:endParaRPr kumimoji="0" lang="ja-JP" altLang="en-US" sz="1000" dirty="0">
              <a:sym typeface="+mn-lt"/>
            </a:endParaRPr>
          </a:p>
        </p:txBody>
      </p:sp>
      <p:sp>
        <p:nvSpPr>
          <p:cNvPr id="39" name="テキスト プレースホルダ 9"/>
          <p:cNvSpPr>
            <a:spLocks noGrp="1"/>
          </p:cNvSpPr>
          <p:nvPr>
            <p:custDataLst>
              <p:tags r:id="rId19"/>
            </p:custDataLst>
          </p:nvPr>
        </p:nvSpPr>
        <p:spPr bwMode="auto">
          <a:xfrm>
            <a:off x="2305050" y="36163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F18DAC7-D6C1-4AEC-9EB1-A42A3819F5F6}" type="datetime'''''0''''''''''''''''''''''''3'''''''">
              <a:rPr lang="ja-JP" altLang="en-US" sz="1000"/>
              <a:pPr marL="0" indent="0" algn="ctr">
                <a:spcBef>
                  <a:spcPct val="0"/>
                </a:spcBef>
                <a:buNone/>
              </a:pPr>
              <a:t>03</a:t>
            </a:fld>
            <a:endParaRPr kumimoji="0" lang="ja-JP" altLang="en-US" sz="1000" dirty="0">
              <a:sym typeface="+mn-lt"/>
            </a:endParaRPr>
          </a:p>
        </p:txBody>
      </p:sp>
      <p:sp>
        <p:nvSpPr>
          <p:cNvPr id="44" name="テキスト プレースホルダ 9"/>
          <p:cNvSpPr>
            <a:spLocks noGrp="1"/>
          </p:cNvSpPr>
          <p:nvPr>
            <p:custDataLst>
              <p:tags r:id="rId20"/>
            </p:custDataLst>
          </p:nvPr>
        </p:nvSpPr>
        <p:spPr bwMode="auto">
          <a:xfrm>
            <a:off x="3981450" y="36163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9C2F5E7-AFB0-42A0-8CFD-B9FF76CE8928}" type="datetime'''0''''''''''''''''''''''''''''''8'''''''''">
              <a:rPr lang="ja-JP" altLang="en-US" sz="1000"/>
              <a:pPr marL="0" indent="0" algn="ctr">
                <a:spcBef>
                  <a:spcPct val="0"/>
                </a:spcBef>
                <a:buNone/>
              </a:pPr>
              <a:t>08</a:t>
            </a:fld>
            <a:endParaRPr kumimoji="0" lang="ja-JP" altLang="en-US" sz="1000" dirty="0">
              <a:sym typeface="+mn-lt"/>
            </a:endParaRPr>
          </a:p>
        </p:txBody>
      </p:sp>
      <p:sp>
        <p:nvSpPr>
          <p:cNvPr id="183" name="テキスト プレースホルダ 9">
            <a:extLst>
              <a:ext uri="{FF2B5EF4-FFF2-40B4-BE49-F238E27FC236}">
                <a16:creationId xmlns:a16="http://schemas.microsoft.com/office/drawing/2014/main" id="{7C0626A1-E9EB-4C71-967F-7189B55BF4B6}"/>
              </a:ext>
            </a:extLst>
          </p:cNvPr>
          <p:cNvSpPr>
            <a:spLocks noGrp="1"/>
          </p:cNvSpPr>
          <p:nvPr>
            <p:custDataLst>
              <p:tags r:id="rId21"/>
            </p:custDataLst>
          </p:nvPr>
        </p:nvSpPr>
        <p:spPr bwMode="auto">
          <a:xfrm>
            <a:off x="7669213" y="36163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D8FA9D8-5C43-470D-8681-DD24C0B65730}" type="datetime'''''''''''''''''''1''''''''''''''9'''''''''''''''''''''">
              <a:rPr kumimoji="0" lang="ja-JP" altLang="en-US" sz="1000" smtClean="0"/>
              <a:pPr/>
              <a:t>19</a:t>
            </a:fld>
            <a:endParaRPr kumimoji="0" lang="ja-JP" altLang="en-US" sz="1000" dirty="0">
              <a:sym typeface="+mn-lt"/>
            </a:endParaRPr>
          </a:p>
        </p:txBody>
      </p:sp>
      <p:sp>
        <p:nvSpPr>
          <p:cNvPr id="132" name="テキスト プレースホルダ 9">
            <a:extLst>
              <a:ext uri="{FF2B5EF4-FFF2-40B4-BE49-F238E27FC236}">
                <a16:creationId xmlns:a16="http://schemas.microsoft.com/office/drawing/2014/main" id="{57F918C5-8FF8-4168-A505-610593E8C2EA}"/>
              </a:ext>
            </a:extLst>
          </p:cNvPr>
          <p:cNvSpPr>
            <a:spLocks noGrp="1"/>
          </p:cNvSpPr>
          <p:nvPr>
            <p:custDataLst>
              <p:tags r:id="rId22"/>
            </p:custDataLst>
          </p:nvPr>
        </p:nvSpPr>
        <p:spPr bwMode="gray">
          <a:xfrm>
            <a:off x="2593976" y="3335338"/>
            <a:ext cx="24447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36A3977-E94B-489C-B4C2-300AA457B60D}" type="datetime'''''''''''''''''1''''''''''''''''''''2''''''6'''''">
              <a:rPr lang="ja-JP" altLang="en-US" sz="1000" smtClean="0">
                <a:effectLst/>
              </a:rPr>
              <a:pPr/>
              <a:t>126</a:t>
            </a:fld>
            <a:endParaRPr lang="ja-JP" altLang="en-US" sz="1000" dirty="0">
              <a:sym typeface="+mn-lt"/>
            </a:endParaRPr>
          </a:p>
        </p:txBody>
      </p:sp>
      <p:sp>
        <p:nvSpPr>
          <p:cNvPr id="40" name="テキスト プレースホルダ 9"/>
          <p:cNvSpPr>
            <a:spLocks noGrp="1"/>
          </p:cNvSpPr>
          <p:nvPr>
            <p:custDataLst>
              <p:tags r:id="rId23"/>
            </p:custDataLst>
          </p:nvPr>
        </p:nvSpPr>
        <p:spPr bwMode="auto">
          <a:xfrm>
            <a:off x="2640013" y="36163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D633D8D-DBEF-40C9-9ECF-F09E4D362BB6}" type="datetime'''''''''0''''''''4'''''''">
              <a:rPr lang="ja-JP" altLang="en-US" sz="1000"/>
              <a:pPr marL="0" indent="0" algn="ctr">
                <a:spcBef>
                  <a:spcPct val="0"/>
                </a:spcBef>
                <a:buNone/>
              </a:pPr>
              <a:t>04</a:t>
            </a:fld>
            <a:endParaRPr kumimoji="0" lang="ja-JP" altLang="en-US" sz="1000" dirty="0">
              <a:sym typeface="+mn-lt"/>
            </a:endParaRPr>
          </a:p>
        </p:txBody>
      </p:sp>
      <p:sp>
        <p:nvSpPr>
          <p:cNvPr id="41" name="テキスト プレースホルダ 9"/>
          <p:cNvSpPr>
            <a:spLocks noGrp="1"/>
          </p:cNvSpPr>
          <p:nvPr>
            <p:custDataLst>
              <p:tags r:id="rId24"/>
            </p:custDataLst>
          </p:nvPr>
        </p:nvSpPr>
        <p:spPr bwMode="auto">
          <a:xfrm>
            <a:off x="2974975" y="36163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42A2B14-4199-451B-818E-10D9EA204EC2}" type="datetime'''''''''''''''''''0''''''''''5'''">
              <a:rPr lang="ja-JP" altLang="en-US" sz="1000"/>
              <a:pPr marL="0" indent="0" algn="ctr">
                <a:spcBef>
                  <a:spcPct val="0"/>
                </a:spcBef>
                <a:buNone/>
              </a:pPr>
              <a:t>05</a:t>
            </a:fld>
            <a:endParaRPr kumimoji="0" lang="ja-JP" altLang="en-US" sz="1000" dirty="0">
              <a:sym typeface="+mn-lt"/>
            </a:endParaRPr>
          </a:p>
        </p:txBody>
      </p:sp>
      <p:sp>
        <p:nvSpPr>
          <p:cNvPr id="159" name="テキスト プレースホルダ 9">
            <a:extLst>
              <a:ext uri="{FF2B5EF4-FFF2-40B4-BE49-F238E27FC236}">
                <a16:creationId xmlns:a16="http://schemas.microsoft.com/office/drawing/2014/main" id="{F5F06610-A485-4D3C-8BAE-56EE934F4650}"/>
              </a:ext>
            </a:extLst>
          </p:cNvPr>
          <p:cNvSpPr>
            <a:spLocks noGrp="1"/>
          </p:cNvSpPr>
          <p:nvPr>
            <p:custDataLst>
              <p:tags r:id="rId25"/>
            </p:custDataLst>
          </p:nvPr>
        </p:nvSpPr>
        <p:spPr bwMode="gray">
          <a:xfrm>
            <a:off x="6616701" y="3170238"/>
            <a:ext cx="24447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A0E0804-4F42-4214-AF1F-46D7DF6728FE}" type="datetime'''''''3''''''''''''''''''''''''''''0''''''3'''''''''">
              <a:rPr lang="ja-JP" altLang="en-US" sz="1000" smtClean="0">
                <a:effectLst/>
              </a:rPr>
              <a:pPr/>
              <a:t>303</a:t>
            </a:fld>
            <a:endParaRPr lang="ja-JP" altLang="en-US" sz="1000" dirty="0">
              <a:sym typeface="+mn-lt"/>
            </a:endParaRPr>
          </a:p>
        </p:txBody>
      </p:sp>
      <p:sp>
        <p:nvSpPr>
          <p:cNvPr id="46" name="テキスト プレースホルダ 9"/>
          <p:cNvSpPr>
            <a:spLocks noGrp="1"/>
          </p:cNvSpPr>
          <p:nvPr>
            <p:custDataLst>
              <p:tags r:id="rId26"/>
            </p:custDataLst>
          </p:nvPr>
        </p:nvSpPr>
        <p:spPr bwMode="auto">
          <a:xfrm>
            <a:off x="4651375" y="36163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44FA2D4-2FCA-45C1-921A-F1A6669CBDAB}" type="datetime'10'''''">
              <a:rPr lang="ja-JP" altLang="en-US" sz="1000"/>
              <a:pPr marL="0" indent="0" algn="ctr">
                <a:spcBef>
                  <a:spcPct val="0"/>
                </a:spcBef>
                <a:buNone/>
              </a:pPr>
              <a:t>10</a:t>
            </a:fld>
            <a:endParaRPr kumimoji="0" lang="ja-JP" altLang="en-US" sz="1000" dirty="0">
              <a:sym typeface="+mn-lt"/>
            </a:endParaRPr>
          </a:p>
        </p:txBody>
      </p:sp>
      <p:sp>
        <p:nvSpPr>
          <p:cNvPr id="42" name="テキスト プレースホルダ 9"/>
          <p:cNvSpPr>
            <a:spLocks noGrp="1"/>
          </p:cNvSpPr>
          <p:nvPr>
            <p:custDataLst>
              <p:tags r:id="rId27"/>
            </p:custDataLst>
          </p:nvPr>
        </p:nvSpPr>
        <p:spPr bwMode="auto">
          <a:xfrm>
            <a:off x="3309938" y="36163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DC24A94-F5EC-4122-9200-3341C3CDAB4E}" type="datetime'''''0''''6'''''''''''''''''''''''''">
              <a:rPr lang="ja-JP" altLang="en-US" sz="1000"/>
              <a:pPr marL="0" indent="0" algn="ctr">
                <a:spcBef>
                  <a:spcPct val="0"/>
                </a:spcBef>
                <a:buNone/>
              </a:pPr>
              <a:t>06</a:t>
            </a:fld>
            <a:endParaRPr kumimoji="0" lang="ja-JP" altLang="en-US" sz="1000" dirty="0">
              <a:sym typeface="+mn-lt"/>
            </a:endParaRPr>
          </a:p>
        </p:txBody>
      </p:sp>
      <p:sp>
        <p:nvSpPr>
          <p:cNvPr id="137" name="テキスト プレースホルダ 9">
            <a:extLst>
              <a:ext uri="{FF2B5EF4-FFF2-40B4-BE49-F238E27FC236}">
                <a16:creationId xmlns:a16="http://schemas.microsoft.com/office/drawing/2014/main" id="{F0C5CF17-CEF5-408B-B987-CDBDC81B7D4B}"/>
              </a:ext>
            </a:extLst>
          </p:cNvPr>
          <p:cNvSpPr>
            <a:spLocks noGrp="1"/>
          </p:cNvSpPr>
          <p:nvPr>
            <p:custDataLst>
              <p:tags r:id="rId28"/>
            </p:custDataLst>
          </p:nvPr>
        </p:nvSpPr>
        <p:spPr bwMode="gray">
          <a:xfrm>
            <a:off x="3598864" y="3325813"/>
            <a:ext cx="24447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E97D186-8823-4A18-9E44-EF899796CB88}" type="datetime'''''''''''''''''''''13''''''''''''''6'''''''''''''">
              <a:rPr lang="ja-JP" altLang="en-US" sz="1000" smtClean="0">
                <a:effectLst/>
              </a:rPr>
              <a:pPr/>
              <a:t>136</a:t>
            </a:fld>
            <a:endParaRPr lang="ja-JP" altLang="en-US" sz="1000" dirty="0">
              <a:sym typeface="+mn-lt"/>
            </a:endParaRPr>
          </a:p>
        </p:txBody>
      </p:sp>
      <p:sp>
        <p:nvSpPr>
          <p:cNvPr id="43" name="テキスト プレースホルダ 9"/>
          <p:cNvSpPr>
            <a:spLocks noGrp="1"/>
          </p:cNvSpPr>
          <p:nvPr>
            <p:custDataLst>
              <p:tags r:id="rId29"/>
            </p:custDataLst>
          </p:nvPr>
        </p:nvSpPr>
        <p:spPr bwMode="auto">
          <a:xfrm>
            <a:off x="3644900" y="36163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6E82E6C-193A-455C-8D84-DDCEAFC6AAAC}" type="datetime'''''''''''''0''7'''''''''''''''">
              <a:rPr lang="ja-JP" altLang="en-US" sz="1000"/>
              <a:pPr marL="0" indent="0" algn="ctr">
                <a:spcBef>
                  <a:spcPct val="0"/>
                </a:spcBef>
                <a:buNone/>
              </a:pPr>
              <a:t>07</a:t>
            </a:fld>
            <a:endParaRPr kumimoji="0" lang="ja-JP" altLang="en-US" sz="1000" dirty="0">
              <a:sym typeface="+mn-lt"/>
            </a:endParaRPr>
          </a:p>
        </p:txBody>
      </p:sp>
      <p:sp>
        <p:nvSpPr>
          <p:cNvPr id="161" name="テキスト プレースホルダ 9">
            <a:extLst>
              <a:ext uri="{FF2B5EF4-FFF2-40B4-BE49-F238E27FC236}">
                <a16:creationId xmlns:a16="http://schemas.microsoft.com/office/drawing/2014/main" id="{00A218AB-49BE-42BD-826F-70D6CEBDF30C}"/>
              </a:ext>
            </a:extLst>
          </p:cNvPr>
          <p:cNvSpPr>
            <a:spLocks noGrp="1"/>
          </p:cNvSpPr>
          <p:nvPr>
            <p:custDataLst>
              <p:tags r:id="rId30"/>
            </p:custDataLst>
          </p:nvPr>
        </p:nvSpPr>
        <p:spPr bwMode="gray">
          <a:xfrm>
            <a:off x="6951664" y="3128963"/>
            <a:ext cx="24447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08F797E-DE5F-4D87-8CC6-DDE8654EBB6B}" type="datetime'''''''''''''''3''''''''''4''''''''''''''''7'''''''">
              <a:rPr lang="ja-JP" altLang="en-US" sz="1000" smtClean="0">
                <a:effectLst/>
              </a:rPr>
              <a:pPr/>
              <a:t>347</a:t>
            </a:fld>
            <a:endParaRPr lang="ja-JP" altLang="en-US" sz="1000" dirty="0">
              <a:sym typeface="+mn-lt"/>
            </a:endParaRPr>
          </a:p>
        </p:txBody>
      </p:sp>
      <p:sp>
        <p:nvSpPr>
          <p:cNvPr id="134" name="テキスト プレースホルダ 9">
            <a:extLst>
              <a:ext uri="{FF2B5EF4-FFF2-40B4-BE49-F238E27FC236}">
                <a16:creationId xmlns:a16="http://schemas.microsoft.com/office/drawing/2014/main" id="{36787374-8BD1-4DFF-908B-BD3DADAD4525}"/>
              </a:ext>
            </a:extLst>
          </p:cNvPr>
          <p:cNvSpPr>
            <a:spLocks noGrp="1"/>
          </p:cNvSpPr>
          <p:nvPr>
            <p:custDataLst>
              <p:tags r:id="rId31"/>
            </p:custDataLst>
          </p:nvPr>
        </p:nvSpPr>
        <p:spPr bwMode="gray">
          <a:xfrm>
            <a:off x="4305301" y="3078163"/>
            <a:ext cx="174625" cy="152400"/>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30BDEA3-B7F8-41AD-8920-56704DB598EA}" type="datetime'''''''''''''''''''8''''''''''''''5'''''''''''''''''''''''''">
              <a:rPr lang="ja-JP" altLang="en-US" sz="1000" smtClean="0">
                <a:effectLst/>
              </a:rPr>
              <a:pPr/>
              <a:t>85</a:t>
            </a:fld>
            <a:endParaRPr lang="ja-JP" altLang="en-US" sz="1000" dirty="0">
              <a:sym typeface="+mn-lt"/>
            </a:endParaRPr>
          </a:p>
        </p:txBody>
      </p:sp>
      <p:sp>
        <p:nvSpPr>
          <p:cNvPr id="45" name="テキスト プレースホルダ 9"/>
          <p:cNvSpPr>
            <a:spLocks noGrp="1"/>
          </p:cNvSpPr>
          <p:nvPr>
            <p:custDataLst>
              <p:tags r:id="rId32"/>
            </p:custDataLst>
          </p:nvPr>
        </p:nvSpPr>
        <p:spPr bwMode="auto">
          <a:xfrm>
            <a:off x="4316413" y="36163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FB3E2E3-311F-426D-B4B5-EC69C25E219A}" type="datetime'''''''''''''''''''''''''0''''''''9'''''''''''''''''''">
              <a:rPr lang="ja-JP" altLang="en-US" sz="1000"/>
              <a:pPr marL="0" indent="0" algn="ctr">
                <a:spcBef>
                  <a:spcPct val="0"/>
                </a:spcBef>
                <a:buNone/>
              </a:pPr>
              <a:t>09</a:t>
            </a:fld>
            <a:endParaRPr kumimoji="0" lang="ja-JP" altLang="en-US" sz="1000" dirty="0">
              <a:sym typeface="+mn-lt"/>
            </a:endParaRPr>
          </a:p>
        </p:txBody>
      </p:sp>
      <p:sp>
        <p:nvSpPr>
          <p:cNvPr id="104" name="テキスト プレースホルダ 9"/>
          <p:cNvSpPr>
            <a:spLocks noGrp="1"/>
          </p:cNvSpPr>
          <p:nvPr>
            <p:custDataLst>
              <p:tags r:id="rId33"/>
            </p:custDataLst>
          </p:nvPr>
        </p:nvSpPr>
        <p:spPr bwMode="gray">
          <a:xfrm>
            <a:off x="2259014" y="3008313"/>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097A62F-31FF-419A-B078-8DF8044A0BF2}" type="datetime'''''''''1''''''''''''''''''''''''''8''''''''''''''''2'''">
              <a:rPr lang="ja-JP" altLang="en-US" sz="1000" smtClean="0"/>
              <a:pPr/>
              <a:t>182</a:t>
            </a:fld>
            <a:endParaRPr kumimoji="0" lang="ja-JP" altLang="en-US" sz="1000" dirty="0">
              <a:sym typeface="+mn-lt"/>
            </a:endParaRPr>
          </a:p>
        </p:txBody>
      </p:sp>
      <p:sp>
        <p:nvSpPr>
          <p:cNvPr id="140" name="テキスト プレースホルダ 9">
            <a:extLst>
              <a:ext uri="{FF2B5EF4-FFF2-40B4-BE49-F238E27FC236}">
                <a16:creationId xmlns:a16="http://schemas.microsoft.com/office/drawing/2014/main" id="{322C48C5-DF5B-4A73-B1B0-791EA2557DFB}"/>
              </a:ext>
            </a:extLst>
          </p:cNvPr>
          <p:cNvSpPr>
            <a:spLocks noGrp="1"/>
          </p:cNvSpPr>
          <p:nvPr>
            <p:custDataLst>
              <p:tags r:id="rId34"/>
            </p:custDataLst>
          </p:nvPr>
        </p:nvSpPr>
        <p:spPr bwMode="gray">
          <a:xfrm>
            <a:off x="4940301" y="3300413"/>
            <a:ext cx="24447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5895487-32C2-4ED3-A146-905F4711D695}" type="datetime'1''''''''''''''''''''''''''''''''''''''''''6''''''3'">
              <a:rPr lang="ja-JP" altLang="en-US" sz="1000" smtClean="0">
                <a:effectLst/>
              </a:rPr>
              <a:pPr/>
              <a:t>163</a:t>
            </a:fld>
            <a:endParaRPr lang="ja-JP" altLang="en-US" sz="1000" dirty="0">
              <a:sym typeface="+mn-lt"/>
            </a:endParaRPr>
          </a:p>
        </p:txBody>
      </p:sp>
      <p:sp>
        <p:nvSpPr>
          <p:cNvPr id="47" name="テキスト プレースホルダ 9"/>
          <p:cNvSpPr>
            <a:spLocks noGrp="1"/>
          </p:cNvSpPr>
          <p:nvPr>
            <p:custDataLst>
              <p:tags r:id="rId35"/>
            </p:custDataLst>
          </p:nvPr>
        </p:nvSpPr>
        <p:spPr bwMode="auto">
          <a:xfrm>
            <a:off x="4986338" y="36163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00301BB-01FE-4BBF-8E91-16AE4A00D962}" type="datetime'''''''''''''''''''''''''''''''''1''''''''''''1'''''''">
              <a:rPr lang="ja-JP" altLang="en-US" sz="1000"/>
              <a:pPr marL="0" indent="0" algn="ctr">
                <a:spcBef>
                  <a:spcPct val="0"/>
                </a:spcBef>
                <a:buNone/>
              </a:pPr>
              <a:t>11</a:t>
            </a:fld>
            <a:endParaRPr kumimoji="0" lang="ja-JP" altLang="en-US" sz="1000" dirty="0">
              <a:sym typeface="+mn-lt"/>
            </a:endParaRPr>
          </a:p>
        </p:txBody>
      </p:sp>
      <p:sp>
        <p:nvSpPr>
          <p:cNvPr id="144" name="テキスト プレースホルダ 9">
            <a:extLst>
              <a:ext uri="{FF2B5EF4-FFF2-40B4-BE49-F238E27FC236}">
                <a16:creationId xmlns:a16="http://schemas.microsoft.com/office/drawing/2014/main" id="{6D779CAC-0777-44B5-9D42-D1371797C200}"/>
              </a:ext>
            </a:extLst>
          </p:cNvPr>
          <p:cNvSpPr>
            <a:spLocks noGrp="1"/>
          </p:cNvSpPr>
          <p:nvPr>
            <p:custDataLst>
              <p:tags r:id="rId36"/>
            </p:custDataLst>
          </p:nvPr>
        </p:nvSpPr>
        <p:spPr bwMode="gray">
          <a:xfrm>
            <a:off x="5275264" y="3276600"/>
            <a:ext cx="24447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0A21656-B4CC-409C-A2A4-A8B1E3A3A39D}" type="datetime'''1''''''8''''''''9'''''''''''''''''''''''">
              <a:rPr lang="ja-JP" altLang="en-US" sz="1000" smtClean="0">
                <a:effectLst/>
              </a:rPr>
              <a:pPr/>
              <a:t>189</a:t>
            </a:fld>
            <a:endParaRPr lang="ja-JP" altLang="en-US" sz="1000" dirty="0">
              <a:sym typeface="+mn-lt"/>
            </a:endParaRPr>
          </a:p>
        </p:txBody>
      </p:sp>
      <p:sp>
        <p:nvSpPr>
          <p:cNvPr id="48" name="テキスト プレースホルダ 9"/>
          <p:cNvSpPr>
            <a:spLocks noGrp="1"/>
          </p:cNvSpPr>
          <p:nvPr>
            <p:custDataLst>
              <p:tags r:id="rId37"/>
            </p:custDataLst>
          </p:nvPr>
        </p:nvSpPr>
        <p:spPr bwMode="auto">
          <a:xfrm>
            <a:off x="5321300" y="36163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BC796E4-2432-4BCF-9732-A38404E63CA6}" type="datetime'''''''''''''''1''''''''''''''''''''''''2'''''''''''">
              <a:rPr lang="ja-JP" altLang="en-US" sz="1000"/>
              <a:pPr marL="0" indent="0" algn="ctr">
                <a:spcBef>
                  <a:spcPct val="0"/>
                </a:spcBef>
                <a:buNone/>
              </a:pPr>
              <a:t>12</a:t>
            </a:fld>
            <a:endParaRPr kumimoji="0" lang="ja-JP" altLang="en-US" sz="1000" dirty="0">
              <a:sym typeface="+mn-lt"/>
            </a:endParaRPr>
          </a:p>
        </p:txBody>
      </p:sp>
      <p:sp>
        <p:nvSpPr>
          <p:cNvPr id="145" name="テキスト プレースホルダ 9">
            <a:extLst>
              <a:ext uri="{FF2B5EF4-FFF2-40B4-BE49-F238E27FC236}">
                <a16:creationId xmlns:a16="http://schemas.microsoft.com/office/drawing/2014/main" id="{AA572ABB-02A0-41BA-B116-42428E9F057D}"/>
              </a:ext>
            </a:extLst>
          </p:cNvPr>
          <p:cNvSpPr>
            <a:spLocks noGrp="1"/>
          </p:cNvSpPr>
          <p:nvPr>
            <p:custDataLst>
              <p:tags r:id="rId38"/>
            </p:custDataLst>
          </p:nvPr>
        </p:nvSpPr>
        <p:spPr bwMode="gray">
          <a:xfrm>
            <a:off x="5646739" y="2951163"/>
            <a:ext cx="174625" cy="152400"/>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C7F325B-051F-4A3C-BD59-D1610C978BDC}" type="datetime'''''''''''''''''''''9''''''''''''''6'">
              <a:rPr lang="ja-JP" altLang="en-US" sz="1000" smtClean="0">
                <a:effectLst/>
              </a:rPr>
              <a:pPr/>
              <a:t>96</a:t>
            </a:fld>
            <a:endParaRPr lang="ja-JP" altLang="en-US" sz="1000" dirty="0">
              <a:sym typeface="+mn-lt"/>
            </a:endParaRPr>
          </a:p>
        </p:txBody>
      </p:sp>
      <p:sp>
        <p:nvSpPr>
          <p:cNvPr id="146" name="テキスト プレースホルダ 9">
            <a:extLst>
              <a:ext uri="{FF2B5EF4-FFF2-40B4-BE49-F238E27FC236}">
                <a16:creationId xmlns:a16="http://schemas.microsoft.com/office/drawing/2014/main" id="{4620A2F2-D059-4590-BEA7-322AFA88DBBA}"/>
              </a:ext>
            </a:extLst>
          </p:cNvPr>
          <p:cNvSpPr>
            <a:spLocks noGrp="1"/>
          </p:cNvSpPr>
          <p:nvPr>
            <p:custDataLst>
              <p:tags r:id="rId39"/>
            </p:custDataLst>
          </p:nvPr>
        </p:nvSpPr>
        <p:spPr bwMode="gray">
          <a:xfrm>
            <a:off x="5611814" y="3248025"/>
            <a:ext cx="24447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3552BCF-0DF2-4748-8C4D-7234526F55B0}" type="datetime'''2''''''''''''''2''''''''''''''''''''''''''''0'''">
              <a:rPr lang="ja-JP" altLang="en-US" sz="1000" smtClean="0">
                <a:effectLst/>
              </a:rPr>
              <a:pPr/>
              <a:t>220</a:t>
            </a:fld>
            <a:endParaRPr lang="ja-JP" altLang="en-US" sz="1000" dirty="0">
              <a:sym typeface="+mn-lt"/>
            </a:endParaRPr>
          </a:p>
        </p:txBody>
      </p:sp>
      <p:sp>
        <p:nvSpPr>
          <p:cNvPr id="156" name="テキスト プレースホルダ 9">
            <a:extLst>
              <a:ext uri="{FF2B5EF4-FFF2-40B4-BE49-F238E27FC236}">
                <a16:creationId xmlns:a16="http://schemas.microsoft.com/office/drawing/2014/main" id="{F13C669C-7AD6-4696-86A9-EB47393BF54F}"/>
              </a:ext>
            </a:extLst>
          </p:cNvPr>
          <p:cNvSpPr>
            <a:spLocks noGrp="1"/>
          </p:cNvSpPr>
          <p:nvPr>
            <p:custDataLst>
              <p:tags r:id="rId40"/>
            </p:custDataLst>
          </p:nvPr>
        </p:nvSpPr>
        <p:spPr bwMode="gray">
          <a:xfrm>
            <a:off x="6281739" y="2728913"/>
            <a:ext cx="24447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BA99D72-798B-49E7-BC93-40F44B9A6512}" type="datetime'''''''''1''''''''4''''''''5'''''''''''''''''''">
              <a:rPr lang="ja-JP" altLang="en-US" sz="1000" smtClean="0">
                <a:effectLst/>
              </a:rPr>
              <a:pPr/>
              <a:t>145</a:t>
            </a:fld>
            <a:endParaRPr lang="ja-JP" altLang="en-US" sz="1000" dirty="0">
              <a:sym typeface="+mn-lt"/>
            </a:endParaRPr>
          </a:p>
        </p:txBody>
      </p:sp>
      <p:sp>
        <p:nvSpPr>
          <p:cNvPr id="157" name="テキスト プレースホルダ 9">
            <a:extLst>
              <a:ext uri="{FF2B5EF4-FFF2-40B4-BE49-F238E27FC236}">
                <a16:creationId xmlns:a16="http://schemas.microsoft.com/office/drawing/2014/main" id="{FDFA79B3-4C93-4C56-9ADC-E4962B975FE6}"/>
              </a:ext>
            </a:extLst>
          </p:cNvPr>
          <p:cNvSpPr>
            <a:spLocks noGrp="1"/>
          </p:cNvSpPr>
          <p:nvPr>
            <p:custDataLst>
              <p:tags r:id="rId41"/>
            </p:custDataLst>
          </p:nvPr>
        </p:nvSpPr>
        <p:spPr bwMode="gray">
          <a:xfrm>
            <a:off x="6281739" y="3159125"/>
            <a:ext cx="24447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3EC6918-1923-4C93-9500-B935D79D463E}" type="datetime'3''''1''''''''''''''''''''''''''''''''4'''''''''''''''''">
              <a:rPr lang="ja-JP" altLang="en-US" sz="1000" smtClean="0">
                <a:effectLst/>
              </a:rPr>
              <a:pPr/>
              <a:t>314</a:t>
            </a:fld>
            <a:endParaRPr lang="ja-JP" altLang="en-US" sz="1000" dirty="0">
              <a:sym typeface="+mn-lt"/>
            </a:endParaRPr>
          </a:p>
        </p:txBody>
      </p:sp>
      <p:sp>
        <p:nvSpPr>
          <p:cNvPr id="51" name="テキスト プレースホルダ 9"/>
          <p:cNvSpPr>
            <a:spLocks noGrp="1"/>
          </p:cNvSpPr>
          <p:nvPr>
            <p:custDataLst>
              <p:tags r:id="rId42"/>
            </p:custDataLst>
          </p:nvPr>
        </p:nvSpPr>
        <p:spPr bwMode="auto">
          <a:xfrm>
            <a:off x="6327775" y="36163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5FF816B-DF2B-4467-B4D6-E236002F0422}" type="datetime'''''''''''''''''''1''''''''''''''''''''''''''''''''''''5'">
              <a:rPr lang="ja-JP" altLang="en-US" sz="1000"/>
              <a:pPr marL="0" indent="0" algn="ctr">
                <a:spcBef>
                  <a:spcPct val="0"/>
                </a:spcBef>
                <a:buNone/>
              </a:pPr>
              <a:t>15</a:t>
            </a:fld>
            <a:endParaRPr kumimoji="0" lang="ja-JP" altLang="en-US" sz="1000" dirty="0">
              <a:sym typeface="+mn-lt"/>
            </a:endParaRPr>
          </a:p>
        </p:txBody>
      </p:sp>
      <p:sp>
        <p:nvSpPr>
          <p:cNvPr id="118" name="テキスト プレースホルダ 9">
            <a:extLst>
              <a:ext uri="{FF2B5EF4-FFF2-40B4-BE49-F238E27FC236}">
                <a16:creationId xmlns:a16="http://schemas.microsoft.com/office/drawing/2014/main" id="{DB97768F-4F29-4ED5-9FD0-C5A63497C0DC}"/>
              </a:ext>
            </a:extLst>
          </p:cNvPr>
          <p:cNvSpPr>
            <a:spLocks noGrp="1"/>
          </p:cNvSpPr>
          <p:nvPr>
            <p:custDataLst>
              <p:tags r:id="rId43"/>
            </p:custDataLst>
          </p:nvPr>
        </p:nvSpPr>
        <p:spPr bwMode="auto">
          <a:xfrm>
            <a:off x="6662738" y="36163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F571E00-E203-4F44-B0FB-9CEA9318AB3D}" type="datetime'''1''''''''''6'''''''''''''''''''''''">
              <a:rPr kumimoji="0" lang="ja-JP" altLang="en-US" sz="1000" smtClean="0"/>
              <a:pPr/>
              <a:t>16</a:t>
            </a:fld>
            <a:endParaRPr kumimoji="0" lang="ja-JP" altLang="en-US" sz="1000" dirty="0">
              <a:sym typeface="+mn-lt"/>
            </a:endParaRPr>
          </a:p>
        </p:txBody>
      </p:sp>
      <p:sp>
        <p:nvSpPr>
          <p:cNvPr id="158" name="テキスト プレースホルダ 9">
            <a:extLst>
              <a:ext uri="{FF2B5EF4-FFF2-40B4-BE49-F238E27FC236}">
                <a16:creationId xmlns:a16="http://schemas.microsoft.com/office/drawing/2014/main" id="{B66D0E32-A41F-44BA-B654-13679AC820FF}"/>
              </a:ext>
            </a:extLst>
          </p:cNvPr>
          <p:cNvSpPr>
            <a:spLocks noGrp="1"/>
          </p:cNvSpPr>
          <p:nvPr>
            <p:custDataLst>
              <p:tags r:id="rId44"/>
            </p:custDataLst>
          </p:nvPr>
        </p:nvSpPr>
        <p:spPr bwMode="gray">
          <a:xfrm>
            <a:off x="6616701" y="2744788"/>
            <a:ext cx="24447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B746E26-D1D5-4070-A755-44D2A5142560}" type="datetime'''''''''''''''''''''''''''''''''''1''''''''''''''''''''5''1'">
              <a:rPr lang="ja-JP" altLang="en-US" sz="1000" smtClean="0">
                <a:effectLst/>
              </a:rPr>
              <a:pPr/>
              <a:t>151</a:t>
            </a:fld>
            <a:endParaRPr lang="ja-JP" altLang="en-US" sz="1000" dirty="0">
              <a:sym typeface="+mn-lt"/>
            </a:endParaRPr>
          </a:p>
        </p:txBody>
      </p:sp>
      <p:sp>
        <p:nvSpPr>
          <p:cNvPr id="160" name="テキスト プレースホルダ 9">
            <a:extLst>
              <a:ext uri="{FF2B5EF4-FFF2-40B4-BE49-F238E27FC236}">
                <a16:creationId xmlns:a16="http://schemas.microsoft.com/office/drawing/2014/main" id="{85235CF3-D018-4317-9EF8-DCA6EA9B8D75}"/>
              </a:ext>
            </a:extLst>
          </p:cNvPr>
          <p:cNvSpPr>
            <a:spLocks noGrp="1"/>
          </p:cNvSpPr>
          <p:nvPr>
            <p:custDataLst>
              <p:tags r:id="rId45"/>
            </p:custDataLst>
          </p:nvPr>
        </p:nvSpPr>
        <p:spPr bwMode="gray">
          <a:xfrm>
            <a:off x="6951664" y="2674938"/>
            <a:ext cx="24447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19D98E1-5D44-4984-A963-A66E5D67141C}" type="datetime'''''''''''''1''''''''''''''''''''''''''''''36'''''''''">
              <a:rPr lang="ja-JP" altLang="en-US" sz="1000" smtClean="0">
                <a:effectLst/>
              </a:rPr>
              <a:pPr/>
              <a:t>136</a:t>
            </a:fld>
            <a:endParaRPr lang="ja-JP" altLang="en-US" sz="1000" dirty="0">
              <a:sym typeface="+mn-lt"/>
            </a:endParaRPr>
          </a:p>
        </p:txBody>
      </p:sp>
      <p:sp>
        <p:nvSpPr>
          <p:cNvPr id="119" name="テキスト プレースホルダ 9">
            <a:extLst>
              <a:ext uri="{FF2B5EF4-FFF2-40B4-BE49-F238E27FC236}">
                <a16:creationId xmlns:a16="http://schemas.microsoft.com/office/drawing/2014/main" id="{BA79B813-A138-4206-8D3C-879603731FC8}"/>
              </a:ext>
            </a:extLst>
          </p:cNvPr>
          <p:cNvSpPr>
            <a:spLocks noGrp="1"/>
          </p:cNvSpPr>
          <p:nvPr>
            <p:custDataLst>
              <p:tags r:id="rId46"/>
            </p:custDataLst>
          </p:nvPr>
        </p:nvSpPr>
        <p:spPr bwMode="auto">
          <a:xfrm>
            <a:off x="6997700" y="36163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9921D14-ACD3-44F2-8C79-623616D87347}" type="datetime'''''''''''''''''''''''''''1''''''''''''''''''''''''''''7'''">
              <a:rPr kumimoji="0" lang="ja-JP" altLang="en-US" sz="1000" smtClean="0"/>
              <a:pPr/>
              <a:t>17</a:t>
            </a:fld>
            <a:endParaRPr kumimoji="0" lang="ja-JP" altLang="en-US" sz="1000" dirty="0">
              <a:sym typeface="+mn-lt"/>
            </a:endParaRPr>
          </a:p>
        </p:txBody>
      </p:sp>
      <p:sp>
        <p:nvSpPr>
          <p:cNvPr id="271" name="テキスト プレースホルダ 9">
            <a:extLst>
              <a:ext uri="{FF2B5EF4-FFF2-40B4-BE49-F238E27FC236}">
                <a16:creationId xmlns:a16="http://schemas.microsoft.com/office/drawing/2014/main" id="{DE7BB029-C2E3-4FF0-B4C7-76AA934355F2}"/>
              </a:ext>
            </a:extLst>
          </p:cNvPr>
          <p:cNvSpPr>
            <a:spLocks noGrp="1"/>
          </p:cNvSpPr>
          <p:nvPr>
            <p:custDataLst>
              <p:tags r:id="rId47"/>
            </p:custDataLst>
          </p:nvPr>
        </p:nvSpPr>
        <p:spPr bwMode="gray">
          <a:xfrm>
            <a:off x="1287463" y="3163888"/>
            <a:ext cx="17462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2BA00FC-E0C8-4C33-863D-167F699292E8}" type="datetime'''''''''''''5''''''0'''''''''''''''''''''''''''''''''''''''">
              <a:rPr lang="ja-JP" altLang="en-US" sz="1000" smtClean="0">
                <a:effectLst/>
                <a:sym typeface="+mn-lt"/>
              </a:rPr>
              <a:pPr marL="0" indent="0" algn="ctr">
                <a:spcBef>
                  <a:spcPct val="0"/>
                </a:spcBef>
                <a:buNone/>
              </a:pPr>
              <a:t>50</a:t>
            </a:fld>
            <a:endParaRPr lang="ja-JP" altLang="en-US" sz="1000" dirty="0">
              <a:sym typeface="+mn-lt"/>
            </a:endParaRPr>
          </a:p>
        </p:txBody>
      </p:sp>
      <p:sp>
        <p:nvSpPr>
          <p:cNvPr id="162" name="テキスト プレースホルダ 9">
            <a:extLst>
              <a:ext uri="{FF2B5EF4-FFF2-40B4-BE49-F238E27FC236}">
                <a16:creationId xmlns:a16="http://schemas.microsoft.com/office/drawing/2014/main" id="{F999CC42-EC51-40DC-A256-05F3193339F3}"/>
              </a:ext>
            </a:extLst>
          </p:cNvPr>
          <p:cNvSpPr>
            <a:spLocks noGrp="1"/>
          </p:cNvSpPr>
          <p:nvPr>
            <p:custDataLst>
              <p:tags r:id="rId48"/>
            </p:custDataLst>
          </p:nvPr>
        </p:nvSpPr>
        <p:spPr bwMode="gray">
          <a:xfrm>
            <a:off x="7288214" y="2727325"/>
            <a:ext cx="24447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77753EF-FB21-4768-869D-3E52C15059A8}" type="datetime'''13''5'''''''''''''''''''''''''''''''''">
              <a:rPr lang="ja-JP" altLang="en-US" sz="1000" smtClean="0">
                <a:effectLst/>
              </a:rPr>
              <a:pPr/>
              <a:t>135</a:t>
            </a:fld>
            <a:endParaRPr lang="ja-JP" altLang="en-US" sz="1000" dirty="0">
              <a:sym typeface="+mn-lt"/>
            </a:endParaRPr>
          </a:p>
        </p:txBody>
      </p:sp>
      <p:sp>
        <p:nvSpPr>
          <p:cNvPr id="120" name="テキスト プレースホルダ 9">
            <a:extLst>
              <a:ext uri="{FF2B5EF4-FFF2-40B4-BE49-F238E27FC236}">
                <a16:creationId xmlns:a16="http://schemas.microsoft.com/office/drawing/2014/main" id="{F91D23C0-5F97-461B-B404-9B1535BB155E}"/>
              </a:ext>
            </a:extLst>
          </p:cNvPr>
          <p:cNvSpPr>
            <a:spLocks noGrp="1"/>
          </p:cNvSpPr>
          <p:nvPr>
            <p:custDataLst>
              <p:tags r:id="rId49"/>
            </p:custDataLst>
          </p:nvPr>
        </p:nvSpPr>
        <p:spPr bwMode="auto">
          <a:xfrm>
            <a:off x="7334250" y="36163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692CBA0-30ED-4FF2-AA48-2F39EAE701DD}" type="datetime'''''1''''''''''''''8'''''''''''''''''''''''''''">
              <a:rPr kumimoji="0" lang="ja-JP" altLang="en-US" sz="1000" smtClean="0"/>
              <a:pPr/>
              <a:t>18</a:t>
            </a:fld>
            <a:endParaRPr kumimoji="0" lang="ja-JP" altLang="en-US" sz="1000" dirty="0">
              <a:sym typeface="+mn-lt"/>
            </a:endParaRPr>
          </a:p>
        </p:txBody>
      </p:sp>
      <p:sp>
        <p:nvSpPr>
          <p:cNvPr id="102" name="テキスト プレースホルダ 9"/>
          <p:cNvSpPr>
            <a:spLocks noGrp="1"/>
          </p:cNvSpPr>
          <p:nvPr>
            <p:custDataLst>
              <p:tags r:id="rId50"/>
            </p:custDataLst>
          </p:nvPr>
        </p:nvSpPr>
        <p:spPr bwMode="gray">
          <a:xfrm>
            <a:off x="1252539" y="3011488"/>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4895BF9-69C8-485C-9435-AF3D9B34A3C9}" type="datetime'1''''''''''''''''''''''''''''''''''''8''''''''0'''''''''''''">
              <a:rPr lang="ja-JP" altLang="en-US" sz="1000" smtClean="0"/>
              <a:pPr/>
              <a:t>180</a:t>
            </a:fld>
            <a:endParaRPr kumimoji="0" lang="ja-JP" altLang="en-US" sz="1000" dirty="0">
              <a:sym typeface="+mn-lt"/>
            </a:endParaRPr>
          </a:p>
        </p:txBody>
      </p:sp>
      <p:sp>
        <p:nvSpPr>
          <p:cNvPr id="103" name="テキスト プレースホルダ 9"/>
          <p:cNvSpPr>
            <a:spLocks noGrp="1"/>
          </p:cNvSpPr>
          <p:nvPr>
            <p:custDataLst>
              <p:tags r:id="rId51"/>
            </p:custDataLst>
          </p:nvPr>
        </p:nvSpPr>
        <p:spPr bwMode="gray">
          <a:xfrm>
            <a:off x="1587501" y="2997200"/>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7F6306A-C13C-4297-995F-BDAC4797F38C}" type="datetime'''''''''''''1''''''''''''''''''''''8''''''''''''''''8'">
              <a:rPr lang="ja-JP" altLang="en-US" sz="1000" smtClean="0"/>
              <a:pPr/>
              <a:t>188</a:t>
            </a:fld>
            <a:endParaRPr kumimoji="0" lang="ja-JP" altLang="en-US" sz="1000" dirty="0">
              <a:sym typeface="+mn-lt"/>
            </a:endParaRPr>
          </a:p>
        </p:txBody>
      </p:sp>
      <p:sp>
        <p:nvSpPr>
          <p:cNvPr id="111" name="テキスト プレースホルダ 9"/>
          <p:cNvSpPr>
            <a:spLocks noGrp="1"/>
          </p:cNvSpPr>
          <p:nvPr>
            <p:custDataLst>
              <p:tags r:id="rId52"/>
            </p:custDataLst>
          </p:nvPr>
        </p:nvSpPr>
        <p:spPr bwMode="gray">
          <a:xfrm>
            <a:off x="1922464" y="3019425"/>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5D9118C-0097-4C8E-9350-7C95C43B987B}" type="datetime'''''''''''''''''''''1''''''''''''''''''''''''7''4'''''''">
              <a:rPr lang="ja-JP" altLang="en-US" sz="1000" smtClean="0"/>
              <a:pPr/>
              <a:t>174</a:t>
            </a:fld>
            <a:endParaRPr kumimoji="0" lang="ja-JP" altLang="en-US" sz="1000" dirty="0">
              <a:sym typeface="+mn-lt"/>
            </a:endParaRPr>
          </a:p>
        </p:txBody>
      </p:sp>
      <p:sp>
        <p:nvSpPr>
          <p:cNvPr id="105" name="テキスト プレースホルダ 9"/>
          <p:cNvSpPr>
            <a:spLocks noGrp="1"/>
          </p:cNvSpPr>
          <p:nvPr>
            <p:custDataLst>
              <p:tags r:id="rId53"/>
            </p:custDataLst>
          </p:nvPr>
        </p:nvSpPr>
        <p:spPr bwMode="gray">
          <a:xfrm>
            <a:off x="2593976" y="3017838"/>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00441ED-38D4-4667-A5C7-F73C6CECAB95}" type="datetime'''''''''''''17''7'''''''">
              <a:rPr lang="ja-JP" altLang="en-US" sz="1000" smtClean="0"/>
              <a:pPr/>
              <a:t>177</a:t>
            </a:fld>
            <a:endParaRPr kumimoji="0" lang="ja-JP" altLang="en-US" sz="1000" dirty="0">
              <a:sym typeface="+mn-lt"/>
            </a:endParaRPr>
          </a:p>
        </p:txBody>
      </p:sp>
      <p:sp>
        <p:nvSpPr>
          <p:cNvPr id="109" name="テキスト プレースホルダ 9"/>
          <p:cNvSpPr>
            <a:spLocks noGrp="1"/>
          </p:cNvSpPr>
          <p:nvPr>
            <p:custDataLst>
              <p:tags r:id="rId54"/>
            </p:custDataLst>
          </p:nvPr>
        </p:nvSpPr>
        <p:spPr bwMode="gray">
          <a:xfrm>
            <a:off x="3935414" y="3030538"/>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7116FB3-001F-4BD7-A0F7-FDFBA0F3BB63}" type="datetime'1''''''''7''''''''2'''''''''''''''''''''''''''''''">
              <a:rPr lang="ja-JP" altLang="en-US" sz="1000" smtClean="0"/>
              <a:pPr/>
              <a:t>172</a:t>
            </a:fld>
            <a:endParaRPr kumimoji="0" lang="ja-JP" altLang="en-US" sz="1000" dirty="0">
              <a:sym typeface="+mn-lt"/>
            </a:endParaRPr>
          </a:p>
        </p:txBody>
      </p:sp>
      <p:sp>
        <p:nvSpPr>
          <p:cNvPr id="110" name="テキスト プレースホルダ 9"/>
          <p:cNvSpPr>
            <a:spLocks noGrp="1"/>
          </p:cNvSpPr>
          <p:nvPr>
            <p:custDataLst>
              <p:tags r:id="rId55"/>
            </p:custDataLst>
          </p:nvPr>
        </p:nvSpPr>
        <p:spPr bwMode="gray">
          <a:xfrm>
            <a:off x="4270376" y="2897188"/>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D7C05F7-A760-4F93-A179-C0DCD092CE51}" type="datetime'''''''''''''2''''''''''''''''''43'''''''''''''''''''">
              <a:rPr lang="ja-JP" altLang="en-US" sz="1000" smtClean="0"/>
              <a:pPr/>
              <a:t>243</a:t>
            </a:fld>
            <a:endParaRPr kumimoji="0" lang="ja-JP" altLang="en-US" sz="1000" dirty="0">
              <a:sym typeface="+mn-lt"/>
            </a:endParaRPr>
          </a:p>
        </p:txBody>
      </p:sp>
      <p:sp>
        <p:nvSpPr>
          <p:cNvPr id="117" name="テキスト プレースホルダ 9"/>
          <p:cNvSpPr>
            <a:spLocks noGrp="1"/>
          </p:cNvSpPr>
          <p:nvPr>
            <p:custDataLst>
              <p:tags r:id="rId56"/>
            </p:custDataLst>
          </p:nvPr>
        </p:nvSpPr>
        <p:spPr bwMode="gray">
          <a:xfrm>
            <a:off x="4605339" y="2944813"/>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46A9A54-B601-4CC9-8CEB-6D5EBF8DEF9E}" type="datetime'''''''''''2''''''1''''''''''7'''''''">
              <a:rPr lang="ja-JP" altLang="en-US" sz="1000" smtClean="0"/>
              <a:pPr/>
              <a:t>217</a:t>
            </a:fld>
            <a:endParaRPr kumimoji="0" lang="ja-JP" altLang="en-US" sz="1000" dirty="0">
              <a:sym typeface="+mn-lt"/>
            </a:endParaRPr>
          </a:p>
        </p:txBody>
      </p:sp>
      <p:sp>
        <p:nvSpPr>
          <p:cNvPr id="112" name="テキスト プレースホルダ 9"/>
          <p:cNvSpPr>
            <a:spLocks noGrp="1"/>
          </p:cNvSpPr>
          <p:nvPr>
            <p:custDataLst>
              <p:tags r:id="rId57"/>
            </p:custDataLst>
          </p:nvPr>
        </p:nvSpPr>
        <p:spPr bwMode="gray">
          <a:xfrm>
            <a:off x="4940301" y="2897188"/>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7667C89-10E5-43DD-BAF6-C55821ECA815}" type="datetime'''''''''''''''''''''2''''''''''''''''''''4''''''''''''''3'''">
              <a:rPr lang="ja-JP" altLang="en-US" sz="1000" smtClean="0"/>
              <a:pPr/>
              <a:t>243</a:t>
            </a:fld>
            <a:endParaRPr kumimoji="0" lang="ja-JP" altLang="en-US" sz="1000" dirty="0">
              <a:sym typeface="+mn-lt"/>
            </a:endParaRPr>
          </a:p>
        </p:txBody>
      </p:sp>
      <p:sp>
        <p:nvSpPr>
          <p:cNvPr id="113" name="テキスト プレースホルダ 9"/>
          <p:cNvSpPr>
            <a:spLocks noGrp="1"/>
          </p:cNvSpPr>
          <p:nvPr>
            <p:custDataLst>
              <p:tags r:id="rId58"/>
            </p:custDataLst>
          </p:nvPr>
        </p:nvSpPr>
        <p:spPr bwMode="gray">
          <a:xfrm>
            <a:off x="5275264" y="2832100"/>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B2339A4-D091-4203-AB42-FE1979F46ABC}" type="datetime'''27''7'''''''''''''''''''''''''''''''''''''">
              <a:rPr lang="ja-JP" altLang="en-US" sz="1000" smtClean="0"/>
              <a:pPr/>
              <a:t>277</a:t>
            </a:fld>
            <a:endParaRPr kumimoji="0" lang="ja-JP" altLang="en-US" sz="1000" dirty="0">
              <a:sym typeface="+mn-lt"/>
            </a:endParaRPr>
          </a:p>
        </p:txBody>
      </p:sp>
      <p:sp>
        <p:nvSpPr>
          <p:cNvPr id="114" name="テキスト プレースホルダ 9"/>
          <p:cNvSpPr>
            <a:spLocks noGrp="1"/>
          </p:cNvSpPr>
          <p:nvPr>
            <p:custDataLst>
              <p:tags r:id="rId59"/>
            </p:custDataLst>
          </p:nvPr>
        </p:nvSpPr>
        <p:spPr bwMode="gray">
          <a:xfrm>
            <a:off x="5611814" y="2759075"/>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01EF167-62CC-4E3E-BAA9-B914F41199FA}" type="datetime'''''''''3''''''''''''''''''1''''''''6'''''''''''''">
              <a:rPr lang="ja-JP" altLang="en-US" sz="1000" smtClean="0"/>
              <a:pPr/>
              <a:t>316</a:t>
            </a:fld>
            <a:endParaRPr kumimoji="0" lang="ja-JP" altLang="en-US" sz="1000" dirty="0">
              <a:sym typeface="+mn-lt"/>
            </a:endParaRPr>
          </a:p>
        </p:txBody>
      </p:sp>
      <p:sp>
        <p:nvSpPr>
          <p:cNvPr id="115" name="テキスト プレースホルダ 9"/>
          <p:cNvSpPr>
            <a:spLocks noGrp="1"/>
          </p:cNvSpPr>
          <p:nvPr>
            <p:custDataLst>
              <p:tags r:id="rId60"/>
            </p:custDataLst>
          </p:nvPr>
        </p:nvSpPr>
        <p:spPr bwMode="gray">
          <a:xfrm>
            <a:off x="5946776" y="2632075"/>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CD6A0CB-FF1E-4C4F-A94A-C89955769FF2}" type="datetime'''''''''''''''3''''84'''''''''''''''''''''''''''''''''''''">
              <a:rPr lang="ja-JP" altLang="en-US" sz="1000" smtClean="0"/>
              <a:pPr/>
              <a:t>384</a:t>
            </a:fld>
            <a:endParaRPr kumimoji="0" lang="ja-JP" altLang="en-US" sz="1000" dirty="0">
              <a:sym typeface="+mn-lt"/>
            </a:endParaRPr>
          </a:p>
        </p:txBody>
      </p:sp>
      <p:sp>
        <p:nvSpPr>
          <p:cNvPr id="116" name="テキスト プレースホルダ 9"/>
          <p:cNvSpPr>
            <a:spLocks noGrp="1"/>
          </p:cNvSpPr>
          <p:nvPr>
            <p:custDataLst>
              <p:tags r:id="rId61"/>
            </p:custDataLst>
          </p:nvPr>
        </p:nvSpPr>
        <p:spPr bwMode="gray">
          <a:xfrm>
            <a:off x="6281739" y="2492375"/>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342DD0B-F797-4802-952A-2AE4AC480182}" type="datetime'''''''''''''''''''''''''''''''4''''''''''''''5''9'''''">
              <a:rPr lang="ja-JP" altLang="en-US" sz="1000" smtClean="0"/>
              <a:pPr/>
              <a:t>459</a:t>
            </a:fld>
            <a:endParaRPr kumimoji="0" lang="ja-JP" altLang="en-US" sz="1000" dirty="0">
              <a:sym typeface="+mn-lt"/>
            </a:endParaRPr>
          </a:p>
        </p:txBody>
      </p:sp>
      <p:sp>
        <p:nvSpPr>
          <p:cNvPr id="121" name="テキスト プレースホルダ 9">
            <a:extLst>
              <a:ext uri="{FF2B5EF4-FFF2-40B4-BE49-F238E27FC236}">
                <a16:creationId xmlns:a16="http://schemas.microsoft.com/office/drawing/2014/main" id="{237401B4-00CB-4F78-A739-837AAEFA6B5B}"/>
              </a:ext>
            </a:extLst>
          </p:cNvPr>
          <p:cNvSpPr>
            <a:spLocks noGrp="1"/>
          </p:cNvSpPr>
          <p:nvPr>
            <p:custDataLst>
              <p:tags r:id="rId62"/>
            </p:custDataLst>
          </p:nvPr>
        </p:nvSpPr>
        <p:spPr bwMode="gray">
          <a:xfrm>
            <a:off x="6616701" y="2501900"/>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179741B-EC4E-47C0-B014-1D5F6C695922}" type="datetime'''''''4''''''''''''''5''''''''''''''4'''">
              <a:rPr lang="ja-JP" altLang="en-US" sz="1000" smtClean="0"/>
              <a:pPr/>
              <a:t>454</a:t>
            </a:fld>
            <a:endParaRPr lang="ja-JP" altLang="en-US" sz="1000" dirty="0">
              <a:sym typeface="+mn-lt"/>
            </a:endParaRPr>
          </a:p>
        </p:txBody>
      </p:sp>
      <p:sp>
        <p:nvSpPr>
          <p:cNvPr id="126" name="テキスト プレースホルダ 9">
            <a:extLst>
              <a:ext uri="{FF2B5EF4-FFF2-40B4-BE49-F238E27FC236}">
                <a16:creationId xmlns:a16="http://schemas.microsoft.com/office/drawing/2014/main" id="{A9E52862-DF4E-4E78-A3A0-257B53E0C92A}"/>
              </a:ext>
            </a:extLst>
          </p:cNvPr>
          <p:cNvSpPr>
            <a:spLocks noGrp="1"/>
          </p:cNvSpPr>
          <p:nvPr>
            <p:custDataLst>
              <p:tags r:id="rId63"/>
            </p:custDataLst>
          </p:nvPr>
        </p:nvSpPr>
        <p:spPr bwMode="gray">
          <a:xfrm>
            <a:off x="6951664" y="2446338"/>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DA28BB3-F624-49E2-8201-B5F137AAE024}" type="datetime'''4''8''''''3'''''''''''''''''''''''''''''''''''''''''''''''''">
              <a:rPr lang="ja-JP" altLang="en-US" sz="1000" smtClean="0"/>
              <a:pPr/>
              <a:t>483</a:t>
            </a:fld>
            <a:endParaRPr lang="ja-JP" altLang="en-US" sz="1000" dirty="0">
              <a:sym typeface="+mn-lt"/>
            </a:endParaRPr>
          </a:p>
        </p:txBody>
      </p:sp>
      <p:sp>
        <p:nvSpPr>
          <p:cNvPr id="129" name="テキスト プレースホルダ 9">
            <a:extLst>
              <a:ext uri="{FF2B5EF4-FFF2-40B4-BE49-F238E27FC236}">
                <a16:creationId xmlns:a16="http://schemas.microsoft.com/office/drawing/2014/main" id="{2B6613D4-8712-468A-B8BD-2FACF27C2002}"/>
              </a:ext>
            </a:extLst>
          </p:cNvPr>
          <p:cNvSpPr>
            <a:spLocks noGrp="1"/>
          </p:cNvSpPr>
          <p:nvPr>
            <p:custDataLst>
              <p:tags r:id="rId64"/>
            </p:custDataLst>
          </p:nvPr>
        </p:nvSpPr>
        <p:spPr bwMode="gray">
          <a:xfrm>
            <a:off x="7288214" y="2500313"/>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52A8135-07E8-4107-93F1-BE63245F4D64}" type="datetime'''''''''''''''''''''''''''''4''''5''4'''''''''''''''">
              <a:rPr lang="ja-JP" altLang="en-US" sz="1000" smtClean="0"/>
              <a:pPr/>
              <a:t>454</a:t>
            </a:fld>
            <a:endParaRPr lang="ja-JP" altLang="en-US" sz="1000" dirty="0">
              <a:sym typeface="+mn-lt"/>
            </a:endParaRPr>
          </a:p>
        </p:txBody>
      </p:sp>
      <p:sp>
        <p:nvSpPr>
          <p:cNvPr id="257" name="テキスト プレースホルダ 9">
            <a:extLst>
              <a:ext uri="{FF2B5EF4-FFF2-40B4-BE49-F238E27FC236}">
                <a16:creationId xmlns:a16="http://schemas.microsoft.com/office/drawing/2014/main" id="{083F3D84-CAF9-496E-8986-724B7020CA27}"/>
              </a:ext>
            </a:extLst>
          </p:cNvPr>
          <p:cNvSpPr>
            <a:spLocks noGrp="1"/>
          </p:cNvSpPr>
          <p:nvPr>
            <p:custDataLst>
              <p:tags r:id="rId65"/>
            </p:custDataLst>
          </p:nvPr>
        </p:nvSpPr>
        <p:spPr bwMode="gray">
          <a:xfrm>
            <a:off x="7623176" y="2506663"/>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FFB5603-6F13-42F1-AC92-2B005A8F467C}" type="datetime'''''''''''4''''''''''''5''''''''''''''''''''''''''''''''1'''''">
              <a:rPr lang="ja-JP" altLang="en-US" sz="1000" smtClean="0"/>
              <a:pPr/>
              <a:t>451</a:t>
            </a:fld>
            <a:endParaRPr lang="ja-JP" altLang="en-US" sz="1000" dirty="0">
              <a:sym typeface="+mn-lt"/>
            </a:endParaRPr>
          </a:p>
        </p:txBody>
      </p:sp>
      <p:sp>
        <p:nvSpPr>
          <p:cNvPr id="258" name="テキスト プレースホルダ 9">
            <a:extLst>
              <a:ext uri="{FF2B5EF4-FFF2-40B4-BE49-F238E27FC236}">
                <a16:creationId xmlns:a16="http://schemas.microsoft.com/office/drawing/2014/main" id="{0F17CB90-EF18-485A-A975-A1A74F416118}"/>
              </a:ext>
            </a:extLst>
          </p:cNvPr>
          <p:cNvSpPr>
            <a:spLocks noGrp="1"/>
          </p:cNvSpPr>
          <p:nvPr>
            <p:custDataLst>
              <p:tags r:id="rId66"/>
            </p:custDataLst>
          </p:nvPr>
        </p:nvSpPr>
        <p:spPr bwMode="gray">
          <a:xfrm>
            <a:off x="7623176" y="3160713"/>
            <a:ext cx="24447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A4B57A9-170D-437E-A56F-891507660A11}" type="datetime'3''''''''''''''''''1''''''''''''''''''''''''''''''''''2'''">
              <a:rPr lang="ja-JP" altLang="en-US" sz="1000" smtClean="0">
                <a:effectLst/>
              </a:rPr>
              <a:pPr/>
              <a:t>312</a:t>
            </a:fld>
            <a:endParaRPr lang="ja-JP" altLang="en-US" sz="1000" dirty="0">
              <a:sym typeface="+mn-lt"/>
            </a:endParaRPr>
          </a:p>
        </p:txBody>
      </p:sp>
      <p:sp>
        <p:nvSpPr>
          <p:cNvPr id="260" name="テキスト プレースホルダ 9">
            <a:extLst>
              <a:ext uri="{FF2B5EF4-FFF2-40B4-BE49-F238E27FC236}">
                <a16:creationId xmlns:a16="http://schemas.microsoft.com/office/drawing/2014/main" id="{414D0377-C37A-4698-9E78-EAAC44729062}"/>
              </a:ext>
            </a:extLst>
          </p:cNvPr>
          <p:cNvSpPr>
            <a:spLocks noGrp="1"/>
          </p:cNvSpPr>
          <p:nvPr>
            <p:custDataLst>
              <p:tags r:id="rId67"/>
            </p:custDataLst>
          </p:nvPr>
        </p:nvSpPr>
        <p:spPr bwMode="gray">
          <a:xfrm>
            <a:off x="1252539" y="3332163"/>
            <a:ext cx="24447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812DAFD-1E5B-4C83-AAFA-7F1A80219B27}" type="datetime'''''''13''''''''''''0'''">
              <a:rPr lang="ja-JP" altLang="en-US" sz="1000" smtClean="0">
                <a:effectLst/>
              </a:rPr>
              <a:pPr/>
              <a:t>130</a:t>
            </a:fld>
            <a:endParaRPr lang="ja-JP" altLang="en-US" sz="1000" dirty="0">
              <a:sym typeface="+mn-lt"/>
            </a:endParaRPr>
          </a:p>
        </p:txBody>
      </p:sp>
      <p:sp>
        <p:nvSpPr>
          <p:cNvPr id="261" name="テキスト プレースホルダ 9">
            <a:extLst>
              <a:ext uri="{FF2B5EF4-FFF2-40B4-BE49-F238E27FC236}">
                <a16:creationId xmlns:a16="http://schemas.microsoft.com/office/drawing/2014/main" id="{65797A17-AC54-4889-A9BE-1A8E55A0F814}"/>
              </a:ext>
            </a:extLst>
          </p:cNvPr>
          <p:cNvSpPr>
            <a:spLocks noGrp="1"/>
          </p:cNvSpPr>
          <p:nvPr>
            <p:custDataLst>
              <p:tags r:id="rId68"/>
            </p:custDataLst>
          </p:nvPr>
        </p:nvSpPr>
        <p:spPr bwMode="gray">
          <a:xfrm>
            <a:off x="1587501" y="3325813"/>
            <a:ext cx="24447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3C3617F-9A32-4FB9-A43B-7D23C0675326}" type="datetime'''''''''''''1''''37'''''''''''''''''''''''''''''''''''''''''''">
              <a:rPr lang="ja-JP" altLang="en-US" sz="1000" smtClean="0">
                <a:effectLst/>
              </a:rPr>
              <a:pPr/>
              <a:t>137</a:t>
            </a:fld>
            <a:endParaRPr lang="ja-JP" altLang="en-US" sz="1000" dirty="0">
              <a:sym typeface="+mn-lt"/>
            </a:endParaRPr>
          </a:p>
        </p:txBody>
      </p:sp>
      <p:sp>
        <p:nvSpPr>
          <p:cNvPr id="262" name="テキスト プレースホルダ 9">
            <a:extLst>
              <a:ext uri="{FF2B5EF4-FFF2-40B4-BE49-F238E27FC236}">
                <a16:creationId xmlns:a16="http://schemas.microsoft.com/office/drawing/2014/main" id="{3DF6BE43-B978-47F2-9B72-BD87D025CB51}"/>
              </a:ext>
            </a:extLst>
          </p:cNvPr>
          <p:cNvSpPr>
            <a:spLocks noGrp="1"/>
          </p:cNvSpPr>
          <p:nvPr>
            <p:custDataLst>
              <p:tags r:id="rId69"/>
            </p:custDataLst>
          </p:nvPr>
        </p:nvSpPr>
        <p:spPr bwMode="gray">
          <a:xfrm>
            <a:off x="1922464" y="3335338"/>
            <a:ext cx="24447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59E864D-2D57-4F05-8DE4-267DFC31FD61}" type="datetime'''''''''''''''''''''''''''''''''12''6'''''''''''''">
              <a:rPr lang="ja-JP" altLang="en-US" sz="1000" smtClean="0">
                <a:effectLst/>
              </a:rPr>
              <a:pPr/>
              <a:t>126</a:t>
            </a:fld>
            <a:endParaRPr lang="ja-JP" altLang="en-US" sz="1000" dirty="0">
              <a:sym typeface="+mn-lt"/>
            </a:endParaRPr>
          </a:p>
        </p:txBody>
      </p:sp>
      <p:sp>
        <p:nvSpPr>
          <p:cNvPr id="107" name="テキスト プレースホルダ 9"/>
          <p:cNvSpPr>
            <a:spLocks noGrp="1"/>
          </p:cNvSpPr>
          <p:nvPr>
            <p:custDataLst>
              <p:tags r:id="rId70"/>
            </p:custDataLst>
          </p:nvPr>
        </p:nvSpPr>
        <p:spPr bwMode="gray">
          <a:xfrm>
            <a:off x="3263901" y="2987675"/>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07AF8C5-5DEE-4CB3-8237-C670FAA8CBAD}" type="datetime'''''''''1''''''''''''''''''''''''''''''''''9''''3'''''''''">
              <a:rPr lang="ja-JP" altLang="en-US" sz="1000" smtClean="0"/>
              <a:pPr/>
              <a:t>193</a:t>
            </a:fld>
            <a:endParaRPr kumimoji="0" lang="ja-JP" altLang="en-US" sz="1000" dirty="0">
              <a:sym typeface="+mn-lt"/>
            </a:endParaRPr>
          </a:p>
        </p:txBody>
      </p:sp>
      <p:sp>
        <p:nvSpPr>
          <p:cNvPr id="264" name="テキスト プレースホルダ 9">
            <a:extLst>
              <a:ext uri="{FF2B5EF4-FFF2-40B4-BE49-F238E27FC236}">
                <a16:creationId xmlns:a16="http://schemas.microsoft.com/office/drawing/2014/main" id="{06B11A7B-7683-465D-B074-8A8F9AD386A5}"/>
              </a:ext>
            </a:extLst>
          </p:cNvPr>
          <p:cNvSpPr>
            <a:spLocks noGrp="1"/>
          </p:cNvSpPr>
          <p:nvPr>
            <p:custDataLst>
              <p:tags r:id="rId71"/>
            </p:custDataLst>
          </p:nvPr>
        </p:nvSpPr>
        <p:spPr bwMode="gray">
          <a:xfrm>
            <a:off x="2928939" y="3333750"/>
            <a:ext cx="24447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AB108AC-EEEE-4682-BEF0-32AE79286B33}" type="datetime'1''''''''''''''''''''''''''''''''''''''''''''''2''''''9'''">
              <a:rPr lang="ja-JP" altLang="en-US" sz="1000" smtClean="0">
                <a:effectLst/>
              </a:rPr>
              <a:pPr/>
              <a:t>129</a:t>
            </a:fld>
            <a:endParaRPr lang="ja-JP" altLang="en-US" sz="1000" dirty="0">
              <a:sym typeface="+mn-lt"/>
            </a:endParaRPr>
          </a:p>
        </p:txBody>
      </p:sp>
      <p:sp>
        <p:nvSpPr>
          <p:cNvPr id="265" name="テキスト プレースホルダ 9">
            <a:extLst>
              <a:ext uri="{FF2B5EF4-FFF2-40B4-BE49-F238E27FC236}">
                <a16:creationId xmlns:a16="http://schemas.microsoft.com/office/drawing/2014/main" id="{6CA0B530-0920-41A5-94A2-AEEEC2E284A9}"/>
              </a:ext>
            </a:extLst>
          </p:cNvPr>
          <p:cNvSpPr>
            <a:spLocks noGrp="1"/>
          </p:cNvSpPr>
          <p:nvPr>
            <p:custDataLst>
              <p:tags r:id="rId72"/>
            </p:custDataLst>
          </p:nvPr>
        </p:nvSpPr>
        <p:spPr bwMode="gray">
          <a:xfrm>
            <a:off x="3263901" y="3321050"/>
            <a:ext cx="24447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CC75FA8-3C5E-4D25-9924-F26FA138C07F}" type="datetime'''''1''''''''''4''1'">
              <a:rPr lang="ja-JP" altLang="en-US" sz="1000" smtClean="0">
                <a:effectLst/>
              </a:rPr>
              <a:pPr/>
              <a:t>141</a:t>
            </a:fld>
            <a:endParaRPr lang="ja-JP" altLang="en-US" sz="1000" dirty="0">
              <a:sym typeface="+mn-lt"/>
            </a:endParaRPr>
          </a:p>
        </p:txBody>
      </p:sp>
      <p:sp>
        <p:nvSpPr>
          <p:cNvPr id="266" name="テキスト プレースホルダ 9">
            <a:extLst>
              <a:ext uri="{FF2B5EF4-FFF2-40B4-BE49-F238E27FC236}">
                <a16:creationId xmlns:a16="http://schemas.microsoft.com/office/drawing/2014/main" id="{79DE38D1-268E-468D-BA5D-2AA4BB484F43}"/>
              </a:ext>
            </a:extLst>
          </p:cNvPr>
          <p:cNvSpPr>
            <a:spLocks noGrp="1"/>
          </p:cNvSpPr>
          <p:nvPr>
            <p:custDataLst>
              <p:tags r:id="rId73"/>
            </p:custDataLst>
          </p:nvPr>
        </p:nvSpPr>
        <p:spPr bwMode="gray">
          <a:xfrm>
            <a:off x="3935414" y="3351213"/>
            <a:ext cx="24447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D1B0CF0-0D90-44EE-9E39-4492FDEC61B6}" type="datetime'''''''10''''''''''''''''''''''9'''''''''''''''''''''''''''''">
              <a:rPr lang="ja-JP" altLang="en-US" sz="1000" smtClean="0">
                <a:effectLst/>
              </a:rPr>
              <a:pPr/>
              <a:t>109</a:t>
            </a:fld>
            <a:endParaRPr lang="ja-JP" altLang="en-US" sz="1000" dirty="0">
              <a:sym typeface="+mn-lt"/>
            </a:endParaRPr>
          </a:p>
        </p:txBody>
      </p:sp>
      <p:sp>
        <p:nvSpPr>
          <p:cNvPr id="267" name="テキスト プレースホルダ 9">
            <a:extLst>
              <a:ext uri="{FF2B5EF4-FFF2-40B4-BE49-F238E27FC236}">
                <a16:creationId xmlns:a16="http://schemas.microsoft.com/office/drawing/2014/main" id="{8C8B72D1-1993-4FA1-9A0D-1B7E70E4FE48}"/>
              </a:ext>
            </a:extLst>
          </p:cNvPr>
          <p:cNvSpPr>
            <a:spLocks noGrp="1"/>
          </p:cNvSpPr>
          <p:nvPr>
            <p:custDataLst>
              <p:tags r:id="rId74"/>
            </p:custDataLst>
          </p:nvPr>
        </p:nvSpPr>
        <p:spPr bwMode="gray">
          <a:xfrm>
            <a:off x="4975226" y="3073400"/>
            <a:ext cx="174625" cy="152400"/>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1E77C82-8BDF-4745-B84E-C8EFA1881153}" type="datetime'''''''''''80'''''">
              <a:rPr lang="ja-JP" altLang="en-US" sz="1000" smtClean="0">
                <a:effectLst/>
              </a:rPr>
              <a:pPr/>
              <a:t>80</a:t>
            </a:fld>
            <a:endParaRPr lang="ja-JP" altLang="en-US" sz="1000" dirty="0">
              <a:sym typeface="+mn-lt"/>
            </a:endParaRPr>
          </a:p>
        </p:txBody>
      </p:sp>
      <p:sp>
        <p:nvSpPr>
          <p:cNvPr id="268" name="テキスト プレースホルダ 9">
            <a:extLst>
              <a:ext uri="{FF2B5EF4-FFF2-40B4-BE49-F238E27FC236}">
                <a16:creationId xmlns:a16="http://schemas.microsoft.com/office/drawing/2014/main" id="{FA1A5DF4-ABA7-4808-9FA3-F567B6FCE216}"/>
              </a:ext>
            </a:extLst>
          </p:cNvPr>
          <p:cNvSpPr>
            <a:spLocks noGrp="1"/>
          </p:cNvSpPr>
          <p:nvPr>
            <p:custDataLst>
              <p:tags r:id="rId75"/>
            </p:custDataLst>
          </p:nvPr>
        </p:nvSpPr>
        <p:spPr bwMode="gray">
          <a:xfrm>
            <a:off x="5310189" y="3016250"/>
            <a:ext cx="174625" cy="152400"/>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2B635E5-A541-41C2-882D-AEB245849FCC}" type="datetime'''''''''''''''''''''''''''''''''''8''8'''">
              <a:rPr lang="ja-JP" altLang="en-US" sz="1000" smtClean="0">
                <a:effectLst/>
              </a:rPr>
              <a:pPr/>
              <a:t>88</a:t>
            </a:fld>
            <a:endParaRPr lang="ja-JP" altLang="en-US" sz="1000" dirty="0">
              <a:sym typeface="+mn-lt"/>
            </a:endParaRPr>
          </a:p>
        </p:txBody>
      </p:sp>
      <p:sp>
        <p:nvSpPr>
          <p:cNvPr id="272" name="テキスト プレースホルダ 9">
            <a:extLst>
              <a:ext uri="{FF2B5EF4-FFF2-40B4-BE49-F238E27FC236}">
                <a16:creationId xmlns:a16="http://schemas.microsoft.com/office/drawing/2014/main" id="{E2E92584-FD2C-43E6-A181-19BF763E9FA4}"/>
              </a:ext>
            </a:extLst>
          </p:cNvPr>
          <p:cNvSpPr>
            <a:spLocks noGrp="1"/>
          </p:cNvSpPr>
          <p:nvPr>
            <p:custDataLst>
              <p:tags r:id="rId76"/>
            </p:custDataLst>
          </p:nvPr>
        </p:nvSpPr>
        <p:spPr bwMode="gray">
          <a:xfrm>
            <a:off x="1622425" y="3149600"/>
            <a:ext cx="17462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D2C72D5-1839-47E5-A33B-9D416AD47E70}" type="datetime'''5''''''''2'''''''''''''''''''''''''''''''">
              <a:rPr lang="ja-JP" altLang="en-US" sz="1000" smtClean="0">
                <a:effectLst/>
                <a:sym typeface="+mn-lt"/>
              </a:rPr>
              <a:pPr marL="0" indent="0" algn="ctr">
                <a:spcBef>
                  <a:spcPct val="0"/>
                </a:spcBef>
                <a:buNone/>
              </a:pPr>
              <a:t>52</a:t>
            </a:fld>
            <a:endParaRPr lang="ja-JP" altLang="en-US" sz="1000" dirty="0">
              <a:sym typeface="+mn-lt"/>
            </a:endParaRPr>
          </a:p>
        </p:txBody>
      </p:sp>
      <p:sp>
        <p:nvSpPr>
          <p:cNvPr id="273" name="テキスト プレースホルダ 9">
            <a:extLst>
              <a:ext uri="{FF2B5EF4-FFF2-40B4-BE49-F238E27FC236}">
                <a16:creationId xmlns:a16="http://schemas.microsoft.com/office/drawing/2014/main" id="{2E6C4C75-F373-4E44-9720-F40D2905D5FB}"/>
              </a:ext>
            </a:extLst>
          </p:cNvPr>
          <p:cNvSpPr>
            <a:spLocks noGrp="1"/>
          </p:cNvSpPr>
          <p:nvPr>
            <p:custDataLst>
              <p:tags r:id="rId77"/>
            </p:custDataLst>
          </p:nvPr>
        </p:nvSpPr>
        <p:spPr bwMode="gray">
          <a:xfrm>
            <a:off x="1957388" y="3171825"/>
            <a:ext cx="17462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1E192FB-76A3-4385-B46C-48FB2F8781E9}" type="datetime'''''''4''''''''8'''''''''''''''''''''''''''''''''''''''''">
              <a:rPr lang="ja-JP" altLang="en-US" sz="1000" smtClean="0">
                <a:effectLst/>
                <a:sym typeface="+mn-lt"/>
              </a:rPr>
              <a:pPr marL="0" indent="0" algn="ctr">
                <a:spcBef>
                  <a:spcPct val="0"/>
                </a:spcBef>
                <a:buNone/>
              </a:pPr>
              <a:t>48</a:t>
            </a:fld>
            <a:endParaRPr lang="ja-JP" altLang="en-US" sz="1000" dirty="0">
              <a:sym typeface="+mn-lt"/>
            </a:endParaRPr>
          </a:p>
        </p:txBody>
      </p:sp>
      <p:sp>
        <p:nvSpPr>
          <p:cNvPr id="274" name="テキスト プレースホルダ 9">
            <a:extLst>
              <a:ext uri="{FF2B5EF4-FFF2-40B4-BE49-F238E27FC236}">
                <a16:creationId xmlns:a16="http://schemas.microsoft.com/office/drawing/2014/main" id="{65B4E130-48A2-4859-9A31-679DCE5A038D}"/>
              </a:ext>
            </a:extLst>
          </p:cNvPr>
          <p:cNvSpPr>
            <a:spLocks noGrp="1"/>
          </p:cNvSpPr>
          <p:nvPr>
            <p:custDataLst>
              <p:tags r:id="rId78"/>
            </p:custDataLst>
          </p:nvPr>
        </p:nvSpPr>
        <p:spPr bwMode="gray">
          <a:xfrm>
            <a:off x="2293938" y="3160713"/>
            <a:ext cx="17462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BF0E0A4-7C72-47F5-990F-3C1F032AFCA3}" type="datetime'''''''''''''''''''5''''''''''''''''''''''''0'''''''''''''">
              <a:rPr lang="ja-JP" altLang="en-US" sz="1000" smtClean="0">
                <a:effectLst/>
                <a:sym typeface="+mn-lt"/>
              </a:rPr>
              <a:pPr marL="0" indent="0" algn="ctr">
                <a:spcBef>
                  <a:spcPct val="0"/>
                </a:spcBef>
                <a:buNone/>
              </a:pPr>
              <a:t>50</a:t>
            </a:fld>
            <a:endParaRPr lang="ja-JP" altLang="en-US" sz="1000" dirty="0">
              <a:sym typeface="+mn-lt"/>
            </a:endParaRPr>
          </a:p>
        </p:txBody>
      </p:sp>
      <p:sp>
        <p:nvSpPr>
          <p:cNvPr id="275" name="テキスト プレースホルダ 9">
            <a:extLst>
              <a:ext uri="{FF2B5EF4-FFF2-40B4-BE49-F238E27FC236}">
                <a16:creationId xmlns:a16="http://schemas.microsoft.com/office/drawing/2014/main" id="{EF60130B-CBD1-4AC7-AA6A-C5A3961FBE97}"/>
              </a:ext>
            </a:extLst>
          </p:cNvPr>
          <p:cNvSpPr>
            <a:spLocks noGrp="1"/>
          </p:cNvSpPr>
          <p:nvPr>
            <p:custDataLst>
              <p:tags r:id="rId79"/>
            </p:custDataLst>
          </p:nvPr>
        </p:nvSpPr>
        <p:spPr bwMode="gray">
          <a:xfrm>
            <a:off x="2628900" y="3170238"/>
            <a:ext cx="17462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E412928-3F62-46B5-8BC4-201480FB8162}" type="datetime'''''''''''''''''''''''5''''''''0'''''''''''''''''''''">
              <a:rPr lang="ja-JP" altLang="en-US" sz="1000" smtClean="0">
                <a:effectLst/>
                <a:sym typeface="+mn-lt"/>
              </a:rPr>
              <a:pPr marL="0" indent="0" algn="ctr">
                <a:spcBef>
                  <a:spcPct val="0"/>
                </a:spcBef>
                <a:buNone/>
              </a:pPr>
              <a:t>50</a:t>
            </a:fld>
            <a:endParaRPr lang="ja-JP" altLang="en-US" sz="1000" dirty="0">
              <a:sym typeface="+mn-lt"/>
            </a:endParaRPr>
          </a:p>
        </p:txBody>
      </p:sp>
      <p:sp>
        <p:nvSpPr>
          <p:cNvPr id="263" name="テキスト プレースホルダ 9">
            <a:extLst>
              <a:ext uri="{FF2B5EF4-FFF2-40B4-BE49-F238E27FC236}">
                <a16:creationId xmlns:a16="http://schemas.microsoft.com/office/drawing/2014/main" id="{0B8B3F11-2B09-4096-8C76-73F3031DF194}"/>
              </a:ext>
            </a:extLst>
          </p:cNvPr>
          <p:cNvSpPr>
            <a:spLocks noGrp="1"/>
          </p:cNvSpPr>
          <p:nvPr>
            <p:custDataLst>
              <p:tags r:id="rId80"/>
            </p:custDataLst>
          </p:nvPr>
        </p:nvSpPr>
        <p:spPr bwMode="gray">
          <a:xfrm>
            <a:off x="2259014" y="3330575"/>
            <a:ext cx="24447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3B80E14-BFF5-4AC2-B3A4-D69AD52529EE}" type="datetime'1''''''''''''''''''3''''''''''''''''''''1'''''''''''''''''''">
              <a:rPr lang="ja-JP" altLang="en-US" sz="1000" smtClean="0">
                <a:effectLst/>
              </a:rPr>
              <a:pPr/>
              <a:t>131</a:t>
            </a:fld>
            <a:endParaRPr lang="ja-JP" altLang="en-US" sz="1000" dirty="0">
              <a:sym typeface="+mn-lt"/>
            </a:endParaRPr>
          </a:p>
        </p:txBody>
      </p:sp>
      <p:sp>
        <p:nvSpPr>
          <p:cNvPr id="281" name="テキスト プレースホルダ 9">
            <a:extLst>
              <a:ext uri="{FF2B5EF4-FFF2-40B4-BE49-F238E27FC236}">
                <a16:creationId xmlns:a16="http://schemas.microsoft.com/office/drawing/2014/main" id="{38030C0D-360D-48CA-A4D8-280BA2E496F7}"/>
              </a:ext>
            </a:extLst>
          </p:cNvPr>
          <p:cNvSpPr>
            <a:spLocks noGrp="1"/>
          </p:cNvSpPr>
          <p:nvPr>
            <p:custDataLst>
              <p:tags r:id="rId81"/>
            </p:custDataLst>
          </p:nvPr>
        </p:nvSpPr>
        <p:spPr bwMode="gray">
          <a:xfrm>
            <a:off x="3298825" y="3140075"/>
            <a:ext cx="17462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2F6CB5C-145E-4BD5-AA9D-74BF36ADB572}" type="datetime'''''''''''5''''''''''''''''''''''''''''2'''''">
              <a:rPr lang="ja-JP" altLang="en-US" sz="1000" smtClean="0">
                <a:effectLst/>
                <a:sym typeface="+mn-lt"/>
              </a:rPr>
              <a:pPr marL="0" indent="0" algn="ctr">
                <a:spcBef>
                  <a:spcPct val="0"/>
                </a:spcBef>
                <a:buNone/>
              </a:pPr>
              <a:t>52</a:t>
            </a:fld>
            <a:endParaRPr lang="ja-JP" altLang="en-US" sz="1000" dirty="0">
              <a:sym typeface="+mn-lt"/>
            </a:endParaRPr>
          </a:p>
        </p:txBody>
      </p:sp>
      <p:sp>
        <p:nvSpPr>
          <p:cNvPr id="282" name="テキスト プレースホルダ 9">
            <a:extLst>
              <a:ext uri="{FF2B5EF4-FFF2-40B4-BE49-F238E27FC236}">
                <a16:creationId xmlns:a16="http://schemas.microsoft.com/office/drawing/2014/main" id="{B2D84777-8D24-45CC-98D6-41231E16E3A1}"/>
              </a:ext>
            </a:extLst>
          </p:cNvPr>
          <p:cNvSpPr>
            <a:spLocks noGrp="1"/>
          </p:cNvSpPr>
          <p:nvPr>
            <p:custDataLst>
              <p:tags r:id="rId82"/>
            </p:custDataLst>
          </p:nvPr>
        </p:nvSpPr>
        <p:spPr bwMode="gray">
          <a:xfrm>
            <a:off x="3633788" y="3144838"/>
            <a:ext cx="17462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3BA6930-E59C-4547-9F4D-40800BF917E4}" type="datetime'''''''57'''''''''''''''''''''''''''''''''''''">
              <a:rPr lang="ja-JP" altLang="en-US" sz="1000" smtClean="0">
                <a:effectLst/>
                <a:sym typeface="+mn-lt"/>
              </a:rPr>
              <a:pPr marL="0" indent="0" algn="ctr">
                <a:spcBef>
                  <a:spcPct val="0"/>
                </a:spcBef>
                <a:buNone/>
              </a:pPr>
              <a:t>57</a:t>
            </a:fld>
            <a:endParaRPr lang="ja-JP" altLang="en-US" sz="1000" dirty="0">
              <a:sym typeface="+mn-lt"/>
            </a:endParaRPr>
          </a:p>
        </p:txBody>
      </p:sp>
      <p:sp>
        <p:nvSpPr>
          <p:cNvPr id="283" name="テキスト プレースホルダ 9">
            <a:extLst>
              <a:ext uri="{FF2B5EF4-FFF2-40B4-BE49-F238E27FC236}">
                <a16:creationId xmlns:a16="http://schemas.microsoft.com/office/drawing/2014/main" id="{665F0817-59C8-453E-9429-66A1915B8AE3}"/>
              </a:ext>
            </a:extLst>
          </p:cNvPr>
          <p:cNvSpPr>
            <a:spLocks noGrp="1"/>
          </p:cNvSpPr>
          <p:nvPr>
            <p:custDataLst>
              <p:tags r:id="rId83"/>
            </p:custDataLst>
          </p:nvPr>
        </p:nvSpPr>
        <p:spPr bwMode="gray">
          <a:xfrm>
            <a:off x="3970338" y="3190875"/>
            <a:ext cx="17462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35E1F69-594D-4C64-9422-B463ABB92759}" type="datetime'''''''''6''''''''''''''''''3'''''''''''''''''''''''''">
              <a:rPr lang="ja-JP" altLang="en-US" sz="1000" smtClean="0">
                <a:effectLst/>
                <a:sym typeface="+mn-lt"/>
              </a:rPr>
              <a:pPr marL="0" indent="0" algn="ctr">
                <a:spcBef>
                  <a:spcPct val="0"/>
                </a:spcBef>
                <a:buNone/>
              </a:pPr>
              <a:t>63</a:t>
            </a:fld>
            <a:endParaRPr lang="ja-JP" altLang="en-US" sz="1000" dirty="0">
              <a:sym typeface="+mn-lt"/>
            </a:endParaRPr>
          </a:p>
        </p:txBody>
      </p:sp>
      <p:sp>
        <p:nvSpPr>
          <p:cNvPr id="49" name="テキスト プレースホルダ 9"/>
          <p:cNvSpPr>
            <a:spLocks noGrp="1"/>
          </p:cNvSpPr>
          <p:nvPr>
            <p:custDataLst>
              <p:tags r:id="rId84"/>
            </p:custDataLst>
          </p:nvPr>
        </p:nvSpPr>
        <p:spPr bwMode="auto">
          <a:xfrm>
            <a:off x="5657850" y="36163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779528D-8021-4B73-8EEE-4EE17AFBB89B}" type="datetime'''''''''''''''''''''''''''''''1''''''3'''''''''''''''''''''''">
              <a:rPr lang="ja-JP" altLang="en-US" sz="1000"/>
              <a:pPr marL="0" indent="0" algn="ctr">
                <a:spcBef>
                  <a:spcPct val="0"/>
                </a:spcBef>
                <a:buNone/>
              </a:pPr>
              <a:t>13</a:t>
            </a:fld>
            <a:endParaRPr kumimoji="0" lang="ja-JP" altLang="en-US" sz="1000" dirty="0">
              <a:sym typeface="+mn-lt"/>
            </a:endParaRPr>
          </a:p>
        </p:txBody>
      </p:sp>
      <p:sp>
        <p:nvSpPr>
          <p:cNvPr id="106" name="テキスト プレースホルダ 9"/>
          <p:cNvSpPr>
            <a:spLocks noGrp="1"/>
          </p:cNvSpPr>
          <p:nvPr>
            <p:custDataLst>
              <p:tags r:id="rId85"/>
            </p:custDataLst>
          </p:nvPr>
        </p:nvSpPr>
        <p:spPr bwMode="gray">
          <a:xfrm>
            <a:off x="2928939" y="3014663"/>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5F94F64-26A8-49DD-A57D-07D9021C71CB}" type="datetime'''''''''''''''''''''''1''''7''''''''''''''8'''''''''">
              <a:rPr lang="ja-JP" altLang="en-US" sz="1000" smtClean="0"/>
              <a:pPr/>
              <a:t>178</a:t>
            </a:fld>
            <a:endParaRPr kumimoji="0" lang="ja-JP" altLang="en-US" sz="1000" dirty="0">
              <a:sym typeface="+mn-lt"/>
            </a:endParaRPr>
          </a:p>
        </p:txBody>
      </p:sp>
      <p:sp>
        <p:nvSpPr>
          <p:cNvPr id="163" name="テキスト プレースホルダ 9">
            <a:extLst>
              <a:ext uri="{FF2B5EF4-FFF2-40B4-BE49-F238E27FC236}">
                <a16:creationId xmlns:a16="http://schemas.microsoft.com/office/drawing/2014/main" id="{EDC9776C-B438-420B-91FD-FE756734484E}"/>
              </a:ext>
            </a:extLst>
          </p:cNvPr>
          <p:cNvSpPr>
            <a:spLocks noGrp="1"/>
          </p:cNvSpPr>
          <p:nvPr>
            <p:custDataLst>
              <p:tags r:id="rId86"/>
            </p:custDataLst>
          </p:nvPr>
        </p:nvSpPr>
        <p:spPr bwMode="gray">
          <a:xfrm>
            <a:off x="7288214" y="3154363"/>
            <a:ext cx="24447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6B0D43B-3D08-484F-A955-0A18392C5014}" type="datetime'''''''''3''''1''''''''''''''''9'''''''''''''''''''''">
              <a:rPr lang="ja-JP" altLang="en-US" sz="1000" smtClean="0">
                <a:effectLst/>
              </a:rPr>
              <a:pPr/>
              <a:t>319</a:t>
            </a:fld>
            <a:endParaRPr lang="ja-JP" altLang="en-US" sz="1000" dirty="0">
              <a:sym typeface="+mn-lt"/>
            </a:endParaRPr>
          </a:p>
        </p:txBody>
      </p:sp>
      <p:sp>
        <p:nvSpPr>
          <p:cNvPr id="147" name="テキスト プレースホルダ 9">
            <a:extLst>
              <a:ext uri="{FF2B5EF4-FFF2-40B4-BE49-F238E27FC236}">
                <a16:creationId xmlns:a16="http://schemas.microsoft.com/office/drawing/2014/main" id="{D9EEB816-03C9-43E4-A2EC-0C3FD855F2DE}"/>
              </a:ext>
            </a:extLst>
          </p:cNvPr>
          <p:cNvSpPr>
            <a:spLocks noGrp="1"/>
          </p:cNvSpPr>
          <p:nvPr>
            <p:custDataLst>
              <p:tags r:id="rId87"/>
            </p:custDataLst>
          </p:nvPr>
        </p:nvSpPr>
        <p:spPr bwMode="gray">
          <a:xfrm>
            <a:off x="5946776" y="2836863"/>
            <a:ext cx="24447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F6D5456-C165-4186-8021-D8DD59666952}" type="datetime'''''''''''''''''''''''''''''''''''''''''''''''11''''0'''''''''">
              <a:rPr lang="ja-JP" altLang="en-US" sz="1000" smtClean="0">
                <a:effectLst/>
              </a:rPr>
              <a:pPr/>
              <a:t>110</a:t>
            </a:fld>
            <a:endParaRPr lang="ja-JP" altLang="en-US" sz="1000" dirty="0">
              <a:sym typeface="+mn-lt"/>
            </a:endParaRPr>
          </a:p>
        </p:txBody>
      </p:sp>
      <p:sp>
        <p:nvSpPr>
          <p:cNvPr id="25" name="テキスト プレースホルダ 9"/>
          <p:cNvSpPr>
            <a:spLocks noGrp="1"/>
          </p:cNvSpPr>
          <p:nvPr>
            <p:custDataLst>
              <p:tags r:id="rId88"/>
            </p:custDataLst>
          </p:nvPr>
        </p:nvSpPr>
        <p:spPr bwMode="auto">
          <a:xfrm>
            <a:off x="1228725" y="361632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3365AD7-38AB-408D-A40C-E2CD269B220C}" type="datetime'''''20''''''''''''''''''''''0''''''''''''''''''''0'">
              <a:rPr lang="ja-JP" altLang="en-US" sz="1000"/>
              <a:pPr marL="0" indent="0" algn="ctr">
                <a:spcBef>
                  <a:spcPct val="0"/>
                </a:spcBef>
                <a:buNone/>
              </a:pPr>
              <a:t>2000</a:t>
            </a:fld>
            <a:endParaRPr kumimoji="0" lang="ja-JP" altLang="en-US" sz="1000" dirty="0">
              <a:sym typeface="+mn-lt"/>
            </a:endParaRPr>
          </a:p>
        </p:txBody>
      </p:sp>
      <p:sp>
        <p:nvSpPr>
          <p:cNvPr id="139" name="テキスト プレースホルダ 9">
            <a:extLst>
              <a:ext uri="{FF2B5EF4-FFF2-40B4-BE49-F238E27FC236}">
                <a16:creationId xmlns:a16="http://schemas.microsoft.com/office/drawing/2014/main" id="{E37580FC-57CD-4516-8B3A-159AEDE73822}"/>
              </a:ext>
            </a:extLst>
          </p:cNvPr>
          <p:cNvSpPr>
            <a:spLocks noGrp="1"/>
          </p:cNvSpPr>
          <p:nvPr>
            <p:custDataLst>
              <p:tags r:id="rId89"/>
            </p:custDataLst>
          </p:nvPr>
        </p:nvSpPr>
        <p:spPr bwMode="gray">
          <a:xfrm>
            <a:off x="4605339" y="3327400"/>
            <a:ext cx="24447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95919C8-D3E5-43DB-8C7D-88244C4B7CF0}" type="datetime'''''''''''''''''''''1''''''''''''''3''''''''''''''''''4'''''">
              <a:rPr lang="ja-JP" altLang="en-US" sz="1000" smtClean="0">
                <a:effectLst/>
              </a:rPr>
              <a:pPr/>
              <a:t>134</a:t>
            </a:fld>
            <a:endParaRPr lang="ja-JP" altLang="en-US" sz="1000" dirty="0">
              <a:sym typeface="+mn-lt"/>
            </a:endParaRPr>
          </a:p>
        </p:txBody>
      </p:sp>
      <p:sp>
        <p:nvSpPr>
          <p:cNvPr id="280" name="テキスト プレースホルダ 9">
            <a:extLst>
              <a:ext uri="{FF2B5EF4-FFF2-40B4-BE49-F238E27FC236}">
                <a16:creationId xmlns:a16="http://schemas.microsoft.com/office/drawing/2014/main" id="{29C1209B-50C6-4445-9F36-69E3DF570094}"/>
              </a:ext>
            </a:extLst>
          </p:cNvPr>
          <p:cNvSpPr>
            <a:spLocks noGrp="1"/>
          </p:cNvSpPr>
          <p:nvPr>
            <p:custDataLst>
              <p:tags r:id="rId90"/>
            </p:custDataLst>
          </p:nvPr>
        </p:nvSpPr>
        <p:spPr bwMode="gray">
          <a:xfrm>
            <a:off x="2963863" y="3167063"/>
            <a:ext cx="17462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CFA5F03-B980-4AB3-9C63-CEBC100DA73D}" type="datetime'''''''''''4''''9'''''''''''''''''''''''''''''''''''''">
              <a:rPr lang="ja-JP" altLang="en-US" sz="1000" smtClean="0">
                <a:effectLst/>
                <a:sym typeface="+mn-lt"/>
              </a:rPr>
              <a:pPr marL="0" indent="0" algn="ctr">
                <a:spcBef>
                  <a:spcPct val="0"/>
                </a:spcBef>
                <a:buNone/>
              </a:pPr>
              <a:t>49</a:t>
            </a:fld>
            <a:endParaRPr lang="ja-JP" altLang="en-US" sz="1000" dirty="0">
              <a:sym typeface="+mn-lt"/>
            </a:endParaRPr>
          </a:p>
        </p:txBody>
      </p:sp>
      <p:sp>
        <p:nvSpPr>
          <p:cNvPr id="3" name="タイトル 2"/>
          <p:cNvSpPr>
            <a:spLocks noGrp="1"/>
          </p:cNvSpPr>
          <p:nvPr>
            <p:ph type="title"/>
          </p:nvPr>
        </p:nvSpPr>
        <p:spPr/>
        <p:txBody>
          <a:bodyPr vert="horz"/>
          <a:lstStyle/>
          <a:p>
            <a:r>
              <a:rPr lang="ja-JP" altLang="en-US" dirty="0"/>
              <a:t>サウジアラビア／医療関連／医療・公衆衛生</a:t>
            </a:r>
            <a:endParaRPr kumimoji="1" lang="ja-JP" altLang="en-US" dirty="0"/>
          </a:p>
        </p:txBody>
      </p:sp>
      <p:sp>
        <p:nvSpPr>
          <p:cNvPr id="4" name="テキスト プレースホルダー 3"/>
          <p:cNvSpPr>
            <a:spLocks noGrp="1"/>
          </p:cNvSpPr>
          <p:nvPr>
            <p:ph type="body" sz="quarter" idx="15"/>
          </p:nvPr>
        </p:nvSpPr>
        <p:spPr/>
        <p:txBody>
          <a:bodyPr/>
          <a:lstStyle/>
          <a:p>
            <a:r>
              <a:rPr lang="ja-JP" altLang="en-US" dirty="0"/>
              <a:t>医療費支出額</a:t>
            </a:r>
          </a:p>
        </p:txBody>
      </p:sp>
      <p:sp>
        <p:nvSpPr>
          <p:cNvPr id="16" name="テキスト ボックス 15"/>
          <p:cNvSpPr txBox="1"/>
          <p:nvPr/>
        </p:nvSpPr>
        <p:spPr>
          <a:xfrm>
            <a:off x="848543" y="2011212"/>
            <a:ext cx="828032" cy="144016"/>
          </a:xfrm>
          <a:prstGeom prst="rect">
            <a:avLst/>
          </a:prstGeom>
          <a:noFill/>
        </p:spPr>
        <p:txBody>
          <a:bodyPr wrap="square" lIns="0" tIns="0" rIns="0" bIns="0" rtlCol="0" anchor="ctr" anchorCtr="0">
            <a:noAutofit/>
          </a:bodyPr>
          <a:lstStyle/>
          <a:p>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33" name="テキスト ボックス 32"/>
          <p:cNvSpPr txBox="1"/>
          <p:nvPr/>
        </p:nvSpPr>
        <p:spPr>
          <a:xfrm>
            <a:off x="848543" y="4437112"/>
            <a:ext cx="504056" cy="144016"/>
          </a:xfrm>
          <a:prstGeom prst="rect">
            <a:avLst/>
          </a:prstGeom>
          <a:noFill/>
        </p:spPr>
        <p:txBody>
          <a:bodyPr wrap="square" lIns="0" tIns="0" rIns="0" bIns="0" rtlCol="0" anchor="ctr" anchorCtr="0">
            <a:noAutofit/>
          </a:bodyPr>
          <a:lstStyle/>
          <a:p>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grpSp>
        <p:nvGrpSpPr>
          <p:cNvPr id="28" name="グループ化 7"/>
          <p:cNvGrpSpPr/>
          <p:nvPr/>
        </p:nvGrpSpPr>
        <p:grpSpPr>
          <a:xfrm>
            <a:off x="632520" y="1700808"/>
            <a:ext cx="8640960" cy="288032"/>
            <a:chOff x="4803500" y="2113806"/>
            <a:chExt cx="5626916" cy="288032"/>
          </a:xfrm>
        </p:grpSpPr>
        <p:cxnSp>
          <p:nvCxnSpPr>
            <p:cNvPr id="29" name="直線コネクタ 28"/>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0"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医療費支出総額と政府の医療費支出、政府の負担割合</a:t>
              </a:r>
              <a:endParaRPr lang="en-US" altLang="ja-JP" sz="1400" baseline="30000" dirty="0">
                <a:solidFill>
                  <a:srgbClr val="000000"/>
                </a:solidFill>
                <a:ea typeface="HGP創英角ｺﾞｼｯｸUB" pitchFamily="50" charset="-128"/>
                <a:cs typeface="Arial" panose="020B0604020202020204" pitchFamily="34" charset="0"/>
              </a:endParaRPr>
            </a:p>
          </p:txBody>
        </p:sp>
      </p:grpSp>
      <p:grpSp>
        <p:nvGrpSpPr>
          <p:cNvPr id="32" name="グループ化 7"/>
          <p:cNvGrpSpPr/>
          <p:nvPr/>
        </p:nvGrpSpPr>
        <p:grpSpPr>
          <a:xfrm>
            <a:off x="632520" y="3933825"/>
            <a:ext cx="8640960" cy="288032"/>
            <a:chOff x="4803500" y="1993813"/>
            <a:chExt cx="5626916" cy="288032"/>
          </a:xfrm>
        </p:grpSpPr>
        <p:cxnSp>
          <p:nvCxnSpPr>
            <p:cNvPr id="34" name="直線コネクタ 33"/>
            <p:cNvCxnSpPr/>
            <p:nvPr/>
          </p:nvCxnSpPr>
          <p:spPr>
            <a:xfrm>
              <a:off x="4808984" y="2281845"/>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5" name="Rectangle 6"/>
            <p:cNvSpPr>
              <a:spLocks noChangeArrowheads="1"/>
            </p:cNvSpPr>
            <p:nvPr/>
          </p:nvSpPr>
          <p:spPr bwMode="auto">
            <a:xfrm>
              <a:off x="4803500" y="1993813"/>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一人当たり医療費の推移</a:t>
              </a:r>
              <a:endParaRPr lang="en-US" altLang="ja-JP" sz="1400" baseline="30000" dirty="0">
                <a:solidFill>
                  <a:srgbClr val="000000"/>
                </a:solidFill>
                <a:ea typeface="HGP創英角ｺﾞｼｯｸUB" pitchFamily="50" charset="-128"/>
                <a:cs typeface="Arial" panose="020B0604020202020204" pitchFamily="34" charset="0"/>
              </a:endParaRPr>
            </a:p>
          </p:txBody>
        </p:sp>
      </p:grpSp>
      <p:sp>
        <p:nvSpPr>
          <p:cNvPr id="24" name="テキスト ボックス 23"/>
          <p:cNvSpPr txBox="1"/>
          <p:nvPr/>
        </p:nvSpPr>
        <p:spPr>
          <a:xfrm>
            <a:off x="7833320" y="2011212"/>
            <a:ext cx="432048" cy="144016"/>
          </a:xfrm>
          <a:prstGeom prst="rect">
            <a:avLst/>
          </a:prstGeom>
          <a:noFill/>
        </p:spPr>
        <p:txBody>
          <a:bodyPr wrap="square" lIns="0" tIns="0" rIns="0" bIns="0" rtlCol="0" anchor="ctr" anchorCtr="0">
            <a:noAutofit/>
          </a:bodyPr>
          <a:lstStyle/>
          <a:p>
            <a:pPr algn="ct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9" name="テキスト ボックス 18"/>
          <p:cNvSpPr txBox="1"/>
          <p:nvPr/>
        </p:nvSpPr>
        <p:spPr>
          <a:xfrm>
            <a:off x="200025" y="6541982"/>
            <a:ext cx="5616624" cy="123111"/>
          </a:xfrm>
          <a:prstGeom prst="rect">
            <a:avLst/>
          </a:prstGeom>
          <a:noFill/>
        </p:spPr>
        <p:txBody>
          <a:bodyPr wrap="square" lIns="0" tIns="0" rIns="0" bIns="0" rtlCol="0">
            <a:sp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kumimoji="0" lang="zh-TW" altLang="en-US" sz="800" dirty="0" bmk=""/>
              <a:t>世界保健機関</a:t>
            </a:r>
            <a:r>
              <a:rPr kumimoji="0" lang="ja-JP" altLang="en-US" sz="800" dirty="0" bmk=""/>
              <a:t>（</a:t>
            </a:r>
            <a:r>
              <a:rPr kumimoji="0" lang="en-US" altLang="ja-JP" sz="800" dirty="0" bmk=""/>
              <a:t>WHO</a:t>
            </a:r>
            <a:r>
              <a:rPr kumimoji="0" lang="ja-JP" altLang="en-US" sz="800" dirty="0" bmk=""/>
              <a:t>）「</a:t>
            </a:r>
            <a:r>
              <a:rPr kumimoji="0" lang="en-US" altLang="ja-JP" sz="800" dirty="0" bmk=""/>
              <a:t>Global Health Expenditure Database</a:t>
            </a:r>
            <a:r>
              <a:rPr kumimoji="0" lang="ja-JP" altLang="en-US" sz="800" dirty="0" bmk=""/>
              <a:t>」</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320" name="Chart 319">
            <a:extLst>
              <a:ext uri="{FF2B5EF4-FFF2-40B4-BE49-F238E27FC236}">
                <a16:creationId xmlns:a16="http://schemas.microsoft.com/office/drawing/2014/main" id="{8BB34E92-C708-448F-8824-266CB37BFDAA}"/>
              </a:ext>
            </a:extLst>
          </p:cNvPr>
          <p:cNvGraphicFramePr/>
          <p:nvPr>
            <p:custDataLst>
              <p:tags r:id="rId91"/>
            </p:custDataLst>
            <p:extLst>
              <p:ext uri="{D42A27DB-BD31-4B8C-83A1-F6EECF244321}">
                <p14:modId xmlns:p14="http://schemas.microsoft.com/office/powerpoint/2010/main" val="1715848268"/>
              </p:ext>
            </p:extLst>
          </p:nvPr>
        </p:nvGraphicFramePr>
        <p:xfrm>
          <a:off x="619125" y="4524375"/>
          <a:ext cx="7464425" cy="1493838"/>
        </p:xfrm>
        <a:graphic>
          <a:graphicData uri="http://schemas.openxmlformats.org/drawingml/2006/chart">
            <c:chart xmlns:c="http://schemas.openxmlformats.org/drawingml/2006/chart" xmlns:r="http://schemas.openxmlformats.org/officeDocument/2006/relationships" r:id="rId189"/>
          </a:graphicData>
        </a:graphic>
      </p:graphicFrame>
      <p:sp>
        <p:nvSpPr>
          <p:cNvPr id="154" name="テキスト プレースホルダ 9"/>
          <p:cNvSpPr>
            <a:spLocks noGrp="1"/>
          </p:cNvSpPr>
          <p:nvPr>
            <p:custDataLst>
              <p:tags r:id="rId92"/>
            </p:custDataLst>
          </p:nvPr>
        </p:nvSpPr>
        <p:spPr bwMode="gray">
          <a:xfrm>
            <a:off x="1544638" y="5180013"/>
            <a:ext cx="244475" cy="152400"/>
          </a:xfrm>
          <a:prstGeom prst="rect">
            <a:avLst/>
          </a:prstGeom>
          <a:solidFill>
            <a:srgbClr val="80CCE8"/>
          </a:solidFill>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959856A-D644-41DB-97A9-905377DD9789}" type="datetime'''''''''''''''''2''''''''4''''''''''''''''''''4'''''''''''''''">
              <a:rPr kumimoji="0" lang="ja-JP" altLang="en-US" sz="1000" smtClean="0">
                <a:effectLst/>
              </a:rPr>
              <a:pPr/>
              <a:t>244</a:t>
            </a:fld>
            <a:endParaRPr kumimoji="0" lang="ja-JP" altLang="en-US" sz="1000" dirty="0">
              <a:sym typeface="+mn-lt"/>
            </a:endParaRPr>
          </a:p>
        </p:txBody>
      </p:sp>
      <p:sp>
        <p:nvSpPr>
          <p:cNvPr id="150" name="テキスト プレースホルダ 9"/>
          <p:cNvSpPr>
            <a:spLocks noGrp="1"/>
          </p:cNvSpPr>
          <p:nvPr>
            <p:custDataLst>
              <p:tags r:id="rId93"/>
            </p:custDataLst>
          </p:nvPr>
        </p:nvSpPr>
        <p:spPr bwMode="gray">
          <a:xfrm>
            <a:off x="2913063" y="5286375"/>
            <a:ext cx="244475" cy="152400"/>
          </a:xfrm>
          <a:prstGeom prst="rect">
            <a:avLst/>
          </a:prstGeom>
          <a:solidFill>
            <a:srgbClr val="80CCE8"/>
          </a:solidFill>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757C5E1-5756-4064-84F3-0F5DA37D32DC}" type="datetime'''''''''''''''''''''''''''''2''''''''''''0''''''''5'''''">
              <a:rPr kumimoji="0" lang="ja-JP" altLang="en-US" sz="1000" smtClean="0">
                <a:effectLst/>
              </a:rPr>
              <a:pPr/>
              <a:t>205</a:t>
            </a:fld>
            <a:endParaRPr kumimoji="0" lang="ja-JP" altLang="en-US" sz="1000" dirty="0">
              <a:sym typeface="+mn-lt"/>
            </a:endParaRPr>
          </a:p>
        </p:txBody>
      </p:sp>
      <p:sp>
        <p:nvSpPr>
          <p:cNvPr id="155" name="テキスト プレースホルダ 9"/>
          <p:cNvSpPr>
            <a:spLocks noGrp="1"/>
          </p:cNvSpPr>
          <p:nvPr>
            <p:custDataLst>
              <p:tags r:id="rId94"/>
            </p:custDataLst>
          </p:nvPr>
        </p:nvSpPr>
        <p:spPr bwMode="gray">
          <a:xfrm>
            <a:off x="1201738" y="5195888"/>
            <a:ext cx="244475" cy="152400"/>
          </a:xfrm>
          <a:prstGeom prst="rect">
            <a:avLst/>
          </a:prstGeom>
          <a:solidFill>
            <a:srgbClr val="80CCE8"/>
          </a:solidFill>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57AC829-5EC8-4B47-8AE5-57F11F48C27D}" type="datetime'''''''''''''''''''''''''''''''''24''3'''''''''''''''''''">
              <a:rPr kumimoji="0" lang="ja-JP" altLang="en-US" sz="1000" smtClean="0">
                <a:effectLst/>
              </a:rPr>
              <a:pPr/>
              <a:t>243</a:t>
            </a:fld>
            <a:endParaRPr kumimoji="0" lang="ja-JP" altLang="en-US" sz="1000" dirty="0">
              <a:sym typeface="+mn-lt"/>
            </a:endParaRPr>
          </a:p>
        </p:txBody>
      </p:sp>
      <p:sp>
        <p:nvSpPr>
          <p:cNvPr id="89" name="テキスト プレースホルダ 9"/>
          <p:cNvSpPr>
            <a:spLocks noGrp="1"/>
          </p:cNvSpPr>
          <p:nvPr>
            <p:custDataLst>
              <p:tags r:id="rId95"/>
            </p:custDataLst>
          </p:nvPr>
        </p:nvSpPr>
        <p:spPr bwMode="auto">
          <a:xfrm>
            <a:off x="1590675"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199CE58-0BA5-462B-9671-C72ADFAA86B7}" type="datetime'''''''''''''''''''''''''''''''01'''''''''''''''''''''''">
              <a:rPr lang="ja-JP" altLang="en-US" sz="1000"/>
              <a:pPr marL="0" indent="0" algn="ctr">
                <a:spcBef>
                  <a:spcPct val="0"/>
                </a:spcBef>
                <a:buNone/>
              </a:pPr>
              <a:t>01</a:t>
            </a:fld>
            <a:endParaRPr kumimoji="0" lang="ja-JP" altLang="en-US" sz="1000" dirty="0">
              <a:sym typeface="+mn-lt"/>
            </a:endParaRPr>
          </a:p>
        </p:txBody>
      </p:sp>
      <p:sp>
        <p:nvSpPr>
          <p:cNvPr id="93" name="テキスト プレースホルダ 9"/>
          <p:cNvSpPr>
            <a:spLocks noGrp="1"/>
          </p:cNvSpPr>
          <p:nvPr>
            <p:custDataLst>
              <p:tags r:id="rId96"/>
            </p:custDataLst>
          </p:nvPr>
        </p:nvSpPr>
        <p:spPr bwMode="auto">
          <a:xfrm>
            <a:off x="2959100"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EBE9CF2-538F-4281-8DBD-B941D3F05FB9}" type="datetime'05'''">
              <a:rPr lang="ja-JP" altLang="en-US" sz="1000"/>
              <a:pPr marL="0" indent="0" algn="ctr">
                <a:spcBef>
                  <a:spcPct val="0"/>
                </a:spcBef>
                <a:buNone/>
              </a:pPr>
              <a:t>05</a:t>
            </a:fld>
            <a:endParaRPr kumimoji="0" lang="ja-JP" altLang="en-US" sz="1000" dirty="0">
              <a:sym typeface="+mn-lt"/>
            </a:endParaRPr>
          </a:p>
        </p:txBody>
      </p:sp>
      <p:sp>
        <p:nvSpPr>
          <p:cNvPr id="211" name="テキスト プレースホルダ 9">
            <a:extLst>
              <a:ext uri="{FF2B5EF4-FFF2-40B4-BE49-F238E27FC236}">
                <a16:creationId xmlns:a16="http://schemas.microsoft.com/office/drawing/2014/main" id="{78AC2FFE-97F7-4E9E-B222-3762B4FC52D9}"/>
              </a:ext>
            </a:extLst>
          </p:cNvPr>
          <p:cNvSpPr>
            <a:spLocks noGrp="1"/>
          </p:cNvSpPr>
          <p:nvPr>
            <p:custDataLst>
              <p:tags r:id="rId97"/>
            </p:custDataLst>
          </p:nvPr>
        </p:nvSpPr>
        <p:spPr bwMode="auto">
          <a:xfrm>
            <a:off x="6724650"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B3CAC1C-C7B3-423A-A00B-E3C2997D38BA}" type="datetime'''''''''''''''''''''''''''''''''16'''''''''''">
              <a:rPr kumimoji="0" lang="ja-JP" altLang="en-US" sz="1000" smtClean="0"/>
              <a:pPr/>
              <a:t>16</a:t>
            </a:fld>
            <a:endParaRPr kumimoji="0" lang="ja-JP" altLang="en-US" sz="1000" dirty="0">
              <a:sym typeface="+mn-lt"/>
            </a:endParaRPr>
          </a:p>
        </p:txBody>
      </p:sp>
      <p:sp>
        <p:nvSpPr>
          <p:cNvPr id="90" name="テキスト プレースホルダ 9"/>
          <p:cNvSpPr>
            <a:spLocks noGrp="1"/>
          </p:cNvSpPr>
          <p:nvPr>
            <p:custDataLst>
              <p:tags r:id="rId98"/>
            </p:custDataLst>
          </p:nvPr>
        </p:nvSpPr>
        <p:spPr bwMode="auto">
          <a:xfrm>
            <a:off x="1177925" y="6005513"/>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788C386-80B1-4A79-B61D-930D41CF5481}" type="datetime'''''''''''2''''''0''''''''''''''0''''''''''''''''''0'''''''">
              <a:rPr lang="ja-JP" altLang="en-US" sz="1000"/>
              <a:pPr marL="0" indent="0" algn="ctr">
                <a:spcBef>
                  <a:spcPct val="0"/>
                </a:spcBef>
                <a:buNone/>
              </a:pPr>
              <a:t>2000</a:t>
            </a:fld>
            <a:endParaRPr kumimoji="0" lang="ja-JP" altLang="en-US" sz="1000" dirty="0">
              <a:sym typeface="+mn-lt"/>
            </a:endParaRPr>
          </a:p>
        </p:txBody>
      </p:sp>
      <p:sp>
        <p:nvSpPr>
          <p:cNvPr id="96" name="テキスト プレースホルダ 9"/>
          <p:cNvSpPr>
            <a:spLocks noGrp="1"/>
          </p:cNvSpPr>
          <p:nvPr>
            <p:custDataLst>
              <p:tags r:id="rId99"/>
            </p:custDataLst>
          </p:nvPr>
        </p:nvSpPr>
        <p:spPr bwMode="auto">
          <a:xfrm>
            <a:off x="4329113"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C96B0BC-BE4B-4003-A6A6-971EA76BF610}" type="datetime'''''''''''''''''''''''''''0''''''9'''''''">
              <a:rPr lang="ja-JP" altLang="en-US" sz="1000"/>
              <a:pPr marL="0" indent="0" algn="ctr">
                <a:spcBef>
                  <a:spcPct val="0"/>
                </a:spcBef>
                <a:buNone/>
              </a:pPr>
              <a:t>09</a:t>
            </a:fld>
            <a:endParaRPr kumimoji="0" lang="ja-JP" altLang="en-US" sz="1000" dirty="0">
              <a:sym typeface="+mn-lt"/>
            </a:endParaRPr>
          </a:p>
        </p:txBody>
      </p:sp>
      <p:sp>
        <p:nvSpPr>
          <p:cNvPr id="204" name="テキスト プレースホルダ 9"/>
          <p:cNvSpPr>
            <a:spLocks noGrp="1"/>
          </p:cNvSpPr>
          <p:nvPr>
            <p:custDataLst>
              <p:tags r:id="rId100"/>
            </p:custDataLst>
          </p:nvPr>
        </p:nvSpPr>
        <p:spPr bwMode="gray">
          <a:xfrm>
            <a:off x="5942013" y="4668838"/>
            <a:ext cx="34925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C36A6FC-EAB3-4D3F-9DF8-1BDDFF83BE15}" type="datetime'''1'''''''',''''''''''''''''''''24''2'''''''''''''''''">
              <a:rPr lang="ja-JP" altLang="en-US" sz="1000" smtClean="0"/>
              <a:pPr/>
              <a:t>1,242</a:t>
            </a:fld>
            <a:endParaRPr kumimoji="0" lang="ja-JP" altLang="en-US" sz="1000" dirty="0">
              <a:sym typeface="+mn-lt"/>
            </a:endParaRPr>
          </a:p>
        </p:txBody>
      </p:sp>
      <p:sp>
        <p:nvSpPr>
          <p:cNvPr id="224" name="テキスト プレースホルダ 9">
            <a:extLst>
              <a:ext uri="{FF2B5EF4-FFF2-40B4-BE49-F238E27FC236}">
                <a16:creationId xmlns:a16="http://schemas.microsoft.com/office/drawing/2014/main" id="{C9CCFC83-CE39-40F8-BFD9-17986364D1AD}"/>
              </a:ext>
            </a:extLst>
          </p:cNvPr>
          <p:cNvSpPr>
            <a:spLocks noGrp="1"/>
          </p:cNvSpPr>
          <p:nvPr>
            <p:custDataLst>
              <p:tags r:id="rId101"/>
            </p:custDataLst>
          </p:nvPr>
        </p:nvSpPr>
        <p:spPr bwMode="gray">
          <a:xfrm>
            <a:off x="1544638" y="5564188"/>
            <a:ext cx="24447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168030B-6F2E-4683-A118-8F70F15E2CB0}" type="datetime'''''6''''''''''''''''''4''''''''''''''''''''''''''''4'''''''''">
              <a:rPr lang="ja-JP" altLang="en-US" sz="1000" smtClean="0">
                <a:effectLst/>
              </a:rPr>
              <a:pPr/>
              <a:t>644</a:t>
            </a:fld>
            <a:endParaRPr lang="ja-JP" altLang="en-US" sz="1000" dirty="0">
              <a:sym typeface="+mn-lt"/>
            </a:endParaRPr>
          </a:p>
        </p:txBody>
      </p:sp>
      <p:sp>
        <p:nvSpPr>
          <p:cNvPr id="196" name="テキスト プレースホルダ 9"/>
          <p:cNvSpPr>
            <a:spLocks noGrp="1"/>
          </p:cNvSpPr>
          <p:nvPr>
            <p:custDataLst>
              <p:tags r:id="rId102"/>
            </p:custDataLst>
          </p:nvPr>
        </p:nvSpPr>
        <p:spPr bwMode="gray">
          <a:xfrm>
            <a:off x="3255963" y="5059363"/>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F264AD2-6B57-436C-ABAB-113439DA841D}" type="datetime'''''''''''''''7''''''''''''9''''''''0'''''''''''''''''''''''">
              <a:rPr lang="ja-JP" altLang="en-US" sz="1000" smtClean="0"/>
              <a:pPr/>
              <a:t>790</a:t>
            </a:fld>
            <a:endParaRPr kumimoji="0" lang="ja-JP" altLang="en-US" sz="1000" dirty="0">
              <a:sym typeface="+mn-lt"/>
            </a:endParaRPr>
          </a:p>
        </p:txBody>
      </p:sp>
      <p:sp>
        <p:nvSpPr>
          <p:cNvPr id="247" name="テキスト プレースホルダ 9">
            <a:extLst>
              <a:ext uri="{FF2B5EF4-FFF2-40B4-BE49-F238E27FC236}">
                <a16:creationId xmlns:a16="http://schemas.microsoft.com/office/drawing/2014/main" id="{CD979D0F-69C1-4420-8E94-749FEF4EE8FB}"/>
              </a:ext>
            </a:extLst>
          </p:cNvPr>
          <p:cNvSpPr>
            <a:spLocks noGrp="1"/>
          </p:cNvSpPr>
          <p:nvPr>
            <p:custDataLst>
              <p:tags r:id="rId103"/>
            </p:custDataLst>
          </p:nvPr>
        </p:nvSpPr>
        <p:spPr bwMode="gray">
          <a:xfrm>
            <a:off x="6337300" y="5414963"/>
            <a:ext cx="24447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7705EB2-0EE6-4380-B7C2-90295004D19F}" type="datetime'''''''''9''''''9''''''''0'''''''''''''''''''''''''">
              <a:rPr lang="ja-JP" altLang="en-US" sz="1000" smtClean="0">
                <a:effectLst/>
              </a:rPr>
              <a:pPr/>
              <a:t>990</a:t>
            </a:fld>
            <a:endParaRPr lang="ja-JP" altLang="en-US" sz="1000" dirty="0">
              <a:sym typeface="+mn-lt"/>
            </a:endParaRPr>
          </a:p>
        </p:txBody>
      </p:sp>
      <p:sp>
        <p:nvSpPr>
          <p:cNvPr id="246" name="テキスト プレースホルダ 9">
            <a:extLst>
              <a:ext uri="{FF2B5EF4-FFF2-40B4-BE49-F238E27FC236}">
                <a16:creationId xmlns:a16="http://schemas.microsoft.com/office/drawing/2014/main" id="{6A192B96-1F3E-489D-9513-59C7EA5AAAA5}"/>
              </a:ext>
            </a:extLst>
          </p:cNvPr>
          <p:cNvSpPr>
            <a:spLocks noGrp="1"/>
          </p:cNvSpPr>
          <p:nvPr>
            <p:custDataLst>
              <p:tags r:id="rId104"/>
            </p:custDataLst>
          </p:nvPr>
        </p:nvSpPr>
        <p:spPr bwMode="gray">
          <a:xfrm>
            <a:off x="6337300" y="4791075"/>
            <a:ext cx="24447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A71D514-D0C9-402E-B260-099DE77390D8}" type="datetime'''''''4''5''''''''''''''''''''''''''6'''''''''''''">
              <a:rPr lang="ja-JP" altLang="en-US" sz="1000" smtClean="0">
                <a:effectLst/>
              </a:rPr>
              <a:pPr/>
              <a:t>456</a:t>
            </a:fld>
            <a:endParaRPr lang="ja-JP" altLang="en-US" sz="1000" dirty="0">
              <a:sym typeface="+mn-lt"/>
            </a:endParaRPr>
          </a:p>
        </p:txBody>
      </p:sp>
      <p:sp>
        <p:nvSpPr>
          <p:cNvPr id="153" name="テキスト プレースホルダ 9"/>
          <p:cNvSpPr>
            <a:spLocks noGrp="1"/>
          </p:cNvSpPr>
          <p:nvPr>
            <p:custDataLst>
              <p:tags r:id="rId105"/>
            </p:custDataLst>
          </p:nvPr>
        </p:nvSpPr>
        <p:spPr bwMode="gray">
          <a:xfrm>
            <a:off x="1885950" y="5248275"/>
            <a:ext cx="244475" cy="152400"/>
          </a:xfrm>
          <a:prstGeom prst="rect">
            <a:avLst/>
          </a:prstGeom>
          <a:solidFill>
            <a:srgbClr val="80CCE8"/>
          </a:solidFill>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0D14D78-C39B-45A3-ADC9-3699C893316B}" type="datetime'''''''2''''''''21'''''''''''''''''''''''''''">
              <a:rPr kumimoji="0" lang="ja-JP" altLang="en-US" sz="1000" smtClean="0">
                <a:effectLst/>
              </a:rPr>
              <a:pPr/>
              <a:t>221</a:t>
            </a:fld>
            <a:endParaRPr kumimoji="0" lang="ja-JP" altLang="en-US" sz="1000" dirty="0">
              <a:sym typeface="+mn-lt"/>
            </a:endParaRPr>
          </a:p>
        </p:txBody>
      </p:sp>
      <p:sp>
        <p:nvSpPr>
          <p:cNvPr id="243" name="テキスト プレースホルダ 9">
            <a:extLst>
              <a:ext uri="{FF2B5EF4-FFF2-40B4-BE49-F238E27FC236}">
                <a16:creationId xmlns:a16="http://schemas.microsoft.com/office/drawing/2014/main" id="{ECB6E391-06D3-4A6A-903E-6447DF4955FF}"/>
              </a:ext>
            </a:extLst>
          </p:cNvPr>
          <p:cNvSpPr>
            <a:spLocks noGrp="1"/>
          </p:cNvSpPr>
          <p:nvPr>
            <p:custDataLst>
              <p:tags r:id="rId106"/>
            </p:custDataLst>
          </p:nvPr>
        </p:nvSpPr>
        <p:spPr bwMode="gray">
          <a:xfrm>
            <a:off x="5651500" y="5526088"/>
            <a:ext cx="24447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E12B396-5717-4B36-9E9A-92B780067A8C}" type="datetime'''''''''''''''''''''7''''''''''''3''''''''''3'''''''">
              <a:rPr lang="ja-JP" altLang="en-US" sz="1000" smtClean="0">
                <a:effectLst/>
              </a:rPr>
              <a:pPr/>
              <a:t>733</a:t>
            </a:fld>
            <a:endParaRPr lang="ja-JP" altLang="en-US" sz="1000" dirty="0">
              <a:sym typeface="+mn-lt"/>
            </a:endParaRPr>
          </a:p>
        </p:txBody>
      </p:sp>
      <p:sp>
        <p:nvSpPr>
          <p:cNvPr id="225" name="テキスト プレースホルダ 9">
            <a:extLst>
              <a:ext uri="{FF2B5EF4-FFF2-40B4-BE49-F238E27FC236}">
                <a16:creationId xmlns:a16="http://schemas.microsoft.com/office/drawing/2014/main" id="{C55622BC-8599-4F83-A9FD-D4FE698FB508}"/>
              </a:ext>
            </a:extLst>
          </p:cNvPr>
          <p:cNvSpPr>
            <a:spLocks noGrp="1"/>
          </p:cNvSpPr>
          <p:nvPr>
            <p:custDataLst>
              <p:tags r:id="rId107"/>
            </p:custDataLst>
          </p:nvPr>
        </p:nvSpPr>
        <p:spPr bwMode="gray">
          <a:xfrm>
            <a:off x="1885950" y="5592763"/>
            <a:ext cx="24447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7B0A31B-BFB4-4194-85DC-357A5533FAED}" type="datetime'5''''''''7''''''''''''''''''''8'''''''''''''''''''">
              <a:rPr lang="ja-JP" altLang="en-US" sz="1000" smtClean="0">
                <a:effectLst/>
              </a:rPr>
              <a:pPr/>
              <a:t>578</a:t>
            </a:fld>
            <a:endParaRPr lang="ja-JP" altLang="en-US" sz="1000" dirty="0">
              <a:sym typeface="+mn-lt"/>
            </a:endParaRPr>
          </a:p>
        </p:txBody>
      </p:sp>
      <p:sp>
        <p:nvSpPr>
          <p:cNvPr id="91" name="テキスト プレースホルダ 9"/>
          <p:cNvSpPr>
            <a:spLocks noGrp="1"/>
          </p:cNvSpPr>
          <p:nvPr>
            <p:custDataLst>
              <p:tags r:id="rId108"/>
            </p:custDataLst>
          </p:nvPr>
        </p:nvSpPr>
        <p:spPr bwMode="auto">
          <a:xfrm>
            <a:off x="1931988"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8A17E89-F6A6-47DA-833F-3985BA58770C}" type="datetime'''''''''''''0''''''''''''''''''''''''''''''''''''2'''''''''''">
              <a:rPr lang="ja-JP" altLang="en-US" sz="1000"/>
              <a:pPr marL="0" indent="0" algn="ctr">
                <a:spcBef>
                  <a:spcPct val="0"/>
                </a:spcBef>
                <a:buNone/>
              </a:pPr>
              <a:t>02</a:t>
            </a:fld>
            <a:endParaRPr kumimoji="0" lang="ja-JP" altLang="en-US" sz="1000" dirty="0">
              <a:sym typeface="+mn-lt"/>
            </a:endParaRPr>
          </a:p>
        </p:txBody>
      </p:sp>
      <p:sp>
        <p:nvSpPr>
          <p:cNvPr id="127" name="テキスト プレースホルダ 9"/>
          <p:cNvSpPr>
            <a:spLocks noGrp="1"/>
          </p:cNvSpPr>
          <p:nvPr>
            <p:custDataLst>
              <p:tags r:id="rId109"/>
            </p:custDataLst>
          </p:nvPr>
        </p:nvSpPr>
        <p:spPr bwMode="gray">
          <a:xfrm>
            <a:off x="1885950" y="5051425"/>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298FA2E-7DF0-4C59-AC4A-49670517AC72}" type="datetime'''''''7''''''''9''''''''''9'''''''''''''''''''''''''''''">
              <a:rPr lang="ja-JP" altLang="en-US" sz="1000" smtClean="0"/>
              <a:pPr/>
              <a:t>799</a:t>
            </a:fld>
            <a:endParaRPr kumimoji="0" lang="ja-JP" altLang="en-US" sz="1000" dirty="0">
              <a:sym typeface="+mn-lt"/>
            </a:endParaRPr>
          </a:p>
        </p:txBody>
      </p:sp>
      <p:sp>
        <p:nvSpPr>
          <p:cNvPr id="152" name="テキスト プレースホルダ 9"/>
          <p:cNvSpPr>
            <a:spLocks noGrp="1"/>
          </p:cNvSpPr>
          <p:nvPr>
            <p:custDataLst>
              <p:tags r:id="rId110"/>
            </p:custDataLst>
          </p:nvPr>
        </p:nvSpPr>
        <p:spPr bwMode="gray">
          <a:xfrm>
            <a:off x="2228850" y="5240338"/>
            <a:ext cx="244475" cy="152400"/>
          </a:xfrm>
          <a:prstGeom prst="rect">
            <a:avLst/>
          </a:prstGeom>
          <a:solidFill>
            <a:srgbClr val="80CCE8"/>
          </a:solidFill>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C1F9F56-4E4D-4FD2-98AB-28477B4F6D21}" type="datetime'''''''''2''''''''''''''2''''''''''''''''''3'''">
              <a:rPr kumimoji="0" lang="ja-JP" altLang="en-US" sz="1000" smtClean="0">
                <a:effectLst/>
              </a:rPr>
              <a:pPr/>
              <a:t>223</a:t>
            </a:fld>
            <a:endParaRPr kumimoji="0" lang="ja-JP" altLang="en-US" sz="1000" dirty="0">
              <a:sym typeface="+mn-lt"/>
            </a:endParaRPr>
          </a:p>
        </p:txBody>
      </p:sp>
      <p:sp>
        <p:nvSpPr>
          <p:cNvPr id="226" name="テキスト プレースホルダ 9">
            <a:extLst>
              <a:ext uri="{FF2B5EF4-FFF2-40B4-BE49-F238E27FC236}">
                <a16:creationId xmlns:a16="http://schemas.microsoft.com/office/drawing/2014/main" id="{686A5E99-3866-41E3-8ACC-8B171E653659}"/>
              </a:ext>
            </a:extLst>
          </p:cNvPr>
          <p:cNvSpPr>
            <a:spLocks noGrp="1"/>
          </p:cNvSpPr>
          <p:nvPr>
            <p:custDataLst>
              <p:tags r:id="rId111"/>
            </p:custDataLst>
          </p:nvPr>
        </p:nvSpPr>
        <p:spPr bwMode="gray">
          <a:xfrm>
            <a:off x="2228850" y="5589588"/>
            <a:ext cx="24447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03C99FA-97CA-4537-BBD0-2FBE898A147F}" type="datetime'''''''''''''''''''''''''''''''''''''''''5''''8''''''''''''5'">
              <a:rPr lang="ja-JP" altLang="en-US" sz="1000" smtClean="0">
                <a:effectLst/>
              </a:rPr>
              <a:pPr/>
              <a:t>585</a:t>
            </a:fld>
            <a:endParaRPr lang="ja-JP" altLang="en-US" sz="1000" dirty="0">
              <a:sym typeface="+mn-lt"/>
            </a:endParaRPr>
          </a:p>
        </p:txBody>
      </p:sp>
      <p:sp>
        <p:nvSpPr>
          <p:cNvPr id="245" name="テキスト プレースホルダ 9">
            <a:extLst>
              <a:ext uri="{FF2B5EF4-FFF2-40B4-BE49-F238E27FC236}">
                <a16:creationId xmlns:a16="http://schemas.microsoft.com/office/drawing/2014/main" id="{1EB48940-9E83-4158-850C-FBF47ED84EF5}"/>
              </a:ext>
            </a:extLst>
          </p:cNvPr>
          <p:cNvSpPr>
            <a:spLocks noGrp="1"/>
          </p:cNvSpPr>
          <p:nvPr>
            <p:custDataLst>
              <p:tags r:id="rId112"/>
            </p:custDataLst>
          </p:nvPr>
        </p:nvSpPr>
        <p:spPr bwMode="gray">
          <a:xfrm>
            <a:off x="5994400" y="5459413"/>
            <a:ext cx="24447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BEB6239-45A9-47CE-AE9A-309318561D4E}" type="datetime'''''''''''''''''''''''''''''''''''''''''''''''''''8''86'">
              <a:rPr lang="ja-JP" altLang="en-US" sz="1000" smtClean="0">
                <a:effectLst/>
              </a:rPr>
              <a:pPr/>
              <a:t>886</a:t>
            </a:fld>
            <a:endParaRPr lang="ja-JP" altLang="en-US" sz="1000" dirty="0">
              <a:sym typeface="+mn-lt"/>
            </a:endParaRPr>
          </a:p>
        </p:txBody>
      </p:sp>
      <p:sp>
        <p:nvSpPr>
          <p:cNvPr id="97" name="テキスト プレースホルダ 9"/>
          <p:cNvSpPr>
            <a:spLocks noGrp="1"/>
          </p:cNvSpPr>
          <p:nvPr>
            <p:custDataLst>
              <p:tags r:id="rId113"/>
            </p:custDataLst>
          </p:nvPr>
        </p:nvSpPr>
        <p:spPr bwMode="auto">
          <a:xfrm>
            <a:off x="4672013"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543AFAA-A7C8-4E7B-B740-70A285AA8F16}" type="datetime'''''''''''''''''10'''''''''''''''''''''''''">
              <a:rPr lang="ja-JP" altLang="en-US" sz="1000"/>
              <a:pPr marL="0" indent="0" algn="ctr">
                <a:spcBef>
                  <a:spcPct val="0"/>
                </a:spcBef>
                <a:buNone/>
              </a:pPr>
              <a:t>10</a:t>
            </a:fld>
            <a:endParaRPr kumimoji="0" lang="ja-JP" altLang="en-US" sz="1000" dirty="0">
              <a:sym typeface="+mn-lt"/>
            </a:endParaRPr>
          </a:p>
        </p:txBody>
      </p:sp>
      <p:sp>
        <p:nvSpPr>
          <p:cNvPr id="237" name="テキスト プレースホルダ 9">
            <a:extLst>
              <a:ext uri="{FF2B5EF4-FFF2-40B4-BE49-F238E27FC236}">
                <a16:creationId xmlns:a16="http://schemas.microsoft.com/office/drawing/2014/main" id="{9CD5E2D3-4E44-450B-92D0-D3AAF29185F0}"/>
              </a:ext>
            </a:extLst>
          </p:cNvPr>
          <p:cNvSpPr>
            <a:spLocks noGrp="1"/>
          </p:cNvSpPr>
          <p:nvPr>
            <p:custDataLst>
              <p:tags r:id="rId114"/>
            </p:custDataLst>
          </p:nvPr>
        </p:nvSpPr>
        <p:spPr bwMode="gray">
          <a:xfrm>
            <a:off x="4625975" y="5630863"/>
            <a:ext cx="24447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9E70668-5D7E-4C4B-9557-BDF8BA951E5B}" type="datetime'''''4''''''''''''''''90'''''''''''''''''''''''''''''''''''">
              <a:rPr lang="ja-JP" altLang="en-US" sz="1000" smtClean="0">
                <a:effectLst/>
              </a:rPr>
              <a:pPr/>
              <a:t>490</a:t>
            </a:fld>
            <a:endParaRPr lang="ja-JP" altLang="en-US" sz="1000" dirty="0">
              <a:sym typeface="+mn-lt"/>
            </a:endParaRPr>
          </a:p>
        </p:txBody>
      </p:sp>
      <p:sp>
        <p:nvSpPr>
          <p:cNvPr id="92" name="テキスト プレースホルダ 9"/>
          <p:cNvSpPr>
            <a:spLocks noGrp="1"/>
          </p:cNvSpPr>
          <p:nvPr>
            <p:custDataLst>
              <p:tags r:id="rId115"/>
            </p:custDataLst>
          </p:nvPr>
        </p:nvSpPr>
        <p:spPr bwMode="auto">
          <a:xfrm>
            <a:off x="2274888"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04348F8-BE3A-4103-8B94-07A4865D2599}" type="datetime'''''''0''''''''''''''''''''3'''''''''''''''''''''''''''''">
              <a:rPr lang="ja-JP" altLang="en-US" sz="1000"/>
              <a:pPr marL="0" indent="0" algn="ctr">
                <a:spcBef>
                  <a:spcPct val="0"/>
                </a:spcBef>
                <a:buNone/>
              </a:pPr>
              <a:t>03</a:t>
            </a:fld>
            <a:endParaRPr kumimoji="0" lang="ja-JP" altLang="en-US" sz="1000" dirty="0">
              <a:sym typeface="+mn-lt"/>
            </a:endParaRPr>
          </a:p>
        </p:txBody>
      </p:sp>
      <p:sp>
        <p:nvSpPr>
          <p:cNvPr id="151" name="テキスト プレースホルダ 9"/>
          <p:cNvSpPr>
            <a:spLocks noGrp="1"/>
          </p:cNvSpPr>
          <p:nvPr>
            <p:custDataLst>
              <p:tags r:id="rId116"/>
            </p:custDataLst>
          </p:nvPr>
        </p:nvSpPr>
        <p:spPr bwMode="gray">
          <a:xfrm>
            <a:off x="2571750" y="5276850"/>
            <a:ext cx="244475" cy="152400"/>
          </a:xfrm>
          <a:prstGeom prst="rect">
            <a:avLst/>
          </a:prstGeom>
          <a:solidFill>
            <a:srgbClr val="80CCE8"/>
          </a:solidFill>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606D9BE-2A85-4646-B674-F5A5D55D6AE3}" type="datetime'''''''''''''''''''''''''''''''''''''''''2''''''''''''1''8'''">
              <a:rPr kumimoji="0" lang="ja-JP" altLang="en-US" sz="1000" smtClean="0">
                <a:effectLst/>
              </a:rPr>
              <a:pPr/>
              <a:t>218</a:t>
            </a:fld>
            <a:endParaRPr kumimoji="0" lang="ja-JP" altLang="en-US" sz="1000" dirty="0">
              <a:sym typeface="+mn-lt"/>
            </a:endParaRPr>
          </a:p>
        </p:txBody>
      </p:sp>
      <p:sp>
        <p:nvSpPr>
          <p:cNvPr id="227" name="テキスト プレースホルダ 9">
            <a:extLst>
              <a:ext uri="{FF2B5EF4-FFF2-40B4-BE49-F238E27FC236}">
                <a16:creationId xmlns:a16="http://schemas.microsoft.com/office/drawing/2014/main" id="{8242ABCF-59F0-4205-BCB2-86DA9BAEBBE7}"/>
              </a:ext>
            </a:extLst>
          </p:cNvPr>
          <p:cNvSpPr>
            <a:spLocks noGrp="1"/>
          </p:cNvSpPr>
          <p:nvPr>
            <p:custDataLst>
              <p:tags r:id="rId117"/>
            </p:custDataLst>
          </p:nvPr>
        </p:nvSpPr>
        <p:spPr bwMode="gray">
          <a:xfrm>
            <a:off x="2571750" y="5607050"/>
            <a:ext cx="24447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41CA925-86CD-43A1-9C76-697B7F1A3899}" type="datetime'''''''''5''''''''''''''''''''''''4''''''''''''''''''''5'''">
              <a:rPr lang="ja-JP" altLang="en-US" sz="1000" smtClean="0">
                <a:effectLst/>
              </a:rPr>
              <a:pPr/>
              <a:t>545</a:t>
            </a:fld>
            <a:endParaRPr lang="ja-JP" altLang="en-US" sz="1000" dirty="0">
              <a:sym typeface="+mn-lt"/>
            </a:endParaRPr>
          </a:p>
        </p:txBody>
      </p:sp>
      <p:sp>
        <p:nvSpPr>
          <p:cNvPr id="87" name="テキスト プレースホルダ 9"/>
          <p:cNvSpPr>
            <a:spLocks noGrp="1"/>
          </p:cNvSpPr>
          <p:nvPr>
            <p:custDataLst>
              <p:tags r:id="rId118"/>
            </p:custDataLst>
          </p:nvPr>
        </p:nvSpPr>
        <p:spPr bwMode="auto">
          <a:xfrm>
            <a:off x="5697538"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8AD32F5-5EA7-416D-BE9F-56EC743B9BFD}" type="datetime'''''1''''''''''''''''''''''3'''''''''''''''''''''''''">
              <a:rPr lang="ja-JP" altLang="en-US" sz="1000"/>
              <a:pPr marL="0" indent="0" algn="ctr">
                <a:spcBef>
                  <a:spcPct val="0"/>
                </a:spcBef>
                <a:buNone/>
              </a:pPr>
              <a:t>13</a:t>
            </a:fld>
            <a:endParaRPr kumimoji="0" lang="ja-JP" altLang="en-US" sz="1000" dirty="0">
              <a:sym typeface="+mn-lt"/>
            </a:endParaRPr>
          </a:p>
        </p:txBody>
      </p:sp>
      <p:sp>
        <p:nvSpPr>
          <p:cNvPr id="85" name="テキスト プレースホルダ 9"/>
          <p:cNvSpPr>
            <a:spLocks noGrp="1"/>
          </p:cNvSpPr>
          <p:nvPr>
            <p:custDataLst>
              <p:tags r:id="rId119"/>
            </p:custDataLst>
          </p:nvPr>
        </p:nvSpPr>
        <p:spPr bwMode="auto">
          <a:xfrm>
            <a:off x="2617788"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6C05E45-09DC-43FC-96BF-E7D76860E459}" type="datetime'''''''''0''''''''''''''''''''''''''''''''''''''''4'''''">
              <a:rPr lang="ja-JP" altLang="en-US" sz="1000"/>
              <a:pPr marL="0" indent="0" algn="ctr">
                <a:spcBef>
                  <a:spcPct val="0"/>
                </a:spcBef>
                <a:buNone/>
              </a:pPr>
              <a:t>04</a:t>
            </a:fld>
            <a:endParaRPr kumimoji="0" lang="ja-JP" altLang="en-US" sz="1000" dirty="0">
              <a:sym typeface="+mn-lt"/>
            </a:endParaRPr>
          </a:p>
        </p:txBody>
      </p:sp>
      <p:sp>
        <p:nvSpPr>
          <p:cNvPr id="228" name="テキスト プレースホルダ 9">
            <a:extLst>
              <a:ext uri="{FF2B5EF4-FFF2-40B4-BE49-F238E27FC236}">
                <a16:creationId xmlns:a16="http://schemas.microsoft.com/office/drawing/2014/main" id="{2472FBD8-6603-439F-899E-A501E0C9E2CC}"/>
              </a:ext>
            </a:extLst>
          </p:cNvPr>
          <p:cNvSpPr>
            <a:spLocks noGrp="1"/>
          </p:cNvSpPr>
          <p:nvPr>
            <p:custDataLst>
              <p:tags r:id="rId120"/>
            </p:custDataLst>
          </p:nvPr>
        </p:nvSpPr>
        <p:spPr bwMode="gray">
          <a:xfrm>
            <a:off x="2913063" y="5608638"/>
            <a:ext cx="24447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99C1D28-B519-4212-8D99-FD042D35EA5A}" type="datetime'''''''''54''1'''''''''''''''''''''''''''''''''''''''''''">
              <a:rPr lang="ja-JP" altLang="en-US" sz="1000" smtClean="0">
                <a:effectLst/>
              </a:rPr>
              <a:pPr/>
              <a:t>541</a:t>
            </a:fld>
            <a:endParaRPr lang="ja-JP" altLang="en-US" sz="1000" dirty="0">
              <a:sym typeface="+mn-lt"/>
            </a:endParaRPr>
          </a:p>
        </p:txBody>
      </p:sp>
      <p:sp>
        <p:nvSpPr>
          <p:cNvPr id="86" name="テキスト プレースホルダ 9"/>
          <p:cNvSpPr>
            <a:spLocks noGrp="1"/>
          </p:cNvSpPr>
          <p:nvPr>
            <p:custDataLst>
              <p:tags r:id="rId121"/>
            </p:custDataLst>
          </p:nvPr>
        </p:nvSpPr>
        <p:spPr bwMode="auto">
          <a:xfrm>
            <a:off x="3302000"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79B5444-06D9-46EA-A9AB-D82F16194C76}" type="datetime'0''''''''6'''''''''''''''''''''''''''''''''''''''''">
              <a:rPr lang="ja-JP" altLang="en-US" sz="1000"/>
              <a:pPr marL="0" indent="0" algn="ctr">
                <a:spcBef>
                  <a:spcPct val="0"/>
                </a:spcBef>
                <a:buNone/>
              </a:pPr>
              <a:t>06</a:t>
            </a:fld>
            <a:endParaRPr kumimoji="0" lang="ja-JP" altLang="en-US" sz="1000" dirty="0">
              <a:sym typeface="+mn-lt"/>
            </a:endParaRPr>
          </a:p>
        </p:txBody>
      </p:sp>
      <p:sp>
        <p:nvSpPr>
          <p:cNvPr id="229" name="テキスト プレースホルダ 9">
            <a:extLst>
              <a:ext uri="{FF2B5EF4-FFF2-40B4-BE49-F238E27FC236}">
                <a16:creationId xmlns:a16="http://schemas.microsoft.com/office/drawing/2014/main" id="{E8564401-BDF6-4D6D-AE06-68DB3851B86A}"/>
              </a:ext>
            </a:extLst>
          </p:cNvPr>
          <p:cNvSpPr>
            <a:spLocks noGrp="1"/>
          </p:cNvSpPr>
          <p:nvPr>
            <p:custDataLst>
              <p:tags r:id="rId122"/>
            </p:custDataLst>
          </p:nvPr>
        </p:nvSpPr>
        <p:spPr bwMode="gray">
          <a:xfrm>
            <a:off x="3255963" y="5253038"/>
            <a:ext cx="24447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4E5C575-700E-4F74-A72F-87E5856F7C2D}" type="datetime'''''2''''''''''''''''''''''1''3'''''''">
              <a:rPr kumimoji="0" lang="ja-JP" altLang="en-US" sz="1000" smtClean="0">
                <a:effectLst/>
              </a:rPr>
              <a:pPr/>
              <a:t>213</a:t>
            </a:fld>
            <a:endParaRPr kumimoji="0" lang="ja-JP" altLang="en-US" sz="1000" dirty="0">
              <a:sym typeface="+mn-lt"/>
            </a:endParaRPr>
          </a:p>
        </p:txBody>
      </p:sp>
      <p:sp>
        <p:nvSpPr>
          <p:cNvPr id="230" name="テキスト プレースホルダ 9">
            <a:extLst>
              <a:ext uri="{FF2B5EF4-FFF2-40B4-BE49-F238E27FC236}">
                <a16:creationId xmlns:a16="http://schemas.microsoft.com/office/drawing/2014/main" id="{638186C4-17FE-4B2B-BA6E-4584AC082078}"/>
              </a:ext>
            </a:extLst>
          </p:cNvPr>
          <p:cNvSpPr>
            <a:spLocks noGrp="1"/>
          </p:cNvSpPr>
          <p:nvPr>
            <p:custDataLst>
              <p:tags r:id="rId123"/>
            </p:custDataLst>
          </p:nvPr>
        </p:nvSpPr>
        <p:spPr bwMode="gray">
          <a:xfrm>
            <a:off x="3255963" y="5594350"/>
            <a:ext cx="24447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1CEA5B4-D86B-4259-85FB-B0311A86E939}" type="datetime'5''''''''''''''''''''''''''''''''''7''''6'''''''''''''">
              <a:rPr lang="ja-JP" altLang="en-US" sz="1000" smtClean="0">
                <a:effectLst/>
              </a:rPr>
              <a:pPr/>
              <a:t>576</a:t>
            </a:fld>
            <a:endParaRPr lang="ja-JP" altLang="en-US" sz="1000" dirty="0">
              <a:sym typeface="+mn-lt"/>
            </a:endParaRPr>
          </a:p>
        </p:txBody>
      </p:sp>
      <p:sp>
        <p:nvSpPr>
          <p:cNvPr id="235" name="テキスト プレースホルダ 9">
            <a:extLst>
              <a:ext uri="{FF2B5EF4-FFF2-40B4-BE49-F238E27FC236}">
                <a16:creationId xmlns:a16="http://schemas.microsoft.com/office/drawing/2014/main" id="{11FFB8AA-6DA5-4D22-B879-BCE302EC6482}"/>
              </a:ext>
            </a:extLst>
          </p:cNvPr>
          <p:cNvSpPr>
            <a:spLocks noGrp="1"/>
          </p:cNvSpPr>
          <p:nvPr>
            <p:custDataLst>
              <p:tags r:id="rId124"/>
            </p:custDataLst>
          </p:nvPr>
        </p:nvSpPr>
        <p:spPr bwMode="gray">
          <a:xfrm>
            <a:off x="4283075" y="5586413"/>
            <a:ext cx="24447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047C86D-CEB8-4404-BB73-1D5A4B904FBD}" type="datetime'''''''''''5''''''9''''''3'''''''''''''">
              <a:rPr lang="ja-JP" altLang="en-US" sz="1000" smtClean="0">
                <a:effectLst/>
              </a:rPr>
              <a:pPr/>
              <a:t>593</a:t>
            </a:fld>
            <a:endParaRPr lang="ja-JP" altLang="en-US" sz="1000" dirty="0">
              <a:sym typeface="+mn-lt"/>
            </a:endParaRPr>
          </a:p>
        </p:txBody>
      </p:sp>
      <p:sp>
        <p:nvSpPr>
          <p:cNvPr id="231" name="テキスト プレースホルダ 9">
            <a:extLst>
              <a:ext uri="{FF2B5EF4-FFF2-40B4-BE49-F238E27FC236}">
                <a16:creationId xmlns:a16="http://schemas.microsoft.com/office/drawing/2014/main" id="{457C2E9E-80AD-4290-BE57-9F5E77D1AC58}"/>
              </a:ext>
            </a:extLst>
          </p:cNvPr>
          <p:cNvSpPr>
            <a:spLocks noGrp="1"/>
          </p:cNvSpPr>
          <p:nvPr>
            <p:custDataLst>
              <p:tags r:id="rId125"/>
            </p:custDataLst>
          </p:nvPr>
        </p:nvSpPr>
        <p:spPr bwMode="gray">
          <a:xfrm>
            <a:off x="3598863" y="5608638"/>
            <a:ext cx="24447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92FB65E-77EA-43FE-8C8C-40C2BBB3B80C}" type="datetime'''''''5''''''4''''''''''''''''''''''''2'''''''">
              <a:rPr lang="ja-JP" altLang="en-US" sz="1000" smtClean="0">
                <a:effectLst/>
              </a:rPr>
              <a:pPr/>
              <a:t>542</a:t>
            </a:fld>
            <a:endParaRPr lang="ja-JP" altLang="en-US" sz="1000" dirty="0">
              <a:sym typeface="+mn-lt"/>
            </a:endParaRPr>
          </a:p>
        </p:txBody>
      </p:sp>
      <p:sp>
        <p:nvSpPr>
          <p:cNvPr id="84" name="テキスト プレースホルダ 9"/>
          <p:cNvSpPr>
            <a:spLocks noGrp="1"/>
          </p:cNvSpPr>
          <p:nvPr>
            <p:custDataLst>
              <p:tags r:id="rId126"/>
            </p:custDataLst>
          </p:nvPr>
        </p:nvSpPr>
        <p:spPr bwMode="auto">
          <a:xfrm>
            <a:off x="3644900"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19865F4-63DA-4BEF-A9AF-E80F034DF888}" type="datetime'''''''''''''''0''''''''''''''7'''''''''">
              <a:rPr lang="ja-JP" altLang="en-US" sz="1000"/>
              <a:pPr marL="0" indent="0" algn="ctr">
                <a:spcBef>
                  <a:spcPct val="0"/>
                </a:spcBef>
                <a:buNone/>
              </a:pPr>
              <a:t>07</a:t>
            </a:fld>
            <a:endParaRPr kumimoji="0" lang="ja-JP" altLang="en-US" sz="1000" dirty="0">
              <a:sym typeface="+mn-lt"/>
            </a:endParaRPr>
          </a:p>
        </p:txBody>
      </p:sp>
      <p:sp>
        <p:nvSpPr>
          <p:cNvPr id="232" name="テキスト プレースホルダ 9">
            <a:extLst>
              <a:ext uri="{FF2B5EF4-FFF2-40B4-BE49-F238E27FC236}">
                <a16:creationId xmlns:a16="http://schemas.microsoft.com/office/drawing/2014/main" id="{81B33A21-C597-4F1E-AD22-6E7F22E374EA}"/>
              </a:ext>
            </a:extLst>
          </p:cNvPr>
          <p:cNvSpPr>
            <a:spLocks noGrp="1"/>
          </p:cNvSpPr>
          <p:nvPr>
            <p:custDataLst>
              <p:tags r:id="rId127"/>
            </p:custDataLst>
          </p:nvPr>
        </p:nvSpPr>
        <p:spPr bwMode="gray">
          <a:xfrm>
            <a:off x="3940175" y="5373688"/>
            <a:ext cx="24447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36E9D13-BB3D-4200-BEAA-3BBCAC66EE57}" type="datetime'''''''''2''''4''''''''''''''''''''''''''''''''''''''''2'">
              <a:rPr lang="ja-JP" altLang="en-US" sz="1000" smtClean="0">
                <a:effectLst/>
              </a:rPr>
              <a:pPr/>
              <a:t>242</a:t>
            </a:fld>
            <a:endParaRPr lang="ja-JP" altLang="en-US" sz="1000" dirty="0">
              <a:sym typeface="+mn-lt"/>
            </a:endParaRPr>
          </a:p>
        </p:txBody>
      </p:sp>
      <p:sp>
        <p:nvSpPr>
          <p:cNvPr id="233" name="テキスト プレースホルダ 9">
            <a:extLst>
              <a:ext uri="{FF2B5EF4-FFF2-40B4-BE49-F238E27FC236}">
                <a16:creationId xmlns:a16="http://schemas.microsoft.com/office/drawing/2014/main" id="{A1B28E63-38CF-4D2C-8E22-FA13AB79371C}"/>
              </a:ext>
            </a:extLst>
          </p:cNvPr>
          <p:cNvSpPr>
            <a:spLocks noGrp="1"/>
          </p:cNvSpPr>
          <p:nvPr>
            <p:custDataLst>
              <p:tags r:id="rId128"/>
            </p:custDataLst>
          </p:nvPr>
        </p:nvSpPr>
        <p:spPr bwMode="gray">
          <a:xfrm>
            <a:off x="3940175" y="5661025"/>
            <a:ext cx="24447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911C18B-69F2-4D01-A8EA-1B369EAE3E6B}" type="datetime'''''''''''''''''''''4''2''''''''2'''">
              <a:rPr lang="ja-JP" altLang="en-US" sz="1000" smtClean="0">
                <a:effectLst/>
              </a:rPr>
              <a:pPr/>
              <a:t>422</a:t>
            </a:fld>
            <a:endParaRPr lang="ja-JP" altLang="en-US" sz="1000" dirty="0">
              <a:sym typeface="+mn-lt"/>
            </a:endParaRPr>
          </a:p>
        </p:txBody>
      </p:sp>
      <p:sp>
        <p:nvSpPr>
          <p:cNvPr id="95" name="テキスト プレースホルダ 9"/>
          <p:cNvSpPr>
            <a:spLocks noGrp="1"/>
          </p:cNvSpPr>
          <p:nvPr>
            <p:custDataLst>
              <p:tags r:id="rId129"/>
            </p:custDataLst>
          </p:nvPr>
        </p:nvSpPr>
        <p:spPr bwMode="auto">
          <a:xfrm>
            <a:off x="3986213"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703C149-8541-49C6-93E3-049E709EAF58}" type="datetime'''''''''''''''0''''''8'''''''''''">
              <a:rPr lang="ja-JP" altLang="en-US" sz="1000"/>
              <a:pPr marL="0" indent="0" algn="ctr">
                <a:spcBef>
                  <a:spcPct val="0"/>
                </a:spcBef>
                <a:buNone/>
              </a:pPr>
              <a:t>08</a:t>
            </a:fld>
            <a:endParaRPr kumimoji="0" lang="ja-JP" altLang="en-US" sz="1000" dirty="0">
              <a:sym typeface="+mn-lt"/>
            </a:endParaRPr>
          </a:p>
        </p:txBody>
      </p:sp>
      <p:sp>
        <p:nvSpPr>
          <p:cNvPr id="234" name="テキスト プレースホルダ 9">
            <a:extLst>
              <a:ext uri="{FF2B5EF4-FFF2-40B4-BE49-F238E27FC236}">
                <a16:creationId xmlns:a16="http://schemas.microsoft.com/office/drawing/2014/main" id="{E1B4B014-E94A-47A4-940B-B27B4BF747A7}"/>
              </a:ext>
            </a:extLst>
          </p:cNvPr>
          <p:cNvSpPr>
            <a:spLocks noGrp="1"/>
          </p:cNvSpPr>
          <p:nvPr>
            <p:custDataLst>
              <p:tags r:id="rId130"/>
            </p:custDataLst>
          </p:nvPr>
        </p:nvSpPr>
        <p:spPr bwMode="gray">
          <a:xfrm>
            <a:off x="4283075" y="5192713"/>
            <a:ext cx="24447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00DFC3F-1999-494A-BF75-75488C002DF4}" type="datetime'''''''''''''''''''''''3''''''''''''''''''''''2''''''0'''">
              <a:rPr lang="ja-JP" altLang="en-US" sz="1000" smtClean="0">
                <a:effectLst/>
              </a:rPr>
              <a:pPr/>
              <a:t>320</a:t>
            </a:fld>
            <a:endParaRPr lang="ja-JP" altLang="en-US" sz="1000" dirty="0">
              <a:sym typeface="+mn-lt"/>
            </a:endParaRPr>
          </a:p>
        </p:txBody>
      </p:sp>
      <p:sp>
        <p:nvSpPr>
          <p:cNvPr id="251" name="テキスト プレースホルダ 9">
            <a:extLst>
              <a:ext uri="{FF2B5EF4-FFF2-40B4-BE49-F238E27FC236}">
                <a16:creationId xmlns:a16="http://schemas.microsoft.com/office/drawing/2014/main" id="{8CDA1E32-F404-471F-88BA-A87A84D87827}"/>
              </a:ext>
            </a:extLst>
          </p:cNvPr>
          <p:cNvSpPr>
            <a:spLocks noGrp="1"/>
          </p:cNvSpPr>
          <p:nvPr>
            <p:custDataLst>
              <p:tags r:id="rId131"/>
            </p:custDataLst>
          </p:nvPr>
        </p:nvSpPr>
        <p:spPr bwMode="gray">
          <a:xfrm>
            <a:off x="6969124" y="5389563"/>
            <a:ext cx="349250"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0D5C1CE-2FB7-408B-8011-3945613D01CB}" type="datetime'''''1'',''''''''''''''''''''''''''''''''''''04''''''9'''''''''">
              <a:rPr lang="ja-JP" altLang="en-US" sz="1000" smtClean="0">
                <a:effectLst/>
              </a:rPr>
              <a:pPr/>
              <a:t>1,049</a:t>
            </a:fld>
            <a:endParaRPr lang="ja-JP" altLang="en-US" sz="1000" dirty="0">
              <a:sym typeface="+mn-lt"/>
            </a:endParaRPr>
          </a:p>
        </p:txBody>
      </p:sp>
      <p:sp>
        <p:nvSpPr>
          <p:cNvPr id="236" name="テキスト プレースホルダ 9">
            <a:extLst>
              <a:ext uri="{FF2B5EF4-FFF2-40B4-BE49-F238E27FC236}">
                <a16:creationId xmlns:a16="http://schemas.microsoft.com/office/drawing/2014/main" id="{EEBE379B-9577-4006-8366-42BFF47299E4}"/>
              </a:ext>
            </a:extLst>
          </p:cNvPr>
          <p:cNvSpPr>
            <a:spLocks noGrp="1"/>
          </p:cNvSpPr>
          <p:nvPr>
            <p:custDataLst>
              <p:tags r:id="rId132"/>
            </p:custDataLst>
          </p:nvPr>
        </p:nvSpPr>
        <p:spPr bwMode="gray">
          <a:xfrm>
            <a:off x="4625975" y="5289550"/>
            <a:ext cx="24447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784A6DC-0615-4B94-A9F8-1E6D1DF7082C}" type="datetime'''''''''''''3''''''''''''''''''''''''01'''''''''''''">
              <a:rPr lang="ja-JP" altLang="en-US" sz="1000" smtClean="0">
                <a:effectLst/>
              </a:rPr>
              <a:pPr/>
              <a:t>301</a:t>
            </a:fld>
            <a:endParaRPr lang="ja-JP" altLang="en-US" sz="1000" dirty="0">
              <a:sym typeface="+mn-lt"/>
            </a:endParaRPr>
          </a:p>
        </p:txBody>
      </p:sp>
      <p:sp>
        <p:nvSpPr>
          <p:cNvPr id="238" name="テキスト プレースホルダ 9">
            <a:extLst>
              <a:ext uri="{FF2B5EF4-FFF2-40B4-BE49-F238E27FC236}">
                <a16:creationId xmlns:a16="http://schemas.microsoft.com/office/drawing/2014/main" id="{1A29F0FE-36C6-4F49-A55B-E72E4251E17F}"/>
              </a:ext>
            </a:extLst>
          </p:cNvPr>
          <p:cNvSpPr>
            <a:spLocks noGrp="1"/>
          </p:cNvSpPr>
          <p:nvPr>
            <p:custDataLst>
              <p:tags r:id="rId133"/>
            </p:custDataLst>
          </p:nvPr>
        </p:nvSpPr>
        <p:spPr bwMode="gray">
          <a:xfrm>
            <a:off x="4967288" y="5222875"/>
            <a:ext cx="24447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6A963DB-464F-4017-9E16-60B03FF6BD76}" type="datetime'''''''''''''''''''''2''''''8''''''3'''''''''''">
              <a:rPr lang="ja-JP" altLang="en-US" sz="1000" smtClean="0">
                <a:effectLst/>
              </a:rPr>
              <a:pPr/>
              <a:t>283</a:t>
            </a:fld>
            <a:endParaRPr lang="ja-JP" altLang="en-US" sz="1000" dirty="0">
              <a:sym typeface="+mn-lt"/>
            </a:endParaRPr>
          </a:p>
        </p:txBody>
      </p:sp>
      <p:sp>
        <p:nvSpPr>
          <p:cNvPr id="249" name="テキスト プレースホルダ 9">
            <a:extLst>
              <a:ext uri="{FF2B5EF4-FFF2-40B4-BE49-F238E27FC236}">
                <a16:creationId xmlns:a16="http://schemas.microsoft.com/office/drawing/2014/main" id="{4972EE75-43C6-4FAD-8EAE-6C6F31B89A79}"/>
              </a:ext>
            </a:extLst>
          </p:cNvPr>
          <p:cNvSpPr>
            <a:spLocks noGrp="1"/>
          </p:cNvSpPr>
          <p:nvPr>
            <p:custDataLst>
              <p:tags r:id="rId134"/>
            </p:custDataLst>
          </p:nvPr>
        </p:nvSpPr>
        <p:spPr bwMode="gray">
          <a:xfrm>
            <a:off x="6678613" y="5440363"/>
            <a:ext cx="24447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A9BB0A3-5B53-403F-9BA8-353519D98A00}" type="datetime'''''''''''''''''''''''9''''''''''''''''''''3''''3'''">
              <a:rPr lang="ja-JP" altLang="en-US" sz="1000" smtClean="0">
                <a:effectLst/>
              </a:rPr>
              <a:pPr/>
              <a:t>933</a:t>
            </a:fld>
            <a:endParaRPr lang="ja-JP" altLang="en-US" sz="1000" dirty="0">
              <a:sym typeface="+mn-lt"/>
            </a:endParaRPr>
          </a:p>
        </p:txBody>
      </p:sp>
      <p:sp>
        <p:nvSpPr>
          <p:cNvPr id="240" name="テキスト プレースホルダ 9">
            <a:extLst>
              <a:ext uri="{FF2B5EF4-FFF2-40B4-BE49-F238E27FC236}">
                <a16:creationId xmlns:a16="http://schemas.microsoft.com/office/drawing/2014/main" id="{9A0CBF83-444B-470A-9ECA-0E6FFB09F52C}"/>
              </a:ext>
            </a:extLst>
          </p:cNvPr>
          <p:cNvSpPr>
            <a:spLocks noGrp="1"/>
          </p:cNvSpPr>
          <p:nvPr>
            <p:custDataLst>
              <p:tags r:id="rId135"/>
            </p:custDataLst>
          </p:nvPr>
        </p:nvSpPr>
        <p:spPr bwMode="gray">
          <a:xfrm>
            <a:off x="5310188" y="5151438"/>
            <a:ext cx="24447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BABAA24-7C12-4DEE-9A08-B22095FF03AA}" type="datetime'''''''''''''3''0''''''''''2'''''''''''''''''''''''''''''">
              <a:rPr lang="ja-JP" altLang="en-US" sz="1000" smtClean="0">
                <a:effectLst/>
              </a:rPr>
              <a:pPr/>
              <a:t>302</a:t>
            </a:fld>
            <a:endParaRPr lang="ja-JP" altLang="en-US" sz="1000" dirty="0">
              <a:sym typeface="+mn-lt"/>
            </a:endParaRPr>
          </a:p>
        </p:txBody>
      </p:sp>
      <p:sp>
        <p:nvSpPr>
          <p:cNvPr id="239" name="テキスト プレースホルダ 9">
            <a:extLst>
              <a:ext uri="{FF2B5EF4-FFF2-40B4-BE49-F238E27FC236}">
                <a16:creationId xmlns:a16="http://schemas.microsoft.com/office/drawing/2014/main" id="{D5ABD883-9675-4F15-9F29-72B004BB18BD}"/>
              </a:ext>
            </a:extLst>
          </p:cNvPr>
          <p:cNvSpPr>
            <a:spLocks noGrp="1"/>
          </p:cNvSpPr>
          <p:nvPr>
            <p:custDataLst>
              <p:tags r:id="rId136"/>
            </p:custDataLst>
          </p:nvPr>
        </p:nvSpPr>
        <p:spPr bwMode="gray">
          <a:xfrm>
            <a:off x="4967288" y="5594350"/>
            <a:ext cx="24447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1866BFB-3CA8-4DD9-A9A9-3EA4DDBC633C}" type="datetime'''''5''''''''7''''''''''''''''''''''6'''''''''''''">
              <a:rPr lang="ja-JP" altLang="en-US" sz="1000" smtClean="0">
                <a:effectLst/>
              </a:rPr>
              <a:pPr/>
              <a:t>576</a:t>
            </a:fld>
            <a:endParaRPr lang="ja-JP" altLang="en-US" sz="1000" dirty="0">
              <a:sym typeface="+mn-lt"/>
            </a:endParaRPr>
          </a:p>
        </p:txBody>
      </p:sp>
      <p:sp>
        <p:nvSpPr>
          <p:cNvPr id="248" name="テキスト プレースホルダ 9">
            <a:extLst>
              <a:ext uri="{FF2B5EF4-FFF2-40B4-BE49-F238E27FC236}">
                <a16:creationId xmlns:a16="http://schemas.microsoft.com/office/drawing/2014/main" id="{4DC66134-523C-47A7-9D66-30577351DF3E}"/>
              </a:ext>
            </a:extLst>
          </p:cNvPr>
          <p:cNvSpPr>
            <a:spLocks noGrp="1"/>
          </p:cNvSpPr>
          <p:nvPr>
            <p:custDataLst>
              <p:tags r:id="rId137"/>
            </p:custDataLst>
          </p:nvPr>
        </p:nvSpPr>
        <p:spPr bwMode="gray">
          <a:xfrm>
            <a:off x="6678613" y="4835525"/>
            <a:ext cx="24447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444CE34-4842-446C-B8BD-14DDDAD7E4D3}" type="datetime'''''''4''''''''''''''''''''''''''''''''''6''''5'''">
              <a:rPr lang="ja-JP" altLang="en-US" sz="1000" smtClean="0">
                <a:effectLst/>
              </a:rPr>
              <a:pPr/>
              <a:t>465</a:t>
            </a:fld>
            <a:endParaRPr lang="ja-JP" altLang="en-US" sz="1000" dirty="0">
              <a:sym typeface="+mn-lt"/>
            </a:endParaRPr>
          </a:p>
        </p:txBody>
      </p:sp>
      <p:sp>
        <p:nvSpPr>
          <p:cNvPr id="98" name="テキスト プレースホルダ 9"/>
          <p:cNvSpPr>
            <a:spLocks noGrp="1"/>
          </p:cNvSpPr>
          <p:nvPr>
            <p:custDataLst>
              <p:tags r:id="rId138"/>
            </p:custDataLst>
          </p:nvPr>
        </p:nvSpPr>
        <p:spPr bwMode="auto">
          <a:xfrm>
            <a:off x="5013325"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05FC3B3-A18E-43B1-94C4-2B58B50D754B}" type="datetime'''''''''''1''''''''''''''''1'''''''''''''''''''">
              <a:rPr lang="ja-JP" altLang="en-US" sz="1000"/>
              <a:pPr marL="0" indent="0" algn="ctr">
                <a:spcBef>
                  <a:spcPct val="0"/>
                </a:spcBef>
                <a:buNone/>
              </a:pPr>
              <a:t>11</a:t>
            </a:fld>
            <a:endParaRPr kumimoji="0" lang="ja-JP" altLang="en-US" sz="1000" dirty="0">
              <a:sym typeface="+mn-lt"/>
            </a:endParaRPr>
          </a:p>
        </p:txBody>
      </p:sp>
      <p:sp>
        <p:nvSpPr>
          <p:cNvPr id="241" name="テキスト プレースホルダ 9">
            <a:extLst>
              <a:ext uri="{FF2B5EF4-FFF2-40B4-BE49-F238E27FC236}">
                <a16:creationId xmlns:a16="http://schemas.microsoft.com/office/drawing/2014/main" id="{430DBBA0-7E13-4203-B030-9FF9A17634AA}"/>
              </a:ext>
            </a:extLst>
          </p:cNvPr>
          <p:cNvSpPr>
            <a:spLocks noGrp="1"/>
          </p:cNvSpPr>
          <p:nvPr>
            <p:custDataLst>
              <p:tags r:id="rId139"/>
            </p:custDataLst>
          </p:nvPr>
        </p:nvSpPr>
        <p:spPr bwMode="gray">
          <a:xfrm>
            <a:off x="5310188" y="5562600"/>
            <a:ext cx="24447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3087BC4-9BA2-42C8-9A50-1D738516E540}" type="datetime'''64''''''''''''''''''''''''''''''''''''''''9'''''''''''''">
              <a:rPr lang="ja-JP" altLang="en-US" sz="1000" smtClean="0">
                <a:effectLst/>
              </a:rPr>
              <a:pPr/>
              <a:t>649</a:t>
            </a:fld>
            <a:endParaRPr lang="ja-JP" altLang="en-US" sz="1000" dirty="0">
              <a:sym typeface="+mn-lt"/>
            </a:endParaRPr>
          </a:p>
        </p:txBody>
      </p:sp>
      <p:sp>
        <p:nvSpPr>
          <p:cNvPr id="94" name="テキスト プレースホルダ 9"/>
          <p:cNvSpPr>
            <a:spLocks noGrp="1"/>
          </p:cNvSpPr>
          <p:nvPr>
            <p:custDataLst>
              <p:tags r:id="rId140"/>
            </p:custDataLst>
          </p:nvPr>
        </p:nvSpPr>
        <p:spPr bwMode="auto">
          <a:xfrm>
            <a:off x="5356225"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7612812-30DE-4172-859F-C67FE9E273D9}" type="datetime'''''1''''''2'''''''''''''''''''''''''''''''''''''''''''''''''">
              <a:rPr lang="ja-JP" altLang="en-US" sz="1000"/>
              <a:pPr marL="0" indent="0" algn="ctr">
                <a:spcBef>
                  <a:spcPct val="0"/>
                </a:spcBef>
                <a:buNone/>
              </a:pPr>
              <a:t>12</a:t>
            </a:fld>
            <a:endParaRPr kumimoji="0" lang="ja-JP" altLang="en-US" sz="1000" dirty="0">
              <a:sym typeface="+mn-lt"/>
            </a:endParaRPr>
          </a:p>
        </p:txBody>
      </p:sp>
      <p:sp>
        <p:nvSpPr>
          <p:cNvPr id="242" name="テキスト プレースホルダ 9">
            <a:extLst>
              <a:ext uri="{FF2B5EF4-FFF2-40B4-BE49-F238E27FC236}">
                <a16:creationId xmlns:a16="http://schemas.microsoft.com/office/drawing/2014/main" id="{F4BF4BAB-1469-4DF9-97FE-8C1AB8FB737D}"/>
              </a:ext>
            </a:extLst>
          </p:cNvPr>
          <p:cNvSpPr>
            <a:spLocks noGrp="1"/>
          </p:cNvSpPr>
          <p:nvPr>
            <p:custDataLst>
              <p:tags r:id="rId141"/>
            </p:custDataLst>
          </p:nvPr>
        </p:nvSpPr>
        <p:spPr bwMode="gray">
          <a:xfrm>
            <a:off x="5651500" y="5072063"/>
            <a:ext cx="24447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9B9A9CE-5119-4034-86B8-1A92B565491B}" type="datetime'''''3''''''''''''''''''''''''''''''''''''''''2''''0'''''''''''">
              <a:rPr lang="ja-JP" altLang="en-US" sz="1000" smtClean="0">
                <a:effectLst/>
              </a:rPr>
              <a:pPr/>
              <a:t>320</a:t>
            </a:fld>
            <a:endParaRPr lang="ja-JP" altLang="en-US" sz="1000" dirty="0">
              <a:sym typeface="+mn-lt"/>
            </a:endParaRPr>
          </a:p>
        </p:txBody>
      </p:sp>
      <p:sp>
        <p:nvSpPr>
          <p:cNvPr id="244" name="テキスト プレースホルダ 9">
            <a:extLst>
              <a:ext uri="{FF2B5EF4-FFF2-40B4-BE49-F238E27FC236}">
                <a16:creationId xmlns:a16="http://schemas.microsoft.com/office/drawing/2014/main" id="{5469271F-9ABE-40E3-8573-5E87AC90D231}"/>
              </a:ext>
            </a:extLst>
          </p:cNvPr>
          <p:cNvSpPr>
            <a:spLocks noGrp="1"/>
          </p:cNvSpPr>
          <p:nvPr>
            <p:custDataLst>
              <p:tags r:id="rId142"/>
            </p:custDataLst>
          </p:nvPr>
        </p:nvSpPr>
        <p:spPr bwMode="gray">
          <a:xfrm>
            <a:off x="5994400" y="4922838"/>
            <a:ext cx="24447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E4B40ED-7145-4A72-B105-A3C1C0AF2D9D}" type="datetime'3''''''''''''''5''''''''''''''''''''''''6'''">
              <a:rPr lang="ja-JP" altLang="en-US" sz="1000" smtClean="0">
                <a:effectLst/>
              </a:rPr>
              <a:pPr/>
              <a:t>356</a:t>
            </a:fld>
            <a:endParaRPr lang="ja-JP" altLang="en-US" sz="1000" dirty="0">
              <a:sym typeface="+mn-lt"/>
            </a:endParaRPr>
          </a:p>
        </p:txBody>
      </p:sp>
      <p:sp>
        <p:nvSpPr>
          <p:cNvPr id="99" name="テキスト プレースホルダ 9"/>
          <p:cNvSpPr>
            <a:spLocks noGrp="1"/>
          </p:cNvSpPr>
          <p:nvPr>
            <p:custDataLst>
              <p:tags r:id="rId143"/>
            </p:custDataLst>
          </p:nvPr>
        </p:nvSpPr>
        <p:spPr bwMode="auto">
          <a:xfrm>
            <a:off x="6040438"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04B9A16-1555-4E91-85A8-C3E9519758CD}" type="datetime'''''''''''1''''''''''''''''''''4'''''''''">
              <a:rPr lang="ja-JP" altLang="en-US" sz="1000"/>
              <a:pPr marL="0" indent="0" algn="ctr">
                <a:spcBef>
                  <a:spcPct val="0"/>
                </a:spcBef>
                <a:buNone/>
              </a:pPr>
              <a:t>14</a:t>
            </a:fld>
            <a:endParaRPr kumimoji="0" lang="ja-JP" altLang="en-US" sz="1000" dirty="0">
              <a:sym typeface="+mn-lt"/>
            </a:endParaRPr>
          </a:p>
        </p:txBody>
      </p:sp>
      <p:sp>
        <p:nvSpPr>
          <p:cNvPr id="100" name="テキスト プレースホルダ 9"/>
          <p:cNvSpPr>
            <a:spLocks noGrp="1"/>
          </p:cNvSpPr>
          <p:nvPr>
            <p:custDataLst>
              <p:tags r:id="rId144"/>
            </p:custDataLst>
          </p:nvPr>
        </p:nvSpPr>
        <p:spPr bwMode="auto">
          <a:xfrm>
            <a:off x="6383338"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8E66029-312C-4C49-B25B-0633025F961C}" type="datetime'''''''''''''''''''''''''''''1''''''''''''''''''5'''''">
              <a:rPr lang="ja-JP" altLang="en-US" sz="1000"/>
              <a:pPr marL="0" indent="0" algn="ctr">
                <a:spcBef>
                  <a:spcPct val="0"/>
                </a:spcBef>
                <a:buNone/>
              </a:pPr>
              <a:t>15</a:t>
            </a:fld>
            <a:endParaRPr kumimoji="0" lang="ja-JP" altLang="en-US" sz="1000" dirty="0">
              <a:sym typeface="+mn-lt"/>
            </a:endParaRPr>
          </a:p>
        </p:txBody>
      </p:sp>
      <p:sp>
        <p:nvSpPr>
          <p:cNvPr id="250" name="テキスト プレースホルダ 9">
            <a:extLst>
              <a:ext uri="{FF2B5EF4-FFF2-40B4-BE49-F238E27FC236}">
                <a16:creationId xmlns:a16="http://schemas.microsoft.com/office/drawing/2014/main" id="{BD550C38-253D-41CC-91EA-F9E7E4AFBF37}"/>
              </a:ext>
            </a:extLst>
          </p:cNvPr>
          <p:cNvSpPr>
            <a:spLocks noGrp="1"/>
          </p:cNvSpPr>
          <p:nvPr>
            <p:custDataLst>
              <p:tags r:id="rId145"/>
            </p:custDataLst>
          </p:nvPr>
        </p:nvSpPr>
        <p:spPr bwMode="gray">
          <a:xfrm>
            <a:off x="7021513" y="4759325"/>
            <a:ext cx="24447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7A5C08C-CFBE-40C8-9FB2-B531F4303925}" type="datetime'''4''''''''''''''''''1''''''1'''''''''''''''''''''''''''''''''">
              <a:rPr lang="ja-JP" altLang="en-US" sz="1000" smtClean="0">
                <a:effectLst/>
              </a:rPr>
              <a:pPr/>
              <a:t>411</a:t>
            </a:fld>
            <a:endParaRPr lang="ja-JP" altLang="en-US" sz="1000" dirty="0">
              <a:sym typeface="+mn-lt"/>
            </a:endParaRPr>
          </a:p>
        </p:txBody>
      </p:sp>
      <p:sp>
        <p:nvSpPr>
          <p:cNvPr id="195" name="テキスト プレースホルダ 9"/>
          <p:cNvSpPr>
            <a:spLocks noGrp="1"/>
          </p:cNvSpPr>
          <p:nvPr>
            <p:custDataLst>
              <p:tags r:id="rId146"/>
            </p:custDataLst>
          </p:nvPr>
        </p:nvSpPr>
        <p:spPr bwMode="gray">
          <a:xfrm>
            <a:off x="2913063" y="5095875"/>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6BA1F09-4E52-4248-80AA-3BA522DD73EC}" type="datetime'''''''''''''74''''''''6'''">
              <a:rPr lang="ja-JP" altLang="en-US" sz="1000" smtClean="0"/>
              <a:pPr/>
              <a:t>746</a:t>
            </a:fld>
            <a:endParaRPr kumimoji="0" lang="ja-JP" altLang="en-US" sz="1000" dirty="0">
              <a:sym typeface="+mn-lt"/>
            </a:endParaRPr>
          </a:p>
        </p:txBody>
      </p:sp>
      <p:sp>
        <p:nvSpPr>
          <p:cNvPr id="212" name="テキスト プレースホルダ 9">
            <a:extLst>
              <a:ext uri="{FF2B5EF4-FFF2-40B4-BE49-F238E27FC236}">
                <a16:creationId xmlns:a16="http://schemas.microsoft.com/office/drawing/2014/main" id="{3F5F1547-6E30-4552-AE4C-5FCE3E6D2652}"/>
              </a:ext>
            </a:extLst>
          </p:cNvPr>
          <p:cNvSpPr>
            <a:spLocks noGrp="1"/>
          </p:cNvSpPr>
          <p:nvPr>
            <p:custDataLst>
              <p:tags r:id="rId147"/>
            </p:custDataLst>
          </p:nvPr>
        </p:nvSpPr>
        <p:spPr bwMode="auto">
          <a:xfrm>
            <a:off x="7067550"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BFABF23-8ABD-4B7B-92BE-9805180D4641}" type="datetime'1''''''''''''''''''''''7'''''''''">
              <a:rPr kumimoji="0" lang="ja-JP" altLang="en-US" sz="1000" smtClean="0"/>
              <a:pPr/>
              <a:t>17</a:t>
            </a:fld>
            <a:endParaRPr kumimoji="0" lang="ja-JP" altLang="en-US" sz="1000" dirty="0">
              <a:sym typeface="+mn-lt"/>
            </a:endParaRPr>
          </a:p>
        </p:txBody>
      </p:sp>
      <p:sp>
        <p:nvSpPr>
          <p:cNvPr id="252" name="テキスト プレースホルダ 9">
            <a:extLst>
              <a:ext uri="{FF2B5EF4-FFF2-40B4-BE49-F238E27FC236}">
                <a16:creationId xmlns:a16="http://schemas.microsoft.com/office/drawing/2014/main" id="{6119B0ED-BCBA-40A8-8A39-4E00B2707FE7}"/>
              </a:ext>
            </a:extLst>
          </p:cNvPr>
          <p:cNvSpPr>
            <a:spLocks noGrp="1"/>
          </p:cNvSpPr>
          <p:nvPr>
            <p:custDataLst>
              <p:tags r:id="rId148"/>
            </p:custDataLst>
          </p:nvPr>
        </p:nvSpPr>
        <p:spPr bwMode="gray">
          <a:xfrm>
            <a:off x="7364413" y="4851400"/>
            <a:ext cx="24447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D9ABD32-F638-4DBE-8542-663EAA64E60E}" type="datetime'''''''''''''''''''''4''''''''''0''''0'''''''''''''''''">
              <a:rPr lang="ja-JP" altLang="en-US" sz="1000" smtClean="0">
                <a:effectLst/>
              </a:rPr>
              <a:pPr/>
              <a:t>400</a:t>
            </a:fld>
            <a:endParaRPr lang="ja-JP" altLang="en-US" sz="1000" dirty="0">
              <a:sym typeface="+mn-lt"/>
            </a:endParaRPr>
          </a:p>
        </p:txBody>
      </p:sp>
      <p:sp>
        <p:nvSpPr>
          <p:cNvPr id="253" name="テキスト プレースホルダ 9">
            <a:extLst>
              <a:ext uri="{FF2B5EF4-FFF2-40B4-BE49-F238E27FC236}">
                <a16:creationId xmlns:a16="http://schemas.microsoft.com/office/drawing/2014/main" id="{CE5CD443-93EA-47BA-BB3D-3F03F5F4AD0B}"/>
              </a:ext>
            </a:extLst>
          </p:cNvPr>
          <p:cNvSpPr>
            <a:spLocks noGrp="1"/>
          </p:cNvSpPr>
          <p:nvPr>
            <p:custDataLst>
              <p:tags r:id="rId149"/>
            </p:custDataLst>
          </p:nvPr>
        </p:nvSpPr>
        <p:spPr bwMode="gray">
          <a:xfrm>
            <a:off x="7364413" y="5434013"/>
            <a:ext cx="24447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CA7FB65-86A8-44E1-80BB-1174068962A0}" type="datetime'''''94''''''''''''''''''''''''''''''8'''''''">
              <a:rPr lang="ja-JP" altLang="en-US" sz="1000" smtClean="0">
                <a:effectLst/>
              </a:rPr>
              <a:pPr/>
              <a:t>948</a:t>
            </a:fld>
            <a:endParaRPr lang="ja-JP" altLang="en-US" sz="1000" dirty="0">
              <a:sym typeface="+mn-lt"/>
            </a:endParaRPr>
          </a:p>
        </p:txBody>
      </p:sp>
      <p:sp>
        <p:nvSpPr>
          <p:cNvPr id="213" name="テキスト プレースホルダ 9">
            <a:extLst>
              <a:ext uri="{FF2B5EF4-FFF2-40B4-BE49-F238E27FC236}">
                <a16:creationId xmlns:a16="http://schemas.microsoft.com/office/drawing/2014/main" id="{0922396C-E496-4B61-9276-313BD3C0882E}"/>
              </a:ext>
            </a:extLst>
          </p:cNvPr>
          <p:cNvSpPr>
            <a:spLocks noGrp="1"/>
          </p:cNvSpPr>
          <p:nvPr>
            <p:custDataLst>
              <p:tags r:id="rId150"/>
            </p:custDataLst>
          </p:nvPr>
        </p:nvSpPr>
        <p:spPr bwMode="auto">
          <a:xfrm>
            <a:off x="7410450"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7ABE095-1EE5-435D-AF6F-FAD2CB26A655}" type="datetime'''''''''''''''''''1''''''''''''8'''''''''''''''''">
              <a:rPr kumimoji="0" lang="ja-JP" altLang="en-US" sz="1000" smtClean="0"/>
              <a:pPr/>
              <a:t>18</a:t>
            </a:fld>
            <a:endParaRPr kumimoji="0" lang="ja-JP" altLang="en-US" sz="1000" dirty="0">
              <a:sym typeface="+mn-lt"/>
            </a:endParaRPr>
          </a:p>
        </p:txBody>
      </p:sp>
      <p:sp>
        <p:nvSpPr>
          <p:cNvPr id="223" name="テキスト プレースホルダ 9">
            <a:extLst>
              <a:ext uri="{FF2B5EF4-FFF2-40B4-BE49-F238E27FC236}">
                <a16:creationId xmlns:a16="http://schemas.microsoft.com/office/drawing/2014/main" id="{5F5EE450-4BE8-4004-A354-41A3D6F5EA80}"/>
              </a:ext>
            </a:extLst>
          </p:cNvPr>
          <p:cNvSpPr>
            <a:spLocks noGrp="1"/>
          </p:cNvSpPr>
          <p:nvPr>
            <p:custDataLst>
              <p:tags r:id="rId151"/>
            </p:custDataLst>
          </p:nvPr>
        </p:nvSpPr>
        <p:spPr bwMode="gray">
          <a:xfrm>
            <a:off x="1201738" y="5572125"/>
            <a:ext cx="24447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B0C4E65-00F3-430A-B5E2-ADC499A62A39}" type="datetime'''''''6''''''''2''''''''''''''''''''''''''''7'''''''''''''''">
              <a:rPr lang="ja-JP" altLang="en-US" sz="1000" smtClean="0">
                <a:effectLst/>
              </a:rPr>
              <a:pPr/>
              <a:t>627</a:t>
            </a:fld>
            <a:endParaRPr lang="ja-JP" altLang="en-US" sz="1000" dirty="0">
              <a:sym typeface="+mn-lt"/>
            </a:endParaRPr>
          </a:p>
        </p:txBody>
      </p:sp>
      <p:sp>
        <p:nvSpPr>
          <p:cNvPr id="124" name="テキスト プレースホルダ 9"/>
          <p:cNvSpPr>
            <a:spLocks noGrp="1"/>
          </p:cNvSpPr>
          <p:nvPr>
            <p:custDataLst>
              <p:tags r:id="rId152"/>
            </p:custDataLst>
          </p:nvPr>
        </p:nvSpPr>
        <p:spPr bwMode="gray">
          <a:xfrm>
            <a:off x="1544638" y="4973638"/>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6641582-92C2-4586-9CFD-D172331BB445}" type="datetime'''''''''''''''''''''''''''''8''''''''''''''''''''''''8''''8'">
              <a:rPr lang="ja-JP" altLang="en-US" sz="1000" smtClean="0"/>
              <a:pPr/>
              <a:t>888</a:t>
            </a:fld>
            <a:endParaRPr kumimoji="0" lang="ja-JP" altLang="en-US" sz="1000" dirty="0">
              <a:sym typeface="+mn-lt"/>
            </a:endParaRPr>
          </a:p>
        </p:txBody>
      </p:sp>
      <p:sp>
        <p:nvSpPr>
          <p:cNvPr id="193" name="テキスト プレースホルダ 9"/>
          <p:cNvSpPr>
            <a:spLocks noGrp="1"/>
          </p:cNvSpPr>
          <p:nvPr>
            <p:custDataLst>
              <p:tags r:id="rId153"/>
            </p:custDataLst>
          </p:nvPr>
        </p:nvSpPr>
        <p:spPr bwMode="gray">
          <a:xfrm>
            <a:off x="2228850" y="5043488"/>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2B790C1-DD3E-44C1-ADE2-1F5A25A4A756}" type="datetime'''''''''''''8''''''''''0''''''''8'''''">
              <a:rPr lang="ja-JP" altLang="en-US" sz="1000" smtClean="0"/>
              <a:pPr/>
              <a:t>808</a:t>
            </a:fld>
            <a:endParaRPr kumimoji="0" lang="ja-JP" altLang="en-US" sz="1000" dirty="0">
              <a:sym typeface="+mn-lt"/>
            </a:endParaRPr>
          </a:p>
        </p:txBody>
      </p:sp>
      <p:sp>
        <p:nvSpPr>
          <p:cNvPr id="194" name="テキスト プレースホルダ 9"/>
          <p:cNvSpPr>
            <a:spLocks noGrp="1"/>
          </p:cNvSpPr>
          <p:nvPr>
            <p:custDataLst>
              <p:tags r:id="rId154"/>
            </p:custDataLst>
          </p:nvPr>
        </p:nvSpPr>
        <p:spPr bwMode="gray">
          <a:xfrm>
            <a:off x="2571750" y="5081588"/>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3AF90BD-BFA1-453D-90E5-42D1D23BD581}" type="datetime'''''''''''''''''''''''''''7''''''''''6''''3'''''''''''">
              <a:rPr lang="ja-JP" altLang="en-US" sz="1000" smtClean="0"/>
              <a:pPr/>
              <a:t>763</a:t>
            </a:fld>
            <a:endParaRPr kumimoji="0" lang="ja-JP" altLang="en-US" sz="1000" dirty="0">
              <a:sym typeface="+mn-lt"/>
            </a:endParaRPr>
          </a:p>
        </p:txBody>
      </p:sp>
      <p:sp>
        <p:nvSpPr>
          <p:cNvPr id="197" name="テキスト プレースホルダ 9"/>
          <p:cNvSpPr>
            <a:spLocks noGrp="1"/>
          </p:cNvSpPr>
          <p:nvPr>
            <p:custDataLst>
              <p:tags r:id="rId155"/>
            </p:custDataLst>
          </p:nvPr>
        </p:nvSpPr>
        <p:spPr bwMode="gray">
          <a:xfrm>
            <a:off x="3598863" y="5076825"/>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8827717-11B0-4A7E-9238-A4F29A9CE636}" type="datetime'''''''''7''''''''''''7''''''''''''''''0'''''''''">
              <a:rPr lang="ja-JP" altLang="en-US" sz="1000" smtClean="0"/>
              <a:pPr/>
              <a:t>770</a:t>
            </a:fld>
            <a:endParaRPr kumimoji="0" lang="ja-JP" altLang="en-US" sz="1000" dirty="0">
              <a:sym typeface="+mn-lt"/>
            </a:endParaRPr>
          </a:p>
        </p:txBody>
      </p:sp>
      <p:sp>
        <p:nvSpPr>
          <p:cNvPr id="198" name="テキスト プレースホルダ 9"/>
          <p:cNvSpPr>
            <a:spLocks noGrp="1"/>
          </p:cNvSpPr>
          <p:nvPr>
            <p:custDataLst>
              <p:tags r:id="rId156"/>
            </p:custDataLst>
          </p:nvPr>
        </p:nvSpPr>
        <p:spPr bwMode="gray">
          <a:xfrm>
            <a:off x="3940175" y="5167313"/>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FCE0C13-8DBA-426E-B784-28B2ADAB5DEC}" type="datetime'''''''''''6''''''64'''''''''''''''''''''''''''''''''''''''''">
              <a:rPr lang="ja-JP" altLang="en-US" sz="1000" smtClean="0"/>
              <a:pPr/>
              <a:t>664</a:t>
            </a:fld>
            <a:endParaRPr kumimoji="0" lang="ja-JP" altLang="en-US" sz="1000" dirty="0">
              <a:sym typeface="+mn-lt"/>
            </a:endParaRPr>
          </a:p>
        </p:txBody>
      </p:sp>
      <p:sp>
        <p:nvSpPr>
          <p:cNvPr id="199" name="テキスト プレースホルダ 9"/>
          <p:cNvSpPr>
            <a:spLocks noGrp="1"/>
          </p:cNvSpPr>
          <p:nvPr>
            <p:custDataLst>
              <p:tags r:id="rId157"/>
            </p:custDataLst>
          </p:nvPr>
        </p:nvSpPr>
        <p:spPr bwMode="gray">
          <a:xfrm>
            <a:off x="4283075" y="4953000"/>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32FF4FE-DF06-44A8-85B2-8514BC74C621}" type="datetime'9''''''''''''''''''''''''1''''''''''''''''3'''''''''''''''">
              <a:rPr lang="ja-JP" altLang="en-US" sz="1000" smtClean="0"/>
              <a:pPr/>
              <a:t>913</a:t>
            </a:fld>
            <a:endParaRPr kumimoji="0" lang="ja-JP" altLang="en-US" sz="1000" dirty="0">
              <a:sym typeface="+mn-lt"/>
            </a:endParaRPr>
          </a:p>
        </p:txBody>
      </p:sp>
      <p:sp>
        <p:nvSpPr>
          <p:cNvPr id="128" name="テキスト プレースホルダ 9"/>
          <p:cNvSpPr>
            <a:spLocks noGrp="1"/>
          </p:cNvSpPr>
          <p:nvPr>
            <p:custDataLst>
              <p:tags r:id="rId158"/>
            </p:custDataLst>
          </p:nvPr>
        </p:nvSpPr>
        <p:spPr bwMode="gray">
          <a:xfrm>
            <a:off x="4625975" y="5057775"/>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4B9640D-8596-4B77-8B24-12E3075C67B5}" type="datetime'''''''''''''''''''''''''''''7''9''''''''''''2'''''''''''''''">
              <a:rPr lang="ja-JP" altLang="en-US" sz="1000" smtClean="0"/>
              <a:pPr/>
              <a:t>792</a:t>
            </a:fld>
            <a:endParaRPr kumimoji="0" lang="ja-JP" altLang="en-US" sz="1000" dirty="0">
              <a:sym typeface="+mn-lt"/>
            </a:endParaRPr>
          </a:p>
        </p:txBody>
      </p:sp>
      <p:sp>
        <p:nvSpPr>
          <p:cNvPr id="201" name="テキスト プレースホルダ 9"/>
          <p:cNvSpPr>
            <a:spLocks noGrp="1"/>
          </p:cNvSpPr>
          <p:nvPr>
            <p:custDataLst>
              <p:tags r:id="rId159"/>
            </p:custDataLst>
          </p:nvPr>
        </p:nvSpPr>
        <p:spPr bwMode="gray">
          <a:xfrm>
            <a:off x="4967288" y="4999038"/>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530C346-2E05-4CB8-BE92-EE2FD34A3CF9}" type="datetime'''''''''''8''''59'''''''''''''''''''">
              <a:rPr lang="ja-JP" altLang="en-US" sz="1000" smtClean="0"/>
              <a:pPr/>
              <a:t>859</a:t>
            </a:fld>
            <a:endParaRPr kumimoji="0" lang="ja-JP" altLang="en-US" sz="1000" dirty="0">
              <a:sym typeface="+mn-lt"/>
            </a:endParaRPr>
          </a:p>
        </p:txBody>
      </p:sp>
      <p:sp>
        <p:nvSpPr>
          <p:cNvPr id="202" name="テキスト プレースホルダ 9"/>
          <p:cNvSpPr>
            <a:spLocks noGrp="1"/>
          </p:cNvSpPr>
          <p:nvPr>
            <p:custDataLst>
              <p:tags r:id="rId160"/>
            </p:custDataLst>
          </p:nvPr>
        </p:nvSpPr>
        <p:spPr bwMode="gray">
          <a:xfrm>
            <a:off x="5310189" y="4919663"/>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1A57798-1926-4DA8-96CE-F67D9527285F}" type="datetime'''''''''''''''''''9''''''''''''''''''''''51'''''''''''''''''''">
              <a:rPr lang="ja-JP" altLang="en-US" sz="1000" smtClean="0"/>
              <a:pPr/>
              <a:t>951</a:t>
            </a:fld>
            <a:endParaRPr kumimoji="0" lang="ja-JP" altLang="en-US" sz="1000" dirty="0">
              <a:sym typeface="+mn-lt"/>
            </a:endParaRPr>
          </a:p>
        </p:txBody>
      </p:sp>
      <p:sp>
        <p:nvSpPr>
          <p:cNvPr id="123" name="テキスト プレースホルダ 9"/>
          <p:cNvSpPr>
            <a:spLocks noGrp="1"/>
          </p:cNvSpPr>
          <p:nvPr>
            <p:custDataLst>
              <p:tags r:id="rId161"/>
            </p:custDataLst>
          </p:nvPr>
        </p:nvSpPr>
        <p:spPr bwMode="gray">
          <a:xfrm>
            <a:off x="1201738" y="4989513"/>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0ED72CA-A4BF-4C2A-9FD1-9CCEC1145BD8}" type="datetime'''''''''87''''''''''''''''''1'''''''''''''''">
              <a:rPr lang="ja-JP" altLang="en-US" sz="1000" smtClean="0"/>
              <a:pPr/>
              <a:t>871</a:t>
            </a:fld>
            <a:endParaRPr kumimoji="0" lang="ja-JP" altLang="en-US" sz="1000" dirty="0">
              <a:sym typeface="+mn-lt"/>
            </a:endParaRPr>
          </a:p>
        </p:txBody>
      </p:sp>
      <p:sp>
        <p:nvSpPr>
          <p:cNvPr id="205" name="テキスト プレースホルダ 9"/>
          <p:cNvSpPr>
            <a:spLocks noGrp="1"/>
          </p:cNvSpPr>
          <p:nvPr>
            <p:custDataLst>
              <p:tags r:id="rId162"/>
            </p:custDataLst>
          </p:nvPr>
        </p:nvSpPr>
        <p:spPr bwMode="gray">
          <a:xfrm>
            <a:off x="6284913" y="4492625"/>
            <a:ext cx="34925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528BE20-2308-4815-84B7-9EA5324F8C23}" type="datetime'''1'''''''''''''',''''''''''''''''''4''''''''''''''''''''4''6'">
              <a:rPr lang="ja-JP" altLang="en-US" sz="1000" smtClean="0"/>
              <a:pPr/>
              <a:t>1,446</a:t>
            </a:fld>
            <a:endParaRPr kumimoji="0" lang="ja-JP" altLang="en-US" sz="1000" dirty="0">
              <a:sym typeface="+mn-lt"/>
            </a:endParaRPr>
          </a:p>
        </p:txBody>
      </p:sp>
      <p:sp>
        <p:nvSpPr>
          <p:cNvPr id="218" name="テキスト プレースホルダ 9">
            <a:extLst>
              <a:ext uri="{FF2B5EF4-FFF2-40B4-BE49-F238E27FC236}">
                <a16:creationId xmlns:a16="http://schemas.microsoft.com/office/drawing/2014/main" id="{E8057D33-3AD4-42C1-8A33-569E19239A2B}"/>
              </a:ext>
            </a:extLst>
          </p:cNvPr>
          <p:cNvSpPr>
            <a:spLocks noGrp="1"/>
          </p:cNvSpPr>
          <p:nvPr>
            <p:custDataLst>
              <p:tags r:id="rId163"/>
            </p:custDataLst>
          </p:nvPr>
        </p:nvSpPr>
        <p:spPr bwMode="gray">
          <a:xfrm>
            <a:off x="6626225" y="4533900"/>
            <a:ext cx="34925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3B5118E-D291-4450-BD56-43B29B2464B9}" type="datetime'''''''''''1'''',''''3''''''''9''''''''''''''8'''''''''''''">
              <a:rPr lang="ja-JP" altLang="en-US" sz="1000" smtClean="0"/>
              <a:pPr/>
              <a:t>1,398</a:t>
            </a:fld>
            <a:endParaRPr lang="ja-JP" altLang="en-US" sz="1000" dirty="0">
              <a:sym typeface="+mn-lt"/>
            </a:endParaRPr>
          </a:p>
        </p:txBody>
      </p:sp>
      <p:sp>
        <p:nvSpPr>
          <p:cNvPr id="219" name="テキスト プレースホルダ 9">
            <a:extLst>
              <a:ext uri="{FF2B5EF4-FFF2-40B4-BE49-F238E27FC236}">
                <a16:creationId xmlns:a16="http://schemas.microsoft.com/office/drawing/2014/main" id="{2C091FDF-0984-497E-99F5-2364979F2CC9}"/>
              </a:ext>
            </a:extLst>
          </p:cNvPr>
          <p:cNvSpPr>
            <a:spLocks noGrp="1"/>
          </p:cNvSpPr>
          <p:nvPr>
            <p:custDataLst>
              <p:tags r:id="rId164"/>
            </p:custDataLst>
          </p:nvPr>
        </p:nvSpPr>
        <p:spPr bwMode="gray">
          <a:xfrm>
            <a:off x="6969125" y="4479925"/>
            <a:ext cx="34925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D33DD19-8D06-469F-B043-4FE2DF984775}" type="datetime'''''1'''',''''''''''4''6''''''0'''''''''''">
              <a:rPr lang="ja-JP" altLang="en-US" sz="1000" smtClean="0"/>
              <a:pPr/>
              <a:t>1,460</a:t>
            </a:fld>
            <a:endParaRPr lang="ja-JP" altLang="en-US" sz="1000" dirty="0">
              <a:sym typeface="+mn-lt"/>
            </a:endParaRPr>
          </a:p>
        </p:txBody>
      </p:sp>
      <p:sp>
        <p:nvSpPr>
          <p:cNvPr id="220" name="テキスト プレースホルダ 9">
            <a:extLst>
              <a:ext uri="{FF2B5EF4-FFF2-40B4-BE49-F238E27FC236}">
                <a16:creationId xmlns:a16="http://schemas.microsoft.com/office/drawing/2014/main" id="{272F6C8E-9378-4AAB-BACC-7FA5C3ABF44B}"/>
              </a:ext>
            </a:extLst>
          </p:cNvPr>
          <p:cNvSpPr>
            <a:spLocks noGrp="1"/>
          </p:cNvSpPr>
          <p:nvPr>
            <p:custDataLst>
              <p:tags r:id="rId165"/>
            </p:custDataLst>
          </p:nvPr>
        </p:nvSpPr>
        <p:spPr bwMode="gray">
          <a:xfrm>
            <a:off x="7312025" y="4576763"/>
            <a:ext cx="34925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FC916D8-D534-4D0F-B653-B26B6EE92DFC}" type="datetime'''1'''',''''''''''''''''''3''''4''''8'''''">
              <a:rPr lang="ja-JP" altLang="en-US" sz="1000" smtClean="0"/>
              <a:pPr/>
              <a:t>1,348</a:t>
            </a:fld>
            <a:endParaRPr lang="ja-JP" altLang="en-US" sz="1000" dirty="0">
              <a:sym typeface="+mn-lt"/>
            </a:endParaRPr>
          </a:p>
        </p:txBody>
      </p:sp>
      <p:sp>
        <p:nvSpPr>
          <p:cNvPr id="314" name="テキスト プレースホルダ 9">
            <a:extLst>
              <a:ext uri="{FF2B5EF4-FFF2-40B4-BE49-F238E27FC236}">
                <a16:creationId xmlns:a16="http://schemas.microsoft.com/office/drawing/2014/main" id="{84E2AD68-D602-4A3F-A8DC-C5816EDFE22C}"/>
              </a:ext>
            </a:extLst>
          </p:cNvPr>
          <p:cNvSpPr>
            <a:spLocks noGrp="1"/>
          </p:cNvSpPr>
          <p:nvPr>
            <p:custDataLst>
              <p:tags r:id="rId166"/>
            </p:custDataLst>
          </p:nvPr>
        </p:nvSpPr>
        <p:spPr bwMode="auto">
          <a:xfrm>
            <a:off x="7751763"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608CD0C-21E3-4BFC-BB2F-F1C9C68C65B7}" type="datetime'''1''''''''''''''''''''9'''">
              <a:rPr kumimoji="0" lang="ja-JP" altLang="en-US" sz="1000" smtClean="0"/>
              <a:pPr/>
              <a:t>19</a:t>
            </a:fld>
            <a:endParaRPr kumimoji="0" lang="ja-JP" altLang="en-US" sz="1000" dirty="0">
              <a:sym typeface="+mn-lt"/>
            </a:endParaRPr>
          </a:p>
        </p:txBody>
      </p:sp>
      <p:sp>
        <p:nvSpPr>
          <p:cNvPr id="315" name="テキスト プレースホルダ 9">
            <a:extLst>
              <a:ext uri="{FF2B5EF4-FFF2-40B4-BE49-F238E27FC236}">
                <a16:creationId xmlns:a16="http://schemas.microsoft.com/office/drawing/2014/main" id="{769525F4-ACD9-44F8-8563-7C5F70C5B071}"/>
              </a:ext>
            </a:extLst>
          </p:cNvPr>
          <p:cNvSpPr>
            <a:spLocks noGrp="1"/>
          </p:cNvSpPr>
          <p:nvPr>
            <p:custDataLst>
              <p:tags r:id="rId167"/>
            </p:custDataLst>
          </p:nvPr>
        </p:nvSpPr>
        <p:spPr bwMode="gray">
          <a:xfrm>
            <a:off x="7653338" y="4603750"/>
            <a:ext cx="34925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83AFB10-DCEC-4CD1-8DAA-E980123ADB79}" type="datetime'''''''''''1'''''''',''''''31''''''''''6'''">
              <a:rPr lang="ja-JP" altLang="en-US" sz="1000" smtClean="0">
                <a:sym typeface="+mn-lt"/>
              </a:rPr>
              <a:pPr/>
              <a:t>1,316</a:t>
            </a:fld>
            <a:endParaRPr lang="ja-JP" altLang="en-US" sz="1000" dirty="0">
              <a:sym typeface="+mn-lt"/>
            </a:endParaRPr>
          </a:p>
        </p:txBody>
      </p:sp>
      <p:sp>
        <p:nvSpPr>
          <p:cNvPr id="316" name="テキスト プレースホルダ 9">
            <a:extLst>
              <a:ext uri="{FF2B5EF4-FFF2-40B4-BE49-F238E27FC236}">
                <a16:creationId xmlns:a16="http://schemas.microsoft.com/office/drawing/2014/main" id="{A636DB09-5AE4-48BD-BA99-156CBCC065ED}"/>
              </a:ext>
            </a:extLst>
          </p:cNvPr>
          <p:cNvSpPr>
            <a:spLocks noGrp="1"/>
          </p:cNvSpPr>
          <p:nvPr>
            <p:custDataLst>
              <p:tags r:id="rId168"/>
            </p:custDataLst>
          </p:nvPr>
        </p:nvSpPr>
        <p:spPr bwMode="gray">
          <a:xfrm>
            <a:off x="7705725" y="5449888"/>
            <a:ext cx="24447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2D1AA7B-5F32-4D76-95C2-DF4D780CE182}" type="datetime'9''''''''''''''''''''''''''''''''''''''''''''''1''1'''''''">
              <a:rPr lang="ja-JP" altLang="en-US" sz="1000" smtClean="0">
                <a:effectLst/>
                <a:sym typeface="+mn-lt"/>
              </a:rPr>
              <a:pPr/>
              <a:t>911</a:t>
            </a:fld>
            <a:endParaRPr lang="ja-JP" altLang="en-US" sz="1000" dirty="0">
              <a:sym typeface="+mn-lt"/>
            </a:endParaRPr>
          </a:p>
        </p:txBody>
      </p:sp>
      <p:sp>
        <p:nvSpPr>
          <p:cNvPr id="317" name="テキスト プレースホルダ 9">
            <a:extLst>
              <a:ext uri="{FF2B5EF4-FFF2-40B4-BE49-F238E27FC236}">
                <a16:creationId xmlns:a16="http://schemas.microsoft.com/office/drawing/2014/main" id="{0AD0522A-1965-4ED5-A8C1-AD8B76944729}"/>
              </a:ext>
            </a:extLst>
          </p:cNvPr>
          <p:cNvSpPr>
            <a:spLocks noGrp="1"/>
          </p:cNvSpPr>
          <p:nvPr>
            <p:custDataLst>
              <p:tags r:id="rId169"/>
            </p:custDataLst>
          </p:nvPr>
        </p:nvSpPr>
        <p:spPr bwMode="gray">
          <a:xfrm>
            <a:off x="7705725" y="4879975"/>
            <a:ext cx="24447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00525CB-7B62-46CA-B818-FAA22C47278E}" type="datetime'''''''''40''''''''''''''6'''''''''''''''''''''''">
              <a:rPr lang="ja-JP" altLang="en-US" sz="1000" smtClean="0">
                <a:effectLst/>
                <a:sym typeface="+mn-lt"/>
              </a:rPr>
              <a:pPr/>
              <a:t>406</a:t>
            </a:fld>
            <a:endParaRPr lang="ja-JP" altLang="en-US" sz="1000" dirty="0">
              <a:sym typeface="+mn-lt"/>
            </a:endParaRPr>
          </a:p>
        </p:txBody>
      </p:sp>
      <p:sp>
        <p:nvSpPr>
          <p:cNvPr id="318" name="テキスト プレースホルダ 9">
            <a:extLst>
              <a:ext uri="{FF2B5EF4-FFF2-40B4-BE49-F238E27FC236}">
                <a16:creationId xmlns:a16="http://schemas.microsoft.com/office/drawing/2014/main" id="{1F4F6E3D-3726-43D9-91B7-0FF12AAF9757}"/>
              </a:ext>
            </a:extLst>
          </p:cNvPr>
          <p:cNvSpPr>
            <a:spLocks noGrp="1"/>
          </p:cNvSpPr>
          <p:nvPr>
            <p:custDataLst>
              <p:tags r:id="rId170"/>
            </p:custDataLst>
          </p:nvPr>
        </p:nvSpPr>
        <p:spPr bwMode="gray">
          <a:xfrm>
            <a:off x="3598863" y="5276850"/>
            <a:ext cx="24447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6A7B38B-9B06-400C-921B-3017CE154A85}" type="datetime'''''''''2''''''''''''''''''''''''''''''2''''''8'''''''''''''">
              <a:rPr lang="ja-JP" altLang="en-US" sz="1000" smtClean="0">
                <a:effectLst/>
                <a:sym typeface="+mn-lt"/>
              </a:rPr>
              <a:pPr marL="0" indent="0" algn="ctr">
                <a:spcBef>
                  <a:spcPct val="0"/>
                </a:spcBef>
                <a:buNone/>
              </a:pPr>
              <a:t>228</a:t>
            </a:fld>
            <a:endParaRPr lang="ja-JP" altLang="en-US" sz="1000" dirty="0">
              <a:sym typeface="+mn-lt"/>
            </a:endParaRPr>
          </a:p>
        </p:txBody>
      </p:sp>
      <p:sp>
        <p:nvSpPr>
          <p:cNvPr id="203" name="テキスト プレースホルダ 9"/>
          <p:cNvSpPr>
            <a:spLocks noGrp="1"/>
          </p:cNvSpPr>
          <p:nvPr>
            <p:custDataLst>
              <p:tags r:id="rId171"/>
            </p:custDataLst>
          </p:nvPr>
        </p:nvSpPr>
        <p:spPr bwMode="gray">
          <a:xfrm>
            <a:off x="5599113" y="4832350"/>
            <a:ext cx="34925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6D1BEC7-FABD-42D6-B817-7FDCCAA87126}" type="datetime'''''''''1'''''''''',''''0''''''''''''5''''''''3'''''''''''''">
              <a:rPr lang="ja-JP" altLang="en-US" sz="1000" smtClean="0"/>
              <a:pPr/>
              <a:t>1,053</a:t>
            </a:fld>
            <a:endParaRPr kumimoji="0" lang="ja-JP" altLang="en-US" sz="1000" dirty="0">
              <a:sym typeface="+mn-lt"/>
            </a:endParaRPr>
          </a:p>
        </p:txBody>
      </p:sp>
      <p:sp>
        <p:nvSpPr>
          <p:cNvPr id="175" name="Rectangle 174"/>
          <p:cNvSpPr/>
          <p:nvPr>
            <p:custDataLst>
              <p:tags r:id="rId172"/>
            </p:custDataLst>
          </p:nvPr>
        </p:nvSpPr>
        <p:spPr bwMode="gray">
          <a:xfrm>
            <a:off x="8047038" y="2901950"/>
            <a:ext cx="160338" cy="120650"/>
          </a:xfrm>
          <a:prstGeom prst="rect">
            <a:avLst/>
          </a:prstGeom>
          <a:solidFill>
            <a:srgbClr val="80CCE8"/>
          </a:solidFill>
          <a:ln w="9525" algn="ctr">
            <a:solidFill>
              <a:srgbClr val="808080"/>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86" name="Rectangle 185"/>
          <p:cNvSpPr/>
          <p:nvPr>
            <p:custDataLst>
              <p:tags r:id="rId173"/>
            </p:custDataLst>
          </p:nvPr>
        </p:nvSpPr>
        <p:spPr bwMode="gray">
          <a:xfrm>
            <a:off x="8047038" y="3089275"/>
            <a:ext cx="160338" cy="120650"/>
          </a:xfrm>
          <a:prstGeom prst="rect">
            <a:avLst/>
          </a:prstGeom>
          <a:solidFill>
            <a:srgbClr val="C0E6F4"/>
          </a:solidFill>
          <a:ln w="9525" algn="ctr">
            <a:solidFill>
              <a:srgbClr val="808080"/>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73" name="テキスト プレースホルダ 9"/>
          <p:cNvSpPr>
            <a:spLocks noGrp="1"/>
          </p:cNvSpPr>
          <p:nvPr>
            <p:custDataLst>
              <p:tags r:id="rId174"/>
            </p:custDataLst>
          </p:nvPr>
        </p:nvSpPr>
        <p:spPr bwMode="auto">
          <a:xfrm>
            <a:off x="8258175" y="2898775"/>
            <a:ext cx="114300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E9991A36-9BCF-448A-B411-09CF0581220D}" type="datetime'政''府''''''''''''以''外''''''''''の''医''療費支''''''出'">
              <a:rPr lang="ja-JP" altLang="en-US" sz="900">
                <a:sym typeface="+mn-lt"/>
              </a:rPr>
              <a:pPr marL="0" indent="0">
                <a:spcBef>
                  <a:spcPct val="0"/>
                </a:spcBef>
                <a:buNone/>
              </a:pPr>
              <a:t>政府以外の医療費支出</a:t>
            </a:fld>
            <a:endParaRPr kumimoji="0" lang="ja-JP" altLang="en-US" sz="900" dirty="0">
              <a:sym typeface="+mn-lt"/>
            </a:endParaRPr>
          </a:p>
        </p:txBody>
      </p:sp>
      <p:sp>
        <p:nvSpPr>
          <p:cNvPr id="176" name="テキスト プレースホルダ 9"/>
          <p:cNvSpPr>
            <a:spLocks noGrp="1"/>
          </p:cNvSpPr>
          <p:nvPr>
            <p:custDataLst>
              <p:tags r:id="rId175"/>
            </p:custDataLst>
          </p:nvPr>
        </p:nvSpPr>
        <p:spPr bwMode="auto">
          <a:xfrm>
            <a:off x="8258175" y="3086100"/>
            <a:ext cx="91440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FABEDAF3-7BEF-48B8-8DCD-B6A3EFFE2A55}" type="datetime'政''''府''の医''''''''''''''''''''療''''''''費''''''''''支''出'''''">
              <a:rPr lang="ja-JP" altLang="en-US" sz="900">
                <a:sym typeface="+mn-lt"/>
              </a:rPr>
              <a:pPr marL="0" indent="0">
                <a:spcBef>
                  <a:spcPct val="0"/>
                </a:spcBef>
                <a:buNone/>
              </a:pPr>
              <a:t>政府の医療費支出</a:t>
            </a:fld>
            <a:endParaRPr kumimoji="0" lang="ja-JP" altLang="en-US" sz="900" dirty="0">
              <a:sym typeface="+mn-lt"/>
            </a:endParaRPr>
          </a:p>
        </p:txBody>
      </p:sp>
      <p:sp>
        <p:nvSpPr>
          <p:cNvPr id="278" name="Rectangle 277"/>
          <p:cNvSpPr/>
          <p:nvPr>
            <p:custDataLst>
              <p:tags r:id="rId176"/>
            </p:custDataLst>
          </p:nvPr>
        </p:nvSpPr>
        <p:spPr bwMode="gray">
          <a:xfrm>
            <a:off x="8053387" y="5518150"/>
            <a:ext cx="179388" cy="133350"/>
          </a:xfrm>
          <a:prstGeom prst="rect">
            <a:avLst/>
          </a:prstGeom>
          <a:solidFill>
            <a:srgbClr val="80CCE8"/>
          </a:solidFill>
          <a:ln w="9525" algn="ctr">
            <a:solidFill>
              <a:srgbClr val="808080"/>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79" name="Rectangle 278"/>
          <p:cNvSpPr/>
          <p:nvPr>
            <p:custDataLst>
              <p:tags r:id="rId177"/>
            </p:custDataLst>
          </p:nvPr>
        </p:nvSpPr>
        <p:spPr bwMode="gray">
          <a:xfrm>
            <a:off x="8053387" y="5721350"/>
            <a:ext cx="179388" cy="133350"/>
          </a:xfrm>
          <a:prstGeom prst="rect">
            <a:avLst/>
          </a:prstGeom>
          <a:solidFill>
            <a:srgbClr val="C0E6F4"/>
          </a:solidFill>
          <a:ln w="9525" algn="ctr">
            <a:solidFill>
              <a:srgbClr val="808080"/>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77" name="テキスト プレースホルダ 9"/>
          <p:cNvSpPr>
            <a:spLocks noGrp="1"/>
          </p:cNvSpPr>
          <p:nvPr>
            <p:custDataLst>
              <p:tags r:id="rId178"/>
            </p:custDataLst>
          </p:nvPr>
        </p:nvSpPr>
        <p:spPr bwMode="auto">
          <a:xfrm>
            <a:off x="8283575" y="5513388"/>
            <a:ext cx="508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7984A8DF-2616-4B02-97B0-4C034A3BD15A}" type="datetime'''''''''''''''''''''''''''政''府以''''''''''''''''''''''外'">
              <a:rPr lang="ja-JP" altLang="en-US" sz="1000"/>
              <a:pPr marL="0" indent="0">
                <a:spcBef>
                  <a:spcPct val="0"/>
                </a:spcBef>
                <a:buNone/>
              </a:pPr>
              <a:t>政府以外</a:t>
            </a:fld>
            <a:endParaRPr kumimoji="0" lang="ja-JP" altLang="en-US" sz="1000" dirty="0">
              <a:sym typeface="+mn-lt"/>
            </a:endParaRPr>
          </a:p>
        </p:txBody>
      </p:sp>
      <p:sp>
        <p:nvSpPr>
          <p:cNvPr id="276" name="テキスト プレースホルダ 9"/>
          <p:cNvSpPr>
            <a:spLocks noGrp="1"/>
          </p:cNvSpPr>
          <p:nvPr>
            <p:custDataLst>
              <p:tags r:id="rId179"/>
            </p:custDataLst>
          </p:nvPr>
        </p:nvSpPr>
        <p:spPr bwMode="auto">
          <a:xfrm>
            <a:off x="8283575" y="5716588"/>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26ADBA2D-72AE-4DB0-9809-CBF2D30C033E}" type="datetime'政''''''''''''''''''府'''''''''''''''''''''''''''''''''">
              <a:rPr lang="ja-JP" altLang="en-US" sz="1000"/>
              <a:pPr marL="0" indent="0">
                <a:spcBef>
                  <a:spcPct val="0"/>
                </a:spcBef>
                <a:buNone/>
              </a:pPr>
              <a:t>政府</a:t>
            </a:fld>
            <a:endParaRPr kumimoji="0" lang="ja-JP" altLang="en-US" sz="1000" dirty="0">
              <a:sym typeface="+mn-lt"/>
            </a:endParaRPr>
          </a:p>
        </p:txBody>
      </p:sp>
      <p:cxnSp>
        <p:nvCxnSpPr>
          <p:cNvPr id="18" name="Straight Connector 17">
            <a:extLst>
              <a:ext uri="{FF2B5EF4-FFF2-40B4-BE49-F238E27FC236}">
                <a16:creationId xmlns:a16="http://schemas.microsoft.com/office/drawing/2014/main" id="{123642A3-2AA0-4F40-96E4-DDEACDBEDDFD}"/>
              </a:ext>
            </a:extLst>
          </p:cNvPr>
          <p:cNvCxnSpPr/>
          <p:nvPr>
            <p:custDataLst>
              <p:tags r:id="rId180"/>
            </p:custDataLst>
          </p:nvPr>
        </p:nvCxnSpPr>
        <p:spPr bwMode="gray">
          <a:xfrm>
            <a:off x="7958138" y="3446463"/>
            <a:ext cx="219075" cy="0"/>
          </a:xfrm>
          <a:prstGeom prst="line">
            <a:avLst/>
          </a:prstGeom>
          <a:ln w="9525" cap="rnd" cmpd="sng" algn="ctr">
            <a:solidFill>
              <a:srgbClr val="1F497D"/>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298" name="Oval 297"/>
          <p:cNvSpPr/>
          <p:nvPr>
            <p:custDataLst>
              <p:tags r:id="rId181"/>
            </p:custDataLst>
          </p:nvPr>
        </p:nvSpPr>
        <p:spPr bwMode="gray">
          <a:xfrm>
            <a:off x="8029575" y="3408362"/>
            <a:ext cx="76200" cy="76200"/>
          </a:xfrm>
          <a:prstGeom prst="ellipse">
            <a:avLst/>
          </a:prstGeom>
          <a:solidFill>
            <a:srgbClr val="1F497D"/>
          </a:solidFill>
          <a:ln w="9525">
            <a:solidFill>
              <a:srgbClr val="1F497D"/>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96" name="テキスト プレースホルダ 9"/>
          <p:cNvSpPr>
            <a:spLocks noGrp="1"/>
          </p:cNvSpPr>
          <p:nvPr>
            <p:custDataLst>
              <p:tags r:id="rId182"/>
            </p:custDataLst>
          </p:nvPr>
        </p:nvSpPr>
        <p:spPr bwMode="auto">
          <a:xfrm>
            <a:off x="8232775" y="3389313"/>
            <a:ext cx="1087438" cy="2444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92F8FBE4-5702-448E-ADAD-A8F4960942D1}" type="datetime'''医''''''療''費''''支出''''''総額''''''''に''おける''''&#10;''政''府の負''担''割合'">
              <a:rPr lang="ja-JP" altLang="en-US" sz="800"/>
              <a:pPr marL="0" indent="0">
                <a:spcBef>
                  <a:spcPct val="0"/>
                </a:spcBef>
                <a:buNone/>
              </a:pPr>
              <a:t>医療費支出総額における
政府の負担割合</a:t>
            </a:fld>
            <a:endParaRPr kumimoji="0" lang="ja-JP" altLang="en-US" sz="800" dirty="0">
              <a:sym typeface="+mn-lt"/>
            </a:endParaRPr>
          </a:p>
        </p:txBody>
      </p:sp>
      <p:sp>
        <p:nvSpPr>
          <p:cNvPr id="337" name="テキスト ボックス 6"/>
          <p:cNvSpPr txBox="1"/>
          <p:nvPr/>
        </p:nvSpPr>
        <p:spPr>
          <a:xfrm>
            <a:off x="5904288" y="6268888"/>
            <a:ext cx="3744416" cy="523220"/>
          </a:xfrm>
          <a:prstGeom prst="rect">
            <a:avLst/>
          </a:prstGeom>
          <a:noFill/>
        </p:spPr>
        <p:txBody>
          <a:bodyPr wrap="square" rtlCol="0">
            <a:spAutoFit/>
          </a:bodyPr>
          <a:lstStyle/>
          <a:p>
            <a:r>
              <a:rPr kumimoji="1" lang="en-US" altLang="ja-JP" sz="700" dirty="0">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7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2022</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月時点の</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のデータから計算</a:t>
            </a:r>
            <a:endParaRPr lang="en-US" altLang="ja-JP" sz="700" dirty="0">
              <a:latin typeface="Arial" panose="020B0604020202020204" pitchFamily="34" charset="0"/>
              <a:ea typeface="ＭＳ Ｐゴシック" panose="020B0600070205080204" pitchFamily="50" charset="-128"/>
              <a:cs typeface="Arial" panose="020B0604020202020204" pitchFamily="34" charset="0"/>
            </a:endParaRPr>
          </a:p>
          <a:p>
            <a:r>
              <a:rPr lang="en-US" altLang="ja-JP" sz="7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：全て</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の</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年価値で計算</a:t>
            </a:r>
            <a:endParaRPr lang="en-US" altLang="ja-JP" sz="700" dirty="0">
              <a:latin typeface="Arial" panose="020B0604020202020204" pitchFamily="34" charset="0"/>
              <a:ea typeface="ＭＳ Ｐゴシック" panose="020B0600070205080204" pitchFamily="50" charset="-128"/>
              <a:cs typeface="Arial" panose="020B0604020202020204" pitchFamily="34" charset="0"/>
            </a:endParaRPr>
          </a:p>
          <a:p>
            <a:r>
              <a:rPr lang="en-US" altLang="ja-JP" sz="7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Current Health Expenditure</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を医療費支出総額として計算</a:t>
            </a:r>
            <a:endParaRPr lang="en-US" altLang="ja-JP" sz="700" dirty="0">
              <a:latin typeface="Arial" panose="020B0604020202020204" pitchFamily="34" charset="0"/>
              <a:ea typeface="ＭＳ Ｐゴシック" panose="020B0600070205080204" pitchFamily="50" charset="-128"/>
              <a:cs typeface="Arial" panose="020B0604020202020204" pitchFamily="34" charset="0"/>
            </a:endParaRPr>
          </a:p>
          <a:p>
            <a:r>
              <a:rPr lang="en-US" altLang="ja-JP" sz="7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Domestic General Government Health Expenditure</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を政府の医療費支出として計算</a:t>
            </a:r>
            <a:endParaRPr kumimoji="1" lang="ja-JP" altLang="en-US" sz="7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25" name="テキスト ボックス 34"/>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年の医療費支出総額は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451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となっており、そのうち</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69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％を政府が捻出している。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10046169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custDataLst>
              <p:tags r:id="rId1"/>
            </p:custDataLst>
            <p:extLst>
              <p:ext uri="{D42A27DB-BD31-4B8C-83A1-F6EECF244321}">
                <p14:modId xmlns:p14="http://schemas.microsoft.com/office/powerpoint/2010/main" val="341767939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19" imgW="360" imgH="360" progId="TCLayout.ActiveDocument.1">
                  <p:embed/>
                </p:oleObj>
              </mc:Choice>
              <mc:Fallback>
                <p:oleObj name="think-cell Slide" r:id="rId19" imgW="360" imgH="360" progId="TCLayout.ActiveDocument.1">
                  <p:embed/>
                  <p:pic>
                    <p:nvPicPr>
                      <p:cNvPr id="9" name="Object 8" hidden="1"/>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7"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600" dirty="0">
              <a:latin typeface="Arial" panose="020B0604020202020204" pitchFamily="34" charset="0"/>
              <a:ea typeface="ＭＳ Ｐゴシック" panose="020B0600070205080204" pitchFamily="50" charset="-128"/>
              <a:sym typeface="Arial" panose="020B0604020202020204" pitchFamily="34" charset="0"/>
            </a:endParaRPr>
          </a:p>
        </p:txBody>
      </p:sp>
      <p:sp>
        <p:nvSpPr>
          <p:cNvPr id="5" name="タイトル 4"/>
          <p:cNvSpPr>
            <a:spLocks noGrp="1"/>
          </p:cNvSpPr>
          <p:nvPr>
            <p:ph type="title"/>
          </p:nvPr>
        </p:nvSpPr>
        <p:spPr/>
        <p:txBody>
          <a:bodyPr vert="horz"/>
          <a:lstStyle/>
          <a:p>
            <a:r>
              <a:rPr lang="ja-JP" altLang="en-US" dirty="0"/>
              <a:t>サウジアラビア／医療関連／医療・公衆衛生</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疾病構造・死亡要因</a:t>
            </a:r>
            <a:r>
              <a:rPr lang="en-US" altLang="ja-JP" dirty="0"/>
              <a:t>【</a:t>
            </a:r>
            <a:r>
              <a:rPr lang="ja-JP" altLang="en-US" dirty="0"/>
              <a:t>大分類</a:t>
            </a:r>
            <a:r>
              <a:rPr lang="en-US" altLang="ja-JP" dirty="0"/>
              <a:t>】</a:t>
            </a:r>
          </a:p>
        </p:txBody>
      </p:sp>
      <p:cxnSp>
        <p:nvCxnSpPr>
          <p:cNvPr id="20" name="直線コネクタ 19"/>
          <p:cNvCxnSpPr/>
          <p:nvPr/>
        </p:nvCxnSpPr>
        <p:spPr>
          <a:xfrm>
            <a:off x="735947" y="2411596"/>
            <a:ext cx="824950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2" name="Rectangle 6"/>
          <p:cNvSpPr>
            <a:spLocks noChangeArrowheads="1"/>
          </p:cNvSpPr>
          <p:nvPr/>
        </p:nvSpPr>
        <p:spPr bwMode="auto">
          <a:xfrm>
            <a:off x="729130" y="2132856"/>
            <a:ext cx="3672410"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死亡要因の割合 </a:t>
            </a:r>
            <a:r>
              <a:rPr lang="ja-JP" altLang="en-US" dirty="0">
                <a:solidFill>
                  <a:srgbClr val="000000"/>
                </a:solidFill>
                <a:latin typeface="Arial Black" pitchFamily="34" charset="0"/>
                <a:ea typeface="HGP創英角ｺﾞｼｯｸUB" pitchFamily="50" charset="-128"/>
              </a:rPr>
              <a:t>（</a:t>
            </a:r>
            <a:r>
              <a:rPr lang="en-US" altLang="ja-JP" dirty="0">
                <a:solidFill>
                  <a:srgbClr val="000000"/>
                </a:solidFill>
                <a:latin typeface="Arial Black" pitchFamily="34" charset="0"/>
                <a:ea typeface="HGP創英角ｺﾞｼｯｸUB" pitchFamily="50" charset="-128"/>
              </a:rPr>
              <a:t>1990</a:t>
            </a:r>
            <a:r>
              <a:rPr lang="ja-JP" altLang="en-US" dirty="0">
                <a:solidFill>
                  <a:srgbClr val="000000"/>
                </a:solidFill>
                <a:latin typeface="Arial Black" pitchFamily="34" charset="0"/>
                <a:ea typeface="HGP創英角ｺﾞｼｯｸUB" pitchFamily="50" charset="-128"/>
              </a:rPr>
              <a:t>年⇒</a:t>
            </a:r>
            <a:r>
              <a:rPr lang="en-US" altLang="ja-JP" dirty="0">
                <a:solidFill>
                  <a:srgbClr val="000000"/>
                </a:solidFill>
                <a:latin typeface="Arial Black" pitchFamily="34" charset="0"/>
                <a:ea typeface="HGP創英角ｺﾞｼｯｸUB" pitchFamily="50" charset="-128"/>
              </a:rPr>
              <a:t>2019</a:t>
            </a:r>
            <a:r>
              <a:rPr lang="ja-JP" altLang="en-US" dirty="0">
                <a:solidFill>
                  <a:srgbClr val="000000"/>
                </a:solidFill>
                <a:latin typeface="Arial Black" pitchFamily="34" charset="0"/>
                <a:ea typeface="HGP創英角ｺﾞｼｯｸUB" pitchFamily="50" charset="-128"/>
              </a:rPr>
              <a:t>年）</a:t>
            </a:r>
          </a:p>
        </p:txBody>
      </p:sp>
      <p:sp>
        <p:nvSpPr>
          <p:cNvPr id="34" name="テキスト ボックス 33"/>
          <p:cNvSpPr txBox="1"/>
          <p:nvPr/>
        </p:nvSpPr>
        <p:spPr>
          <a:xfrm>
            <a:off x="1769667" y="2483604"/>
            <a:ext cx="930063" cy="369332"/>
          </a:xfrm>
          <a:prstGeom prst="rect">
            <a:avLst/>
          </a:prstGeom>
          <a:noFill/>
        </p:spPr>
        <p:txBody>
          <a:bodyPr wrap="none" rtlCol="0">
            <a:spAutoFit/>
          </a:bodyPr>
          <a:lstStyle/>
          <a:p>
            <a:r>
              <a:rPr kumimoji="1" lang="en-US" altLang="ja-JP" b="1" dirty="0">
                <a:latin typeface="Arial" panose="020B0604020202020204" pitchFamily="34" charset="0"/>
                <a:ea typeface="ＭＳ Ｐゴシック" panose="020B0600070205080204" pitchFamily="50" charset="-128"/>
                <a:cs typeface="Arial" panose="020B0604020202020204" pitchFamily="34" charset="0"/>
              </a:rPr>
              <a:t>1990</a:t>
            </a:r>
            <a:r>
              <a:rPr kumimoji="1" lang="ja-JP" altLang="en-US" b="1" dirty="0">
                <a:latin typeface="Arial" panose="020B0604020202020204" pitchFamily="34" charset="0"/>
                <a:ea typeface="ＭＳ Ｐゴシック" panose="020B0600070205080204" pitchFamily="50" charset="-128"/>
                <a:cs typeface="Arial" panose="020B0604020202020204" pitchFamily="34" charset="0"/>
              </a:rPr>
              <a:t>年</a:t>
            </a:r>
          </a:p>
        </p:txBody>
      </p:sp>
      <p:sp>
        <p:nvSpPr>
          <p:cNvPr id="35" name="テキスト ボックス 34"/>
          <p:cNvSpPr txBox="1"/>
          <p:nvPr/>
        </p:nvSpPr>
        <p:spPr>
          <a:xfrm>
            <a:off x="6728400" y="2471478"/>
            <a:ext cx="960519" cy="369332"/>
          </a:xfrm>
          <a:prstGeom prst="rect">
            <a:avLst/>
          </a:prstGeom>
          <a:noFill/>
        </p:spPr>
        <p:txBody>
          <a:bodyPr wrap="none" rtlCol="0">
            <a:spAutoFit/>
          </a:bodyPr>
          <a:lstStyle/>
          <a:p>
            <a:r>
              <a:rPr kumimoji="1" lang="en-US" altLang="ja-JP" b="1" dirty="0">
                <a:latin typeface="Arial" panose="020B0604020202020204" pitchFamily="34" charset="0"/>
                <a:ea typeface="ＭＳ Ｐゴシック" panose="020B0600070205080204" pitchFamily="50" charset="-128"/>
                <a:cs typeface="Arial" panose="020B0604020202020204" pitchFamily="34" charset="0"/>
              </a:rPr>
              <a:t>2019</a:t>
            </a:r>
            <a:r>
              <a:rPr kumimoji="1" lang="ja-JP" altLang="en-US" b="1" dirty="0">
                <a:latin typeface="Arial" panose="020B0604020202020204" pitchFamily="34" charset="0"/>
                <a:ea typeface="ＭＳ Ｐゴシック" panose="020B0600070205080204" pitchFamily="50" charset="-128"/>
                <a:cs typeface="Arial" panose="020B0604020202020204" pitchFamily="34" charset="0"/>
              </a:rPr>
              <a:t>年</a:t>
            </a:r>
          </a:p>
        </p:txBody>
      </p:sp>
      <p:sp>
        <p:nvSpPr>
          <p:cNvPr id="36" name="右矢印 35"/>
          <p:cNvSpPr/>
          <p:nvPr/>
        </p:nvSpPr>
        <p:spPr>
          <a:xfrm>
            <a:off x="4304928" y="3861048"/>
            <a:ext cx="1152128" cy="720080"/>
          </a:xfrm>
          <a:prstGeom prst="rightArrow">
            <a:avLst/>
          </a:prstGeom>
          <a:solidFill>
            <a:srgbClr val="80808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33" name="Chart 3"/>
          <p:cNvGraphicFramePr/>
          <p:nvPr>
            <p:custDataLst>
              <p:tags r:id="rId3"/>
            </p:custDataLst>
            <p:extLst>
              <p:ext uri="{D42A27DB-BD31-4B8C-83A1-F6EECF244321}">
                <p14:modId xmlns:p14="http://schemas.microsoft.com/office/powerpoint/2010/main" val="2389950862"/>
              </p:ext>
            </p:extLst>
          </p:nvPr>
        </p:nvGraphicFramePr>
        <p:xfrm>
          <a:off x="401638" y="3092450"/>
          <a:ext cx="3784600" cy="2325688"/>
        </p:xfrm>
        <a:graphic>
          <a:graphicData uri="http://schemas.openxmlformats.org/drawingml/2006/chart">
            <c:chart xmlns:c="http://schemas.openxmlformats.org/drawingml/2006/chart" xmlns:r="http://schemas.openxmlformats.org/officeDocument/2006/relationships" r:id="rId21"/>
          </a:graphicData>
        </a:graphic>
      </p:graphicFrame>
      <p:sp>
        <p:nvSpPr>
          <p:cNvPr id="16" name="Rectangle 15"/>
          <p:cNvSpPr/>
          <p:nvPr>
            <p:custDataLst>
              <p:tags r:id="rId4"/>
            </p:custDataLst>
          </p:nvPr>
        </p:nvSpPr>
        <p:spPr bwMode="gray">
          <a:xfrm>
            <a:off x="3108325" y="5775325"/>
            <a:ext cx="285750" cy="214313"/>
          </a:xfrm>
          <a:prstGeom prst="rect">
            <a:avLst/>
          </a:prstGeom>
          <a:solidFill>
            <a:srgbClr val="C0E6F4"/>
          </a:solidFill>
          <a:ln w="9525">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13" name="Rectangle 12"/>
          <p:cNvSpPr/>
          <p:nvPr>
            <p:custDataLst>
              <p:tags r:id="rId5"/>
            </p:custDataLst>
          </p:nvPr>
        </p:nvSpPr>
        <p:spPr bwMode="gray">
          <a:xfrm>
            <a:off x="809625" y="5775325"/>
            <a:ext cx="285750" cy="214313"/>
          </a:xfrm>
          <a:prstGeom prst="rect">
            <a:avLst/>
          </a:prstGeom>
          <a:solidFill>
            <a:srgbClr val="1F497D"/>
          </a:solidFill>
          <a:ln w="9525">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14" name="Rectangle 13"/>
          <p:cNvSpPr/>
          <p:nvPr>
            <p:custDataLst>
              <p:tags r:id="rId6"/>
            </p:custDataLst>
          </p:nvPr>
        </p:nvSpPr>
        <p:spPr bwMode="gray">
          <a:xfrm>
            <a:off x="2060575" y="5775325"/>
            <a:ext cx="285750" cy="214313"/>
          </a:xfrm>
          <a:prstGeom prst="rect">
            <a:avLst/>
          </a:prstGeom>
          <a:solidFill>
            <a:srgbClr val="80CCE8"/>
          </a:solidFill>
          <a:ln w="9525">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27" name="テキスト プレースホルダ 9"/>
          <p:cNvSpPr>
            <a:spLocks noGrp="1"/>
          </p:cNvSpPr>
          <p:nvPr>
            <p:custDataLst>
              <p:tags r:id="rId7"/>
            </p:custDataLst>
          </p:nvPr>
        </p:nvSpPr>
        <p:spPr bwMode="auto">
          <a:xfrm>
            <a:off x="1146175" y="5768975"/>
            <a:ext cx="812800" cy="2444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4F9B33C8-9B5D-4B9D-B725-311EFF1368FA}" type="datetime'''非''''''''''''''''''感''染''''''症'''''''''">
              <a:rPr lang="ja-JP" altLang="en-US">
                <a:sym typeface="+mn-lt"/>
              </a:rPr>
              <a:pPr marL="0" indent="0">
                <a:spcBef>
                  <a:spcPct val="0"/>
                </a:spcBef>
                <a:buNone/>
              </a:pPr>
              <a:t>非感染症</a:t>
            </a:fld>
            <a:endParaRPr kumimoji="0" lang="ja-JP" altLang="en-US" dirty="0">
              <a:sym typeface="+mn-lt"/>
            </a:endParaRPr>
          </a:p>
        </p:txBody>
      </p:sp>
      <p:sp>
        <p:nvSpPr>
          <p:cNvPr id="28" name="テキスト プレースホルダ 9"/>
          <p:cNvSpPr>
            <a:spLocks noGrp="1"/>
          </p:cNvSpPr>
          <p:nvPr>
            <p:custDataLst>
              <p:tags r:id="rId8"/>
            </p:custDataLst>
          </p:nvPr>
        </p:nvSpPr>
        <p:spPr bwMode="auto">
          <a:xfrm>
            <a:off x="3444875" y="5768975"/>
            <a:ext cx="609600" cy="2444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3EB675B4-51C6-44D2-ADCF-5C199B3FCCBF}" type="datetime'''''''''''''''''''''''''''''''''''事''''''故''''''''''等'''''''">
              <a:rPr lang="ja-JP" altLang="en-US">
                <a:sym typeface="+mn-lt"/>
              </a:rPr>
              <a:pPr marL="0" indent="0">
                <a:spcBef>
                  <a:spcPct val="0"/>
                </a:spcBef>
                <a:buNone/>
              </a:pPr>
              <a:t>事故等</a:t>
            </a:fld>
            <a:endParaRPr kumimoji="0" lang="ja-JP" altLang="en-US" dirty="0">
              <a:sym typeface="+mn-lt"/>
            </a:endParaRPr>
          </a:p>
        </p:txBody>
      </p:sp>
      <p:sp>
        <p:nvSpPr>
          <p:cNvPr id="29" name="テキスト プレースホルダ 9"/>
          <p:cNvSpPr>
            <a:spLocks noGrp="1"/>
          </p:cNvSpPr>
          <p:nvPr>
            <p:custDataLst>
              <p:tags r:id="rId9"/>
            </p:custDataLst>
          </p:nvPr>
        </p:nvSpPr>
        <p:spPr bwMode="auto">
          <a:xfrm>
            <a:off x="2397125" y="5768975"/>
            <a:ext cx="609600" cy="2444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939FE979-73A4-4740-8C00-C455C165FDCB}" type="datetime'''''''''''''''''感''''''''''''''''''''染症'''''''''''''''''">
              <a:rPr lang="ja-JP" altLang="en-US">
                <a:sym typeface="+mn-lt"/>
              </a:rPr>
              <a:pPr marL="0" indent="0">
                <a:spcBef>
                  <a:spcPct val="0"/>
                </a:spcBef>
                <a:buNone/>
              </a:pPr>
              <a:t>感染症</a:t>
            </a:fld>
            <a:endParaRPr kumimoji="0" lang="ja-JP" altLang="en-US" dirty="0">
              <a:sym typeface="+mn-lt"/>
            </a:endParaRPr>
          </a:p>
        </p:txBody>
      </p:sp>
      <p:graphicFrame>
        <p:nvGraphicFramePr>
          <p:cNvPr id="30" name="Chart 29">
            <a:extLst>
              <a:ext uri="{FF2B5EF4-FFF2-40B4-BE49-F238E27FC236}">
                <a16:creationId xmlns:a16="http://schemas.microsoft.com/office/drawing/2014/main" id="{F4E633EC-FF12-4453-9149-8DB4ED5663F6}"/>
              </a:ext>
            </a:extLst>
          </p:cNvPr>
          <p:cNvGraphicFramePr/>
          <p:nvPr>
            <p:custDataLst>
              <p:tags r:id="rId10"/>
            </p:custDataLst>
            <p:extLst>
              <p:ext uri="{D42A27DB-BD31-4B8C-83A1-F6EECF244321}">
                <p14:modId xmlns:p14="http://schemas.microsoft.com/office/powerpoint/2010/main" val="2061681671"/>
              </p:ext>
            </p:extLst>
          </p:nvPr>
        </p:nvGraphicFramePr>
        <p:xfrm>
          <a:off x="5318125" y="3008313"/>
          <a:ext cx="3784600" cy="2325687"/>
        </p:xfrm>
        <a:graphic>
          <a:graphicData uri="http://schemas.openxmlformats.org/drawingml/2006/chart">
            <c:chart xmlns:c="http://schemas.openxmlformats.org/drawingml/2006/chart" xmlns:r="http://schemas.openxmlformats.org/officeDocument/2006/relationships" r:id="rId22"/>
          </a:graphicData>
        </a:graphic>
      </p:graphicFrame>
      <p:sp>
        <p:nvSpPr>
          <p:cNvPr id="31" name="テキスト プレースホルダ 9">
            <a:extLst>
              <a:ext uri="{FF2B5EF4-FFF2-40B4-BE49-F238E27FC236}">
                <a16:creationId xmlns:a16="http://schemas.microsoft.com/office/drawing/2014/main" id="{8636DD8D-0C80-43BF-B669-905C15169C8D}"/>
              </a:ext>
            </a:extLst>
          </p:cNvPr>
          <p:cNvSpPr>
            <a:spLocks noGrp="1"/>
          </p:cNvSpPr>
          <p:nvPr>
            <p:custDataLst>
              <p:tags r:id="rId11"/>
            </p:custDataLst>
          </p:nvPr>
        </p:nvSpPr>
        <p:spPr bwMode="gray">
          <a:xfrm>
            <a:off x="6191250" y="4313238"/>
            <a:ext cx="520700" cy="244475"/>
          </a:xfrm>
          <a:prstGeom prst="rect">
            <a:avLst/>
          </a:prstGeom>
          <a:solidFill>
            <a:srgbClr val="80CCE8"/>
          </a:solidFill>
          <a:ln>
            <a:noFill/>
          </a:ln>
          <a:effectLst/>
        </p:spPr>
        <p:txBody>
          <a:bodyPr vert="horz" wrap="none" lIns="28575" tIns="0" rIns="28575"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CE3A762-ABC8-479C-A651-45F493D76FF6}" type="datetime'''''7''''''''''''''''''''''''.''1''''''%'''''''">
              <a:rPr lang="en-US" altLang="en-US" smtClean="0">
                <a:effectLst/>
                <a:sym typeface="+mn-lt"/>
              </a:rPr>
              <a:pPr marL="0" indent="0" algn="ctr">
                <a:spcBef>
                  <a:spcPct val="0"/>
                </a:spcBef>
                <a:buNone/>
              </a:pPr>
              <a:t>7.1%</a:t>
            </a:fld>
            <a:endParaRPr lang="ja-JP" altLang="en-US" dirty="0">
              <a:sym typeface="+mn-lt"/>
            </a:endParaRPr>
          </a:p>
        </p:txBody>
      </p:sp>
      <p:sp>
        <p:nvSpPr>
          <p:cNvPr id="50" name="Rectangle 49"/>
          <p:cNvSpPr/>
          <p:nvPr>
            <p:custDataLst>
              <p:tags r:id="rId12"/>
            </p:custDataLst>
          </p:nvPr>
        </p:nvSpPr>
        <p:spPr bwMode="gray">
          <a:xfrm>
            <a:off x="6983413" y="5775325"/>
            <a:ext cx="285750" cy="214313"/>
          </a:xfrm>
          <a:prstGeom prst="rect">
            <a:avLst/>
          </a:prstGeom>
          <a:solidFill>
            <a:srgbClr val="80CCE8"/>
          </a:solidFill>
          <a:ln w="9525"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51" name="Rectangle 50"/>
          <p:cNvSpPr/>
          <p:nvPr>
            <p:custDataLst>
              <p:tags r:id="rId13"/>
            </p:custDataLst>
          </p:nvPr>
        </p:nvSpPr>
        <p:spPr bwMode="gray">
          <a:xfrm>
            <a:off x="5732463" y="5775325"/>
            <a:ext cx="285750" cy="214313"/>
          </a:xfrm>
          <a:prstGeom prst="rect">
            <a:avLst/>
          </a:prstGeom>
          <a:solidFill>
            <a:srgbClr val="1F497D"/>
          </a:solidFill>
          <a:ln w="9525"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52" name="Rectangle 51"/>
          <p:cNvSpPr/>
          <p:nvPr>
            <p:custDataLst>
              <p:tags r:id="rId14"/>
            </p:custDataLst>
          </p:nvPr>
        </p:nvSpPr>
        <p:spPr bwMode="gray">
          <a:xfrm>
            <a:off x="8031163" y="5775325"/>
            <a:ext cx="285750" cy="214313"/>
          </a:xfrm>
          <a:prstGeom prst="rect">
            <a:avLst/>
          </a:prstGeom>
          <a:solidFill>
            <a:srgbClr val="C0E6F4"/>
          </a:solidFill>
          <a:ln w="9525"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54" name="テキスト プレースホルダ 9"/>
          <p:cNvSpPr>
            <a:spLocks noGrp="1"/>
          </p:cNvSpPr>
          <p:nvPr>
            <p:custDataLst>
              <p:tags r:id="rId15"/>
            </p:custDataLst>
          </p:nvPr>
        </p:nvSpPr>
        <p:spPr bwMode="auto">
          <a:xfrm>
            <a:off x="6069013" y="5768975"/>
            <a:ext cx="812800" cy="2444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9F248B68-E9AA-4BAB-8CE6-590A6B320D1F}" type="datetime'''''''''''''''非''''''''''''''''''''''''感染''症'''''''''''''">
              <a:rPr lang="ja-JP" altLang="en-US"/>
              <a:pPr marL="0" indent="0">
                <a:spcBef>
                  <a:spcPct val="0"/>
                </a:spcBef>
                <a:buNone/>
              </a:pPr>
              <a:t>非感染症</a:t>
            </a:fld>
            <a:endParaRPr kumimoji="0" lang="ja-JP" altLang="en-US" dirty="0">
              <a:sym typeface="+mn-lt"/>
            </a:endParaRPr>
          </a:p>
        </p:txBody>
      </p:sp>
      <p:sp>
        <p:nvSpPr>
          <p:cNvPr id="55" name="テキスト プレースホルダ 9"/>
          <p:cNvSpPr>
            <a:spLocks noGrp="1"/>
          </p:cNvSpPr>
          <p:nvPr>
            <p:custDataLst>
              <p:tags r:id="rId16"/>
            </p:custDataLst>
          </p:nvPr>
        </p:nvSpPr>
        <p:spPr bwMode="auto">
          <a:xfrm>
            <a:off x="7319963" y="5768975"/>
            <a:ext cx="609600" cy="2444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168902A2-B407-4CD9-9325-85C4D61BD01E}" type="datetime'''''''''''''''''''''''''''感''''''染''症'''''''">
              <a:rPr lang="ja-JP" altLang="en-US"/>
              <a:pPr marL="0" indent="0">
                <a:spcBef>
                  <a:spcPct val="0"/>
                </a:spcBef>
                <a:buNone/>
              </a:pPr>
              <a:t>感染症</a:t>
            </a:fld>
            <a:endParaRPr kumimoji="0" lang="ja-JP" altLang="en-US" dirty="0">
              <a:sym typeface="+mn-lt"/>
            </a:endParaRPr>
          </a:p>
        </p:txBody>
      </p:sp>
      <p:sp>
        <p:nvSpPr>
          <p:cNvPr id="53" name="テキスト プレースホルダ 9"/>
          <p:cNvSpPr>
            <a:spLocks noGrp="1"/>
          </p:cNvSpPr>
          <p:nvPr>
            <p:custDataLst>
              <p:tags r:id="rId17"/>
            </p:custDataLst>
          </p:nvPr>
        </p:nvSpPr>
        <p:spPr bwMode="auto">
          <a:xfrm>
            <a:off x="8367713" y="5768975"/>
            <a:ext cx="609600" cy="2444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41C6E186-92B4-4138-BB8F-17768231CA6A}" type="datetime'''''''''''''''''''''''''''''''''''''事''''''''''''故等'''''''">
              <a:rPr lang="ja-JP" altLang="en-US"/>
              <a:pPr marL="0" indent="0">
                <a:spcBef>
                  <a:spcPct val="0"/>
                </a:spcBef>
                <a:buNone/>
              </a:pPr>
              <a:t>事故等</a:t>
            </a:fld>
            <a:endParaRPr kumimoji="0" lang="ja-JP" altLang="en-US" dirty="0">
              <a:sym typeface="+mn-lt"/>
            </a:endParaRPr>
          </a:p>
        </p:txBody>
      </p:sp>
      <p:sp>
        <p:nvSpPr>
          <p:cNvPr id="38" name="テキスト ボックス 25"/>
          <p:cNvSpPr txBox="1"/>
          <p:nvPr/>
        </p:nvSpPr>
        <p:spPr>
          <a:xfrm>
            <a:off x="200472" y="1108212"/>
            <a:ext cx="9505056" cy="73661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年において、サウジアラビアでの死亡要因は、「非感染性疾患」の割合が最も高く、約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66%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となっている。また、他国と比較して突出して「事故等」の割合が大きい。</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先進国の構造（非感染性疾患の割合が大きい）に近づいているが、先進国と比較すると依然として「感染症」の割合が大きい。</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9" name="テキスト ボックス 115"/>
          <p:cNvSpPr txBox="1"/>
          <p:nvPr/>
        </p:nvSpPr>
        <p:spPr>
          <a:xfrm>
            <a:off x="200025" y="6541982"/>
            <a:ext cx="8856984" cy="123111"/>
          </a:xfrm>
          <a:prstGeom prst="rect">
            <a:avLst/>
          </a:prstGeom>
          <a:noFill/>
        </p:spPr>
        <p:txBody>
          <a:bodyPr wrap="square" lIns="0" tIns="0" rIns="0" bIns="0" rtlCol="0">
            <a:spAutoFit/>
          </a:bodyPr>
          <a:lstStyle/>
          <a:p>
            <a:pPr defTabSz="36195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Institute of Health Metrics and Evaluation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Global Burden of Disease Study</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(2019)</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370647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extLst>
              <p:ext uri="{D42A27DB-BD31-4B8C-83A1-F6EECF244321}">
                <p14:modId xmlns:p14="http://schemas.microsoft.com/office/powerpoint/2010/main" val="248630193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6" imgW="360" imgH="360" progId="TCLayout.ActiveDocument.1">
                  <p:embed/>
                </p:oleObj>
              </mc:Choice>
              <mc:Fallback>
                <p:oleObj name="think-cell Slide" r:id="rId6" imgW="360" imgH="360" progId="TCLayout.ActiveDocument.1">
                  <p:embed/>
                  <p:pic>
                    <p:nvPicPr>
                      <p:cNvPr id="4" name="Object 3" hidden="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just">
              <a:spcBef>
                <a:spcPct val="0"/>
              </a:spcBef>
              <a:spcAft>
                <a:spcPct val="0"/>
              </a:spcAft>
            </a:pPr>
            <a:endParaRPr kumimoji="1" lang="ja-JP" altLang="en-US" sz="1000" dirty="0">
              <a:sym typeface="+mn-lt"/>
            </a:endParaRPr>
          </a:p>
        </p:txBody>
      </p:sp>
      <p:graphicFrame>
        <p:nvGraphicFramePr>
          <p:cNvPr id="95" name="Chart 94">
            <a:extLst>
              <a:ext uri="{FF2B5EF4-FFF2-40B4-BE49-F238E27FC236}">
                <a16:creationId xmlns:a16="http://schemas.microsoft.com/office/drawing/2014/main" id="{B7F81C91-2CA2-4842-8A3A-9880CB441428}"/>
              </a:ext>
            </a:extLst>
          </p:cNvPr>
          <p:cNvGraphicFramePr/>
          <p:nvPr>
            <p:custDataLst>
              <p:tags r:id="rId3"/>
            </p:custDataLst>
            <p:extLst>
              <p:ext uri="{D42A27DB-BD31-4B8C-83A1-F6EECF244321}">
                <p14:modId xmlns:p14="http://schemas.microsoft.com/office/powerpoint/2010/main" val="1953122490"/>
              </p:ext>
            </p:extLst>
          </p:nvPr>
        </p:nvGraphicFramePr>
        <p:xfrm>
          <a:off x="142875" y="4548188"/>
          <a:ext cx="9491663" cy="1519237"/>
        </p:xfrm>
        <a:graphic>
          <a:graphicData uri="http://schemas.openxmlformats.org/drawingml/2006/chart">
            <c:chart xmlns:c="http://schemas.openxmlformats.org/drawingml/2006/chart" xmlns:r="http://schemas.openxmlformats.org/officeDocument/2006/relationships" r:id="rId8"/>
          </a:graphicData>
        </a:graphic>
      </p:graphicFrame>
      <p:sp>
        <p:nvSpPr>
          <p:cNvPr id="5" name="タイトル 4"/>
          <p:cNvSpPr>
            <a:spLocks noGrp="1"/>
          </p:cNvSpPr>
          <p:nvPr>
            <p:ph type="title"/>
          </p:nvPr>
        </p:nvSpPr>
        <p:spPr>
          <a:xfrm>
            <a:off x="200471" y="188550"/>
            <a:ext cx="9505055" cy="360050"/>
          </a:xfrm>
        </p:spPr>
        <p:txBody>
          <a:bodyPr vert="horz"/>
          <a:lstStyle/>
          <a:p>
            <a:r>
              <a:rPr lang="ja-JP" altLang="en-US" dirty="0"/>
              <a:t>サウジアラビア／医療関連／医療・公衆衛生</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疾病構造・死亡要因</a:t>
            </a:r>
            <a:r>
              <a:rPr lang="en-US" altLang="ja-JP" dirty="0"/>
              <a:t>【</a:t>
            </a:r>
            <a:r>
              <a:rPr lang="ja-JP" altLang="en-US" dirty="0"/>
              <a:t>中分類</a:t>
            </a:r>
            <a:r>
              <a:rPr lang="en-US" altLang="ja-JP" dirty="0"/>
              <a:t>】</a:t>
            </a:r>
          </a:p>
        </p:txBody>
      </p:sp>
      <p:grpSp>
        <p:nvGrpSpPr>
          <p:cNvPr id="75" name="グループ化 7"/>
          <p:cNvGrpSpPr/>
          <p:nvPr/>
        </p:nvGrpSpPr>
        <p:grpSpPr>
          <a:xfrm>
            <a:off x="218907" y="2209800"/>
            <a:ext cx="9414613" cy="287338"/>
            <a:chOff x="4803500" y="2113806"/>
            <a:chExt cx="2954133" cy="288032"/>
          </a:xfrm>
        </p:grpSpPr>
        <p:cxnSp>
          <p:nvCxnSpPr>
            <p:cNvPr id="76" name="直線コネクタ 7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死亡要因で見る疾病構造の変化（</a:t>
              </a:r>
              <a:r>
                <a:rPr lang="en-US" altLang="ja-JP" sz="1400" dirty="0">
                  <a:solidFill>
                    <a:srgbClr val="000000"/>
                  </a:solidFill>
                  <a:latin typeface="Arial Black" pitchFamily="34" charset="0"/>
                  <a:ea typeface="HGP創英角ｺﾞｼｯｸUB" pitchFamily="50" charset="-128"/>
                </a:rPr>
                <a:t>1990</a:t>
              </a:r>
              <a:r>
                <a:rPr lang="ja-JP" altLang="en-US" sz="1400" dirty="0">
                  <a:solidFill>
                    <a:srgbClr val="000000"/>
                  </a:solidFill>
                  <a:latin typeface="Arial Black" pitchFamily="34" charset="0"/>
                  <a:ea typeface="HGP創英角ｺﾞｼｯｸUB" pitchFamily="50" charset="-128"/>
                </a:rPr>
                <a:t>年⇒</a:t>
              </a:r>
              <a:r>
                <a:rPr lang="en-US" altLang="ja-JP" sz="1400" dirty="0">
                  <a:solidFill>
                    <a:srgbClr val="000000"/>
                  </a:solidFill>
                  <a:latin typeface="Arial Black" pitchFamily="34" charset="0"/>
                  <a:ea typeface="HGP創英角ｺﾞｼｯｸUB" pitchFamily="50" charset="-128"/>
                </a:rPr>
                <a:t>2019</a:t>
              </a:r>
              <a:r>
                <a:rPr lang="ja-JP" altLang="en-US" sz="1400" dirty="0">
                  <a:solidFill>
                    <a:srgbClr val="000000"/>
                  </a:solidFill>
                  <a:latin typeface="Arial Black" pitchFamily="34" charset="0"/>
                  <a:ea typeface="HGP創英角ｺﾞｼｯｸUB" pitchFamily="50" charset="-128"/>
                </a:rPr>
                <a:t>年）</a:t>
              </a:r>
              <a:endParaRPr lang="zh-TW" altLang="en-US" sz="1400" dirty="0">
                <a:solidFill>
                  <a:srgbClr val="000000"/>
                </a:solidFill>
                <a:latin typeface="Arial Black" pitchFamily="34" charset="0"/>
                <a:ea typeface="HGP創英角ｺﾞｼｯｸUB" pitchFamily="50" charset="-128"/>
              </a:endParaRPr>
            </a:p>
          </p:txBody>
        </p:sp>
      </p:grpSp>
      <p:sp>
        <p:nvSpPr>
          <p:cNvPr id="111" name="テキスト ボックス 110"/>
          <p:cNvSpPr txBox="1"/>
          <p:nvPr/>
        </p:nvSpPr>
        <p:spPr>
          <a:xfrm>
            <a:off x="3907193" y="5118100"/>
            <a:ext cx="480004" cy="196850"/>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square" lIns="0" tIns="0" rIns="0" bIns="0" rtlCol="0" anchor="ctr">
            <a:spAutoFit/>
          </a:bodyPr>
          <a:lstStyle/>
          <a:p>
            <a:pPr algn="ctr">
              <a:lnSpc>
                <a:spcPct val="85000"/>
              </a:lnSpc>
            </a:pPr>
            <a:r>
              <a:rPr lang="ja-JP" altLang="en-US" sz="750" spc="-7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糖尿病、</a:t>
            </a:r>
            <a:endParaRPr lang="en-US" altLang="ja-JP" sz="750" spc="-7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endParaRPr>
          </a:p>
          <a:p>
            <a:pPr algn="ctr">
              <a:lnSpc>
                <a:spcPct val="85000"/>
              </a:lnSpc>
            </a:pPr>
            <a:r>
              <a:rPr lang="ja-JP" altLang="en-US" sz="750" spc="-7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腎臓疾患</a:t>
            </a:r>
            <a:endParaRPr kumimoji="1" lang="ja-JP" altLang="en-US" sz="750" spc="-7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119" name="テキスト ボックス 118"/>
          <p:cNvSpPr txBox="1">
            <a:spLocks/>
          </p:cNvSpPr>
          <p:nvPr/>
        </p:nvSpPr>
        <p:spPr>
          <a:xfrm>
            <a:off x="200471" y="3760788"/>
            <a:ext cx="434082" cy="92075"/>
          </a:xfrm>
          <a:prstGeom prst="rect">
            <a:avLst/>
          </a:prstGeom>
          <a:noFill/>
        </p:spPr>
        <p:txBody>
          <a:bodyPr wrap="square" lIns="0" tIns="0" rIns="0" bIns="0" rtlCol="0" anchor="ctr">
            <a:spAutoFit/>
          </a:bodyPr>
          <a:lstStyle/>
          <a:p>
            <a:pPr>
              <a:lnSpc>
                <a:spcPct val="85000"/>
              </a:lnSpc>
            </a:pPr>
            <a:r>
              <a:rPr kumimoji="1" lang="en-US" altLang="ja-JP" sz="700" dirty="0">
                <a:latin typeface="+mj-lt"/>
                <a:ea typeface="ＭＳ Ｐゴシック" panose="020B0600070205080204" pitchFamily="50" charset="-128"/>
                <a:cs typeface="Arial" panose="020B0604020202020204" pitchFamily="34" charset="0"/>
              </a:rPr>
              <a:t>2019</a:t>
            </a:r>
            <a:endParaRPr kumimoji="1" lang="ja-JP" altLang="en-US" sz="700" dirty="0">
              <a:latin typeface="+mj-lt"/>
              <a:ea typeface="ＭＳ Ｐゴシック" panose="020B0600070205080204" pitchFamily="50" charset="-128"/>
              <a:cs typeface="Arial" panose="020B0604020202020204" pitchFamily="34" charset="0"/>
            </a:endParaRPr>
          </a:p>
        </p:txBody>
      </p:sp>
      <p:sp>
        <p:nvSpPr>
          <p:cNvPr id="120" name="テキスト ボックス 119"/>
          <p:cNvSpPr txBox="1">
            <a:spLocks/>
          </p:cNvSpPr>
          <p:nvPr/>
        </p:nvSpPr>
        <p:spPr>
          <a:xfrm>
            <a:off x="200471" y="5162550"/>
            <a:ext cx="434082" cy="92075"/>
          </a:xfrm>
          <a:prstGeom prst="rect">
            <a:avLst/>
          </a:prstGeom>
          <a:noFill/>
        </p:spPr>
        <p:txBody>
          <a:bodyPr wrap="square" lIns="0" tIns="0" rIns="0" bIns="0" rtlCol="0" anchor="ctr">
            <a:spAutoFit/>
          </a:bodyPr>
          <a:lstStyle/>
          <a:p>
            <a:pPr>
              <a:lnSpc>
                <a:spcPct val="85000"/>
              </a:lnSpc>
            </a:pPr>
            <a:r>
              <a:rPr kumimoji="1" lang="en-US" altLang="ja-JP" sz="700" dirty="0">
                <a:latin typeface="Arial" panose="020B0604020202020204" pitchFamily="34" charset="0"/>
                <a:ea typeface="ＭＳ Ｐゴシック" panose="020B0600070205080204" pitchFamily="50" charset="-128"/>
                <a:cs typeface="Arial" panose="020B0604020202020204" pitchFamily="34" charset="0"/>
              </a:rPr>
              <a:t>1990</a:t>
            </a:r>
            <a:endParaRPr kumimoji="1" lang="ja-JP" altLang="en-US" sz="7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98" name="Chart 97">
            <a:extLst>
              <a:ext uri="{FF2B5EF4-FFF2-40B4-BE49-F238E27FC236}">
                <a16:creationId xmlns:a16="http://schemas.microsoft.com/office/drawing/2014/main" id="{28BE8CDC-7E2B-4CCA-A25D-A0994DA4DAA4}"/>
              </a:ext>
            </a:extLst>
          </p:cNvPr>
          <p:cNvGraphicFramePr/>
          <p:nvPr>
            <p:custDataLst>
              <p:tags r:id="rId4"/>
            </p:custDataLst>
            <p:extLst>
              <p:ext uri="{D42A27DB-BD31-4B8C-83A1-F6EECF244321}">
                <p14:modId xmlns:p14="http://schemas.microsoft.com/office/powerpoint/2010/main" val="1740840908"/>
              </p:ext>
            </p:extLst>
          </p:nvPr>
        </p:nvGraphicFramePr>
        <p:xfrm>
          <a:off x="369888" y="3140075"/>
          <a:ext cx="9036050" cy="1319213"/>
        </p:xfrm>
        <a:graphic>
          <a:graphicData uri="http://schemas.openxmlformats.org/drawingml/2006/chart">
            <c:chart xmlns:c="http://schemas.openxmlformats.org/drawingml/2006/chart" xmlns:r="http://schemas.openxmlformats.org/officeDocument/2006/relationships" r:id="rId9"/>
          </a:graphicData>
        </a:graphic>
      </p:graphicFrame>
      <p:grpSp>
        <p:nvGrpSpPr>
          <p:cNvPr id="11" name="グループ化 10"/>
          <p:cNvGrpSpPr/>
          <p:nvPr/>
        </p:nvGrpSpPr>
        <p:grpSpPr>
          <a:xfrm>
            <a:off x="218907" y="2551113"/>
            <a:ext cx="1163545" cy="649288"/>
            <a:chOff x="-1179690" y="716065"/>
            <a:chExt cx="1163545" cy="648528"/>
          </a:xfrm>
        </p:grpSpPr>
        <p:sp>
          <p:nvSpPr>
            <p:cNvPr id="87" name="正方形/長方形 86"/>
            <p:cNvSpPr/>
            <p:nvPr/>
          </p:nvSpPr>
          <p:spPr>
            <a:xfrm>
              <a:off x="-1179690" y="716065"/>
              <a:ext cx="994818" cy="619009"/>
            </a:xfrm>
            <a:prstGeom prst="rect">
              <a:avLst/>
            </a:prstGeom>
            <a:noFill/>
            <a:ln>
              <a:solidFill>
                <a:schemeClr val="accent1"/>
              </a:solidFill>
            </a:ln>
          </p:spPr>
          <p:txBody>
            <a:bodyPr wrap="square" rIns="0" rtlCol="0" anchor="t" anchorCtr="0">
              <a:noAutofit/>
            </a:bodyPr>
            <a:lstStyle/>
            <a:p>
              <a:pPr marL="3175" algn="just">
                <a:lnSpc>
                  <a:spcPct val="114000"/>
                </a:lnSpc>
              </a:pPr>
              <a:r>
                <a:rPr kumimoji="1"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凡例</a:t>
              </a:r>
              <a:r>
                <a:rPr kumimoji="1" lang="en-US" altLang="ja-JP" sz="800" dirty="0">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89" name="正方形/長方形 88"/>
            <p:cNvSpPr/>
            <p:nvPr/>
          </p:nvSpPr>
          <p:spPr>
            <a:xfrm>
              <a:off x="-1071586" y="916576"/>
              <a:ext cx="360040" cy="72008"/>
            </a:xfrm>
            <a:prstGeom prst="rect">
              <a:avLst/>
            </a:prstGeom>
            <a:solidFill>
              <a:srgbClr val="1F497D"/>
            </a:solidFill>
          </p:spPr>
          <p:txBody>
            <a:bodyPr wrap="square" rIns="0" rtlCol="0" anchor="ctr" anchorCtr="0">
              <a:noAutofit/>
            </a:bodyPr>
            <a:lstStyle/>
            <a:p>
              <a:pPr marL="3175" algn="just">
                <a:lnSpc>
                  <a:spcPct val="114000"/>
                </a:lnSpc>
              </a:pPr>
              <a:endParaRPr kumimoji="1" lang="ja-JP" altLang="en-US" sz="12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0" name="正方形/長方形 89"/>
            <p:cNvSpPr/>
            <p:nvPr/>
          </p:nvSpPr>
          <p:spPr>
            <a:xfrm>
              <a:off x="-1071586" y="1069697"/>
              <a:ext cx="360040" cy="72008"/>
            </a:xfrm>
            <a:prstGeom prst="rect">
              <a:avLst/>
            </a:prstGeom>
            <a:solidFill>
              <a:srgbClr val="C0E6F4"/>
            </a:solidFill>
          </p:spPr>
          <p:txBody>
            <a:bodyPr wrap="square" rIns="0" rtlCol="0" anchor="ctr" anchorCtr="0">
              <a:noAutofit/>
            </a:bodyPr>
            <a:lstStyle/>
            <a:p>
              <a:pPr marL="3175" algn="just">
                <a:lnSpc>
                  <a:spcPct val="114000"/>
                </a:lnSpc>
              </a:pPr>
              <a:endParaRPr kumimoji="1" lang="ja-JP" altLang="en-US" sz="12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2" name="正方形/長方形 91"/>
            <p:cNvSpPr/>
            <p:nvPr/>
          </p:nvSpPr>
          <p:spPr>
            <a:xfrm>
              <a:off x="-1071586" y="1222818"/>
              <a:ext cx="360040" cy="72008"/>
            </a:xfrm>
            <a:prstGeom prst="rect">
              <a:avLst/>
            </a:prstGeom>
            <a:solidFill>
              <a:srgbClr val="80CCE8"/>
            </a:solidFill>
          </p:spPr>
          <p:txBody>
            <a:bodyPr wrap="square" rIns="0" rtlCol="0" anchor="ctr" anchorCtr="0">
              <a:noAutofit/>
            </a:bodyPr>
            <a:lstStyle/>
            <a:p>
              <a:pPr marL="3175" algn="just">
                <a:lnSpc>
                  <a:spcPct val="114000"/>
                </a:lnSpc>
              </a:pPr>
              <a:endParaRPr kumimoji="1" lang="ja-JP" altLang="en-US" sz="12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3" name="テキスト ボックス 92"/>
            <p:cNvSpPr txBox="1"/>
            <p:nvPr/>
          </p:nvSpPr>
          <p:spPr>
            <a:xfrm>
              <a:off x="-784304" y="857819"/>
              <a:ext cx="768159" cy="199821"/>
            </a:xfrm>
            <a:prstGeom prst="rect">
              <a:avLst/>
            </a:prstGeom>
            <a:noFill/>
          </p:spPr>
          <p:txBody>
            <a:bodyPr wrap="none" rtlCol="0">
              <a:spAutoFit/>
            </a:bodyPr>
            <a:lstStyle/>
            <a:p>
              <a:r>
                <a:rPr kumimoji="1" lang="ja-JP" altLang="en-US" sz="700" dirty="0">
                  <a:latin typeface="Arial" panose="020B0604020202020204" pitchFamily="34" charset="0"/>
                  <a:ea typeface="ＭＳ Ｐゴシック" panose="020B0600070205080204" pitchFamily="50" charset="-128"/>
                  <a:cs typeface="Arial" panose="020B0604020202020204" pitchFamily="34" charset="0"/>
                </a:rPr>
                <a:t>：非感染性疾患</a:t>
              </a:r>
            </a:p>
          </p:txBody>
        </p:sp>
        <p:sp>
          <p:nvSpPr>
            <p:cNvPr id="94" name="テキスト ボックス 93"/>
            <p:cNvSpPr txBox="1"/>
            <p:nvPr/>
          </p:nvSpPr>
          <p:spPr>
            <a:xfrm>
              <a:off x="-777504" y="1011329"/>
              <a:ext cx="498855" cy="200055"/>
            </a:xfrm>
            <a:prstGeom prst="rect">
              <a:avLst/>
            </a:prstGeom>
            <a:noFill/>
          </p:spPr>
          <p:txBody>
            <a:bodyPr wrap="none" rtlCol="0">
              <a:spAutoFit/>
            </a:bodyPr>
            <a:lstStyle/>
            <a:p>
              <a:r>
                <a:rPr kumimoji="1" lang="ja-JP" altLang="en-US" sz="700" dirty="0">
                  <a:latin typeface="Arial" panose="020B0604020202020204" pitchFamily="34" charset="0"/>
                  <a:ea typeface="ＭＳ Ｐゴシック" panose="020B0600070205080204" pitchFamily="50" charset="-128"/>
                  <a:cs typeface="Arial" panose="020B0604020202020204" pitchFamily="34" charset="0"/>
                </a:rPr>
                <a:t>：感染症</a:t>
              </a:r>
            </a:p>
          </p:txBody>
        </p:sp>
        <p:sp>
          <p:nvSpPr>
            <p:cNvPr id="99" name="テキスト ボックス 98"/>
            <p:cNvSpPr txBox="1"/>
            <p:nvPr/>
          </p:nvSpPr>
          <p:spPr>
            <a:xfrm>
              <a:off x="-777184" y="1164538"/>
              <a:ext cx="498855" cy="200055"/>
            </a:xfrm>
            <a:prstGeom prst="rect">
              <a:avLst/>
            </a:prstGeom>
            <a:noFill/>
          </p:spPr>
          <p:txBody>
            <a:bodyPr wrap="none" rtlCol="0">
              <a:spAutoFit/>
            </a:bodyPr>
            <a:lstStyle/>
            <a:p>
              <a:r>
                <a:rPr kumimoji="1" lang="ja-JP" altLang="en-US" sz="700" dirty="0">
                  <a:latin typeface="Arial" panose="020B0604020202020204" pitchFamily="34" charset="0"/>
                  <a:ea typeface="ＭＳ Ｐゴシック" panose="020B0600070205080204" pitchFamily="50" charset="-128"/>
                  <a:cs typeface="Arial" panose="020B0604020202020204" pitchFamily="34" charset="0"/>
                </a:rPr>
                <a:t>：事故等</a:t>
              </a:r>
            </a:p>
          </p:txBody>
        </p:sp>
      </p:grpSp>
      <p:sp>
        <p:nvSpPr>
          <p:cNvPr id="66" name="テキスト ボックス 115"/>
          <p:cNvSpPr txBox="1"/>
          <p:nvPr/>
        </p:nvSpPr>
        <p:spPr>
          <a:xfrm>
            <a:off x="200025" y="6541982"/>
            <a:ext cx="8856984" cy="123111"/>
          </a:xfrm>
          <a:prstGeom prst="rect">
            <a:avLst/>
          </a:prstGeom>
          <a:noFill/>
        </p:spPr>
        <p:txBody>
          <a:bodyPr wrap="square" lIns="0" tIns="0" rIns="0" bIns="0" rtlCol="0">
            <a:spAutoFit/>
          </a:bodyPr>
          <a:lstStyle/>
          <a:p>
            <a:pPr defTabSz="36195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Institute of Health Metrics and Evaluation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Global Burden of Disease Study</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(2019)</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73" name="テキスト ボックス 72"/>
          <p:cNvSpPr txBox="1"/>
          <p:nvPr/>
        </p:nvSpPr>
        <p:spPr>
          <a:xfrm>
            <a:off x="214443" y="1042508"/>
            <a:ext cx="9505056" cy="99924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1990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年から</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年にかけては、最も大きい割合を占めていた「妊産婦・新生児の障害」が減少する等、「感染症」全体の割合が小さくなっている。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一方で、</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年には、「心血管疾患」や「新生物」等、「非感染性疾患」の割合が増加している。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また、「交通事故」による死亡も全体に占める割合が増加しており、</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年では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番目に大きい。</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1" name="テキスト ボックス 90"/>
          <p:cNvSpPr txBox="1"/>
          <p:nvPr/>
        </p:nvSpPr>
        <p:spPr>
          <a:xfrm>
            <a:off x="1712640" y="3757613"/>
            <a:ext cx="480901" cy="98425"/>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nchor="ctr">
            <a:spAutoFit/>
          </a:bodyPr>
          <a:lstStyle/>
          <a:p>
            <a:pPr algn="ctr">
              <a:lnSpc>
                <a:spcPct val="85000"/>
              </a:lnSpc>
            </a:pPr>
            <a:r>
              <a:rPr kumimoji="1"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心血管疾患</a:t>
            </a:r>
          </a:p>
        </p:txBody>
      </p:sp>
      <p:sp>
        <p:nvSpPr>
          <p:cNvPr id="135" name="テキスト ボックス 134"/>
          <p:cNvSpPr txBox="1"/>
          <p:nvPr/>
        </p:nvSpPr>
        <p:spPr>
          <a:xfrm>
            <a:off x="1098635" y="5167313"/>
            <a:ext cx="480901" cy="98425"/>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nchor="ctr">
            <a:spAutoFit/>
          </a:bodyPr>
          <a:lstStyle>
            <a:defPPr>
              <a:defRPr lang="ja-JP"/>
            </a:defPPr>
            <a:lvl1pPr algn="ctr">
              <a:defRPr sz="750" b="1">
                <a:solidFill>
                  <a:srgbClr val="FF0000"/>
                </a:solidFill>
                <a:latin typeface="ＭＳ Ｐゴシック" panose="020B0600070205080204" pitchFamily="50" charset="-128"/>
                <a:ea typeface="ＭＳ Ｐゴシック" panose="020B0600070205080204" pitchFamily="50" charset="-128"/>
                <a:cs typeface="Arial" panose="020B0604020202020204" pitchFamily="34" charset="0"/>
              </a:defRPr>
            </a:lvl1pPr>
          </a:lstStyle>
          <a:p>
            <a:pPr>
              <a:lnSpc>
                <a:spcPct val="85000"/>
              </a:lnSpc>
            </a:pPr>
            <a:r>
              <a:rPr lang="ja-JP" altLang="en-US" b="0" dirty="0">
                <a:solidFill>
                  <a:schemeClr val="bg1"/>
                </a:solidFill>
              </a:rPr>
              <a:t>心血管疾患</a:t>
            </a:r>
          </a:p>
        </p:txBody>
      </p:sp>
      <p:sp>
        <p:nvSpPr>
          <p:cNvPr id="137" name="テキスト ボックス 136"/>
          <p:cNvSpPr txBox="1"/>
          <p:nvPr/>
        </p:nvSpPr>
        <p:spPr>
          <a:xfrm>
            <a:off x="4557258" y="3708400"/>
            <a:ext cx="619640" cy="196850"/>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square" lIns="0" tIns="0" rIns="0" bIns="0" rtlCol="0" anchor="ctr">
            <a:spAutoFit/>
          </a:bodyPr>
          <a:lstStyle>
            <a:defPPr>
              <a:defRPr lang="ja-JP"/>
            </a:defPPr>
            <a:lvl1pPr algn="ctr">
              <a:defRPr sz="750" b="1">
                <a:solidFill>
                  <a:srgbClr val="FF0000"/>
                </a:solidFill>
                <a:latin typeface="ＭＳ Ｐゴシック" panose="020B0600070205080204" pitchFamily="50" charset="-128"/>
                <a:ea typeface="ＭＳ Ｐゴシック" panose="020B0600070205080204" pitchFamily="50" charset="-128"/>
                <a:cs typeface="Arial" panose="020B0604020202020204" pitchFamily="34" charset="0"/>
              </a:defRPr>
            </a:lvl1pPr>
          </a:lstStyle>
          <a:p>
            <a:pPr>
              <a:lnSpc>
                <a:spcPct val="85000"/>
              </a:lnSpc>
            </a:pPr>
            <a:r>
              <a:rPr lang="ja-JP" altLang="en-US" b="0" dirty="0">
                <a:solidFill>
                  <a:schemeClr val="bg1"/>
                </a:solidFill>
              </a:rPr>
              <a:t>糖尿病、</a:t>
            </a:r>
            <a:endParaRPr lang="en-US" altLang="ja-JP" b="0" dirty="0">
              <a:solidFill>
                <a:schemeClr val="bg1"/>
              </a:solidFill>
            </a:endParaRPr>
          </a:p>
          <a:p>
            <a:pPr>
              <a:lnSpc>
                <a:spcPct val="85000"/>
              </a:lnSpc>
            </a:pPr>
            <a:r>
              <a:rPr lang="ja-JP" altLang="en-US" b="0" dirty="0">
                <a:solidFill>
                  <a:schemeClr val="bg1"/>
                </a:solidFill>
              </a:rPr>
              <a:t>腎臓疾患</a:t>
            </a:r>
          </a:p>
        </p:txBody>
      </p:sp>
      <p:sp>
        <p:nvSpPr>
          <p:cNvPr id="79" name="テキスト ボックス 78"/>
          <p:cNvSpPr txBox="1"/>
          <p:nvPr/>
        </p:nvSpPr>
        <p:spPr>
          <a:xfrm>
            <a:off x="3989396" y="3757613"/>
            <a:ext cx="288541" cy="98425"/>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nchor="ctr">
            <a:spAutoFit/>
          </a:bodyPr>
          <a:lstStyle/>
          <a:p>
            <a:pPr algn="ctr">
              <a:lnSpc>
                <a:spcPct val="85000"/>
              </a:lnSpc>
            </a:pPr>
            <a:r>
              <a:rPr kumimoji="1"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新生物</a:t>
            </a:r>
          </a:p>
        </p:txBody>
      </p:sp>
      <p:sp>
        <p:nvSpPr>
          <p:cNvPr id="57" name="テキスト ボックス 56"/>
          <p:cNvSpPr txBox="1"/>
          <p:nvPr/>
        </p:nvSpPr>
        <p:spPr>
          <a:xfrm>
            <a:off x="3594608" y="5167313"/>
            <a:ext cx="288541" cy="98425"/>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nchor="ctr">
            <a:spAutoFit/>
          </a:bodyPr>
          <a:lstStyle/>
          <a:p>
            <a:pPr algn="ctr">
              <a:lnSpc>
                <a:spcPct val="85000"/>
              </a:lnSpc>
            </a:pPr>
            <a:r>
              <a:rPr kumimoji="1"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新生物</a:t>
            </a:r>
          </a:p>
        </p:txBody>
      </p:sp>
      <p:sp>
        <p:nvSpPr>
          <p:cNvPr id="188" name="テキスト ボックス 187"/>
          <p:cNvSpPr txBox="1"/>
          <p:nvPr/>
        </p:nvSpPr>
        <p:spPr>
          <a:xfrm>
            <a:off x="2442094" y="5167473"/>
            <a:ext cx="953787" cy="98104"/>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nchor="ctr">
            <a:spAutoFit/>
          </a:bodyPr>
          <a:lstStyle>
            <a:defPPr>
              <a:defRPr lang="ja-JP"/>
            </a:defPPr>
            <a:lvl1pPr algn="ctr">
              <a:defRPr sz="750">
                <a:latin typeface="ＭＳ Ｐゴシック" panose="020B0600070205080204" pitchFamily="50" charset="-128"/>
                <a:ea typeface="ＭＳ Ｐゴシック" panose="020B0600070205080204" pitchFamily="50" charset="-128"/>
                <a:cs typeface="Arial" panose="020B0604020202020204" pitchFamily="34" charset="0"/>
              </a:defRPr>
            </a:lvl1pPr>
          </a:lstStyle>
          <a:p>
            <a:pPr>
              <a:lnSpc>
                <a:spcPct val="85000"/>
              </a:lnSpc>
            </a:pPr>
            <a:r>
              <a:rPr lang="ja-JP" altLang="en-US" dirty="0">
                <a:solidFill>
                  <a:schemeClr val="bg1"/>
                </a:solidFill>
              </a:rPr>
              <a:t>その他の非感染性疾患</a:t>
            </a:r>
          </a:p>
        </p:txBody>
      </p:sp>
      <p:sp>
        <p:nvSpPr>
          <p:cNvPr id="58" name="テキスト ボックス 57"/>
          <p:cNvSpPr txBox="1"/>
          <p:nvPr/>
        </p:nvSpPr>
        <p:spPr>
          <a:xfrm>
            <a:off x="5308728" y="5121275"/>
            <a:ext cx="1238697" cy="190500"/>
          </a:xfrm>
          <a:prstGeom prst="rect">
            <a:avLst/>
          </a:prstGeom>
          <a:noFill/>
        </p:spPr>
        <p:txBody>
          <a:bodyPr wrap="square" rtlCol="0" anchor="ctr">
            <a:spAutoFit/>
          </a:bodyPr>
          <a:lstStyle/>
          <a:p>
            <a:pPr algn="ctr">
              <a:lnSpc>
                <a:spcPct val="85000"/>
              </a:lnSpc>
            </a:pPr>
            <a:r>
              <a:rPr lang="ja-JP" altLang="en-US" sz="750" dirty="0">
                <a:latin typeface="Arial" panose="020B0604020202020204" pitchFamily="34" charset="0"/>
                <a:ea typeface="ＭＳ Ｐゴシック" panose="020B0600070205080204" pitchFamily="50" charset="-128"/>
                <a:cs typeface="Arial" panose="020B0604020202020204" pitchFamily="34" charset="0"/>
              </a:rPr>
              <a:t>妊産婦・新生児の障害</a:t>
            </a:r>
          </a:p>
        </p:txBody>
      </p:sp>
      <p:sp>
        <p:nvSpPr>
          <p:cNvPr id="59" name="テキスト ボックス 58"/>
          <p:cNvSpPr txBox="1"/>
          <p:nvPr/>
        </p:nvSpPr>
        <p:spPr>
          <a:xfrm>
            <a:off x="6323816" y="3708400"/>
            <a:ext cx="387927" cy="196850"/>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nchor="ctr">
            <a:spAutoFit/>
          </a:bodyPr>
          <a:lstStyle/>
          <a:p>
            <a:pPr algn="ctr">
              <a:lnSpc>
                <a:spcPct val="85000"/>
              </a:lnSpc>
            </a:pPr>
            <a:r>
              <a:rPr lang="ja-JP" altLang="en-US" sz="750" spc="-70" dirty="0">
                <a:latin typeface="ＭＳ Ｐゴシック" panose="020B0600070205080204" pitchFamily="50" charset="-128"/>
                <a:ea typeface="ＭＳ Ｐゴシック" panose="020B0600070205080204" pitchFamily="50" charset="-128"/>
                <a:cs typeface="Arial" panose="020B0604020202020204" pitchFamily="34" charset="0"/>
              </a:rPr>
              <a:t>呼吸器感</a:t>
            </a:r>
            <a:endParaRPr lang="en-US" altLang="ja-JP" sz="750" spc="-70" dirty="0">
              <a:latin typeface="ＭＳ Ｐゴシック" panose="020B0600070205080204" pitchFamily="50" charset="-128"/>
              <a:ea typeface="ＭＳ Ｐゴシック" panose="020B0600070205080204" pitchFamily="50" charset="-128"/>
              <a:cs typeface="Arial" panose="020B0604020202020204" pitchFamily="34" charset="0"/>
            </a:endParaRPr>
          </a:p>
          <a:p>
            <a:pPr algn="ctr">
              <a:lnSpc>
                <a:spcPct val="85000"/>
              </a:lnSpc>
            </a:pPr>
            <a:r>
              <a:rPr lang="ja-JP" altLang="en-US" sz="750" spc="-70" dirty="0">
                <a:latin typeface="ＭＳ Ｐゴシック" panose="020B0600070205080204" pitchFamily="50" charset="-128"/>
                <a:ea typeface="ＭＳ Ｐゴシック" panose="020B0600070205080204" pitchFamily="50" charset="-128"/>
                <a:cs typeface="Arial" panose="020B0604020202020204" pitchFamily="34" charset="0"/>
              </a:rPr>
              <a:t>染症・</a:t>
            </a:r>
            <a:r>
              <a:rPr kumimoji="1" lang="ja-JP" altLang="en-US" sz="750" spc="-70" dirty="0">
                <a:latin typeface="ＭＳ Ｐゴシック" panose="020B0600070205080204" pitchFamily="50" charset="-128"/>
                <a:ea typeface="ＭＳ Ｐゴシック" panose="020B0600070205080204" pitchFamily="50" charset="-128"/>
                <a:cs typeface="Arial" panose="020B0604020202020204" pitchFamily="34" charset="0"/>
              </a:rPr>
              <a:t>結核</a:t>
            </a:r>
          </a:p>
        </p:txBody>
      </p:sp>
      <p:sp>
        <p:nvSpPr>
          <p:cNvPr id="113" name="テキスト ボックス 112"/>
          <p:cNvSpPr txBox="1"/>
          <p:nvPr/>
        </p:nvSpPr>
        <p:spPr>
          <a:xfrm>
            <a:off x="8761139" y="5167313"/>
            <a:ext cx="384721" cy="98425"/>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nchor="ctr">
            <a:spAutoFit/>
          </a:bodyPr>
          <a:lstStyle/>
          <a:p>
            <a:pPr algn="ctr">
              <a:lnSpc>
                <a:spcPct val="85000"/>
              </a:lnSpc>
            </a:pPr>
            <a:r>
              <a:rPr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rPr>
              <a:t>交通事故</a:t>
            </a:r>
            <a:endParaRPr kumimoji="1"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60" name="テキスト ボックス 59"/>
          <p:cNvSpPr txBox="1"/>
          <p:nvPr/>
        </p:nvSpPr>
        <p:spPr>
          <a:xfrm>
            <a:off x="7481799" y="3757613"/>
            <a:ext cx="384721" cy="98425"/>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nchor="ctr">
            <a:spAutoFit/>
          </a:bodyPr>
          <a:lstStyle/>
          <a:p>
            <a:pPr algn="ctr">
              <a:lnSpc>
                <a:spcPct val="85000"/>
              </a:lnSpc>
            </a:pPr>
            <a:r>
              <a:rPr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rPr>
              <a:t>交通事故</a:t>
            </a:r>
            <a:endParaRPr kumimoji="1"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61" name="正方形/長方形 60"/>
          <p:cNvSpPr/>
          <p:nvPr/>
        </p:nvSpPr>
        <p:spPr>
          <a:xfrm>
            <a:off x="7965013" y="5072063"/>
            <a:ext cx="569387" cy="288925"/>
          </a:xfrm>
          <a:prstGeom prst="rect">
            <a:avLst/>
          </a:prstGeom>
        </p:spPr>
        <p:txBody>
          <a:bodyPr wrap="none">
            <a:spAutoFit/>
          </a:bodyPr>
          <a:lstStyle/>
          <a:p>
            <a:pPr algn="ctr">
              <a:lnSpc>
                <a:spcPct val="85000"/>
              </a:lnSpc>
            </a:pPr>
            <a:r>
              <a:rPr lang="zh-TW" altLang="en-US" sz="750" dirty="0">
                <a:latin typeface="Arial" panose="020B0604020202020204" pitchFamily="34" charset="0"/>
                <a:ea typeface="ＭＳ Ｐゴシック" panose="020B0600070205080204" pitchFamily="50" charset="-128"/>
                <a:cs typeface="Arial" panose="020B0604020202020204" pitchFamily="34" charset="0"/>
              </a:rPr>
              <a:t>非意図的</a:t>
            </a:r>
            <a:br>
              <a:rPr lang="en-US" altLang="zh-TW" sz="750" dirty="0">
                <a:latin typeface="Arial" panose="020B0604020202020204" pitchFamily="34" charset="0"/>
                <a:ea typeface="ＭＳ Ｐゴシック" panose="020B0600070205080204" pitchFamily="50" charset="-128"/>
                <a:cs typeface="Arial" panose="020B0604020202020204" pitchFamily="34" charset="0"/>
              </a:rPr>
            </a:br>
            <a:r>
              <a:rPr lang="zh-TW" altLang="en-US" sz="750" dirty="0">
                <a:latin typeface="Arial" panose="020B0604020202020204" pitchFamily="34" charset="0"/>
                <a:ea typeface="ＭＳ Ｐゴシック" panose="020B0600070205080204" pitchFamily="50" charset="-128"/>
                <a:cs typeface="Arial" panose="020B0604020202020204" pitchFamily="34" charset="0"/>
              </a:rPr>
              <a:t>負傷</a:t>
            </a:r>
          </a:p>
        </p:txBody>
      </p:sp>
      <p:sp>
        <p:nvSpPr>
          <p:cNvPr id="62" name="正方形/長方形 61"/>
          <p:cNvSpPr/>
          <p:nvPr/>
        </p:nvSpPr>
        <p:spPr>
          <a:xfrm>
            <a:off x="8534400" y="3662363"/>
            <a:ext cx="571026" cy="288925"/>
          </a:xfrm>
          <a:prstGeom prst="rect">
            <a:avLst/>
          </a:prstGeom>
        </p:spPr>
        <p:txBody>
          <a:bodyPr wrap="square" anchor="ctr">
            <a:spAutoFit/>
          </a:bodyPr>
          <a:lstStyle/>
          <a:p>
            <a:pPr algn="ctr">
              <a:lnSpc>
                <a:spcPct val="85000"/>
              </a:lnSpc>
            </a:pPr>
            <a:r>
              <a:rPr lang="zh-TW" altLang="en-US" sz="750" dirty="0">
                <a:latin typeface="Arial" panose="020B0604020202020204" pitchFamily="34" charset="0"/>
                <a:ea typeface="ＭＳ Ｐゴシック" panose="020B0600070205080204" pitchFamily="50" charset="-128"/>
                <a:cs typeface="Arial" panose="020B0604020202020204" pitchFamily="34" charset="0"/>
              </a:rPr>
              <a:t>非意図的</a:t>
            </a:r>
            <a:br>
              <a:rPr lang="en-US" altLang="zh-TW" sz="750" dirty="0">
                <a:latin typeface="Arial" panose="020B0604020202020204" pitchFamily="34" charset="0"/>
                <a:ea typeface="ＭＳ Ｐゴシック" panose="020B0600070205080204" pitchFamily="50" charset="-128"/>
                <a:cs typeface="Arial" panose="020B0604020202020204" pitchFamily="34" charset="0"/>
              </a:rPr>
            </a:br>
            <a:r>
              <a:rPr lang="zh-TW" altLang="en-US" sz="750" dirty="0">
                <a:latin typeface="Arial" panose="020B0604020202020204" pitchFamily="34" charset="0"/>
                <a:ea typeface="ＭＳ Ｐゴシック" panose="020B0600070205080204" pitchFamily="50" charset="-128"/>
                <a:cs typeface="Arial" panose="020B0604020202020204" pitchFamily="34" charset="0"/>
              </a:rPr>
              <a:t>負傷</a:t>
            </a:r>
          </a:p>
        </p:txBody>
      </p:sp>
      <p:sp>
        <p:nvSpPr>
          <p:cNvPr id="143" name="テキスト ボックス 142"/>
          <p:cNvSpPr txBox="1"/>
          <p:nvPr/>
        </p:nvSpPr>
        <p:spPr>
          <a:xfrm flipH="1">
            <a:off x="9385049" y="5043488"/>
            <a:ext cx="223655" cy="346075"/>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nchor="ctr">
            <a:noAutofit/>
          </a:bodyPr>
          <a:lstStyle>
            <a:defPPr>
              <a:defRPr lang="ja-JP"/>
            </a:defPPr>
            <a:lvl1pPr algn="ctr">
              <a:defRPr sz="750">
                <a:ea typeface="ＭＳ Ｐゴシック" panose="020B0600070205080204" pitchFamily="50" charset="-128"/>
                <a:cs typeface="Arial" panose="020B0604020202020204" pitchFamily="34" charset="0"/>
              </a:defRPr>
            </a:lvl1pPr>
          </a:lstStyle>
          <a:p>
            <a:pPr>
              <a:lnSpc>
                <a:spcPct val="85000"/>
              </a:lnSpc>
            </a:pPr>
            <a:r>
              <a:rPr lang="zh-TW" altLang="en-US" dirty="0"/>
              <a:t>自傷、</a:t>
            </a:r>
            <a:br>
              <a:rPr lang="en-US" altLang="zh-TW" dirty="0"/>
            </a:br>
            <a:r>
              <a:rPr lang="zh-TW" altLang="en-US" dirty="0"/>
              <a:t>個人間</a:t>
            </a:r>
            <a:br>
              <a:rPr lang="en-US" altLang="zh-TW" dirty="0"/>
            </a:br>
            <a:r>
              <a:rPr lang="zh-TW" altLang="en-US" dirty="0"/>
              <a:t>暴力</a:t>
            </a:r>
          </a:p>
        </p:txBody>
      </p:sp>
      <p:sp>
        <p:nvSpPr>
          <p:cNvPr id="63" name="テキスト ボックス 62"/>
          <p:cNvSpPr txBox="1"/>
          <p:nvPr/>
        </p:nvSpPr>
        <p:spPr>
          <a:xfrm flipH="1">
            <a:off x="9385049" y="3633788"/>
            <a:ext cx="223655" cy="346075"/>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nchor="ctr">
            <a:noAutofit/>
          </a:bodyPr>
          <a:lstStyle>
            <a:defPPr>
              <a:defRPr lang="ja-JP"/>
            </a:defPPr>
            <a:lvl1pPr algn="ctr">
              <a:defRPr sz="750">
                <a:ea typeface="ＭＳ Ｐゴシック" panose="020B0600070205080204" pitchFamily="50" charset="-128"/>
                <a:cs typeface="Arial" panose="020B0604020202020204" pitchFamily="34" charset="0"/>
              </a:defRPr>
            </a:lvl1pPr>
          </a:lstStyle>
          <a:p>
            <a:pPr>
              <a:lnSpc>
                <a:spcPct val="85000"/>
              </a:lnSpc>
            </a:pPr>
            <a:r>
              <a:rPr lang="zh-TW" altLang="en-US" dirty="0"/>
              <a:t>自傷、</a:t>
            </a:r>
            <a:br>
              <a:rPr lang="en-US" altLang="zh-TW" dirty="0"/>
            </a:br>
            <a:r>
              <a:rPr lang="zh-TW" altLang="en-US" dirty="0"/>
              <a:t>個人間</a:t>
            </a:r>
            <a:br>
              <a:rPr lang="en-US" altLang="zh-TW" dirty="0"/>
            </a:br>
            <a:r>
              <a:rPr lang="zh-TW" altLang="en-US" dirty="0"/>
              <a:t>暴力</a:t>
            </a:r>
          </a:p>
        </p:txBody>
      </p:sp>
      <p:sp>
        <p:nvSpPr>
          <p:cNvPr id="64" name="テキスト ボックス 63"/>
          <p:cNvSpPr txBox="1"/>
          <p:nvPr/>
        </p:nvSpPr>
        <p:spPr>
          <a:xfrm>
            <a:off x="6744385" y="5118100"/>
            <a:ext cx="432811" cy="196850"/>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nchor="ctr">
            <a:spAutoFit/>
          </a:bodyPr>
          <a:lstStyle/>
          <a:p>
            <a:pPr algn="ctr">
              <a:lnSpc>
                <a:spcPct val="85000"/>
              </a:lnSpc>
            </a:pPr>
            <a:r>
              <a:rPr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rPr>
              <a:t>呼吸器感</a:t>
            </a:r>
            <a:br>
              <a:rPr lang="en-US" altLang="ja-JP" sz="750" dirty="0">
                <a:latin typeface="ＭＳ Ｐゴシック" panose="020B0600070205080204" pitchFamily="50" charset="-128"/>
                <a:ea typeface="ＭＳ Ｐゴシック" panose="020B0600070205080204" pitchFamily="50" charset="-128"/>
                <a:cs typeface="Arial" panose="020B0604020202020204" pitchFamily="34" charset="0"/>
              </a:rPr>
            </a:br>
            <a:r>
              <a:rPr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rPr>
              <a:t>染症・</a:t>
            </a:r>
            <a:r>
              <a:rPr kumimoji="1"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rPr>
              <a:t>結核</a:t>
            </a:r>
          </a:p>
        </p:txBody>
      </p:sp>
      <p:sp>
        <p:nvSpPr>
          <p:cNvPr id="118" name="左中かっこ 117"/>
          <p:cNvSpPr/>
          <p:nvPr/>
        </p:nvSpPr>
        <p:spPr>
          <a:xfrm rot="5400000">
            <a:off x="5880100" y="3132138"/>
            <a:ext cx="87807" cy="774700"/>
          </a:xfrm>
          <a:prstGeom prst="leftBrace">
            <a:avLst>
              <a:gd name="adj1" fmla="val 44072"/>
              <a:gd name="adj2" fmla="val 50000"/>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lnSpc>
                <a:spcPct val="85000"/>
              </a:lnSpc>
            </a:pPr>
            <a:endParaRPr kumimoji="1" lang="ja-JP" altLang="en-US" sz="750">
              <a:latin typeface="ＭＳ Ｐゴシック" panose="020B0600070205080204" pitchFamily="50" charset="-128"/>
              <a:ea typeface="ＭＳ Ｐゴシック" panose="020B0600070205080204" pitchFamily="50" charset="-128"/>
            </a:endParaRPr>
          </a:p>
        </p:txBody>
      </p:sp>
      <p:sp>
        <p:nvSpPr>
          <p:cNvPr id="180" name="左中かっこ 179"/>
          <p:cNvSpPr/>
          <p:nvPr/>
        </p:nvSpPr>
        <p:spPr>
          <a:xfrm rot="5400000">
            <a:off x="6797675" y="3413125"/>
            <a:ext cx="72566" cy="198438"/>
          </a:xfrm>
          <a:prstGeom prst="leftBrace">
            <a:avLst>
              <a:gd name="adj1" fmla="val 53328"/>
              <a:gd name="adj2" fmla="val 50000"/>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lnSpc>
                <a:spcPct val="85000"/>
              </a:lnSpc>
            </a:pPr>
            <a:endParaRPr kumimoji="1" lang="ja-JP" altLang="en-US" sz="750">
              <a:latin typeface="ＭＳ Ｐゴシック" panose="020B0600070205080204" pitchFamily="50" charset="-128"/>
              <a:ea typeface="ＭＳ Ｐゴシック" panose="020B0600070205080204" pitchFamily="50" charset="-128"/>
            </a:endParaRPr>
          </a:p>
        </p:txBody>
      </p:sp>
      <p:sp>
        <p:nvSpPr>
          <p:cNvPr id="67" name="テキスト ボックス 66"/>
          <p:cNvSpPr txBox="1"/>
          <p:nvPr/>
        </p:nvSpPr>
        <p:spPr>
          <a:xfrm>
            <a:off x="5225138" y="3708400"/>
            <a:ext cx="288541" cy="196850"/>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nchor="ctr">
            <a:spAutoFit/>
          </a:bodyPr>
          <a:lstStyle>
            <a:defPPr>
              <a:defRPr lang="ja-JP"/>
            </a:defPPr>
            <a:lvl1pPr algn="ctr">
              <a:defRPr sz="750">
                <a:latin typeface="ＭＳ Ｐゴシック" panose="020B0600070205080204" pitchFamily="50" charset="-128"/>
                <a:ea typeface="ＭＳ Ｐゴシック" panose="020B0600070205080204" pitchFamily="50" charset="-128"/>
                <a:cs typeface="Arial" panose="020B0604020202020204" pitchFamily="34" charset="0"/>
              </a:defRPr>
            </a:lvl1pPr>
          </a:lstStyle>
          <a:p>
            <a:pPr>
              <a:lnSpc>
                <a:spcPct val="85000"/>
              </a:lnSpc>
            </a:pPr>
            <a:r>
              <a:rPr lang="ja-JP" altLang="en-US" dirty="0">
                <a:solidFill>
                  <a:schemeClr val="bg1"/>
                </a:solidFill>
              </a:rPr>
              <a:t>消化器</a:t>
            </a:r>
            <a:endParaRPr lang="en-US" altLang="ja-JP" dirty="0">
              <a:solidFill>
                <a:schemeClr val="bg1"/>
              </a:solidFill>
            </a:endParaRPr>
          </a:p>
          <a:p>
            <a:pPr>
              <a:lnSpc>
                <a:spcPct val="85000"/>
              </a:lnSpc>
            </a:pPr>
            <a:r>
              <a:rPr lang="ja-JP" altLang="en-US" dirty="0">
                <a:solidFill>
                  <a:schemeClr val="bg1"/>
                </a:solidFill>
              </a:rPr>
              <a:t>疾患</a:t>
            </a:r>
          </a:p>
        </p:txBody>
      </p:sp>
      <p:sp>
        <p:nvSpPr>
          <p:cNvPr id="131" name="テキスト ボックス 130"/>
          <p:cNvSpPr txBox="1">
            <a:spLocks/>
          </p:cNvSpPr>
          <p:nvPr/>
        </p:nvSpPr>
        <p:spPr>
          <a:xfrm>
            <a:off x="6802348" y="4416340"/>
            <a:ext cx="1527763" cy="433388"/>
          </a:xfrm>
          <a:prstGeom prst="rect">
            <a:avLst/>
          </a:prstGeom>
          <a:noFill/>
          <a:ln>
            <a:solidFill>
              <a:schemeClr val="tx1">
                <a:lumMod val="50000"/>
                <a:lumOff val="50000"/>
              </a:schemeClr>
            </a:solidFill>
          </a:ln>
        </p:spPr>
        <p:txBody>
          <a:bodyPr wrap="square" lIns="72000" tIns="72000" rIns="72000" bIns="72000" rtlCol="0" anchor="ctr" anchorCtr="1">
            <a:noAutofit/>
          </a:bodyPr>
          <a:lstStyle>
            <a:defPPr>
              <a:defRPr lang="ja-JP"/>
            </a:defPPr>
            <a:lvl1pPr>
              <a:defRPr sz="800">
                <a:latin typeface="Arial" panose="020B0604020202020204" pitchFamily="34" charset="0"/>
                <a:ea typeface="ＭＳ Ｐゴシック" panose="020B0600070205080204" pitchFamily="50" charset="-128"/>
                <a:cs typeface="Arial" panose="020B0604020202020204" pitchFamily="34" charset="0"/>
              </a:defRPr>
            </a:lvl1pPr>
          </a:lstStyle>
          <a:p>
            <a:pPr>
              <a:lnSpc>
                <a:spcPct val="85000"/>
              </a:lnSpc>
            </a:pPr>
            <a:r>
              <a:rPr lang="ja-JP" altLang="en-US" sz="750" dirty="0"/>
              <a:t>腸管感染症／その他の感染症／栄養失調／顧みられない熱帯病とマラリア／</a:t>
            </a:r>
            <a:r>
              <a:rPr lang="en-US" altLang="ja-JP" sz="750" dirty="0"/>
              <a:t>HIV /</a:t>
            </a:r>
            <a:r>
              <a:rPr lang="ja-JP" altLang="en-US" sz="750" dirty="0"/>
              <a:t>エイズ・性感染症</a:t>
            </a:r>
            <a:endParaRPr lang="en-US" altLang="ja-JP" sz="750" dirty="0"/>
          </a:p>
          <a:p>
            <a:pPr>
              <a:lnSpc>
                <a:spcPct val="85000"/>
              </a:lnSpc>
            </a:pPr>
            <a:r>
              <a:rPr lang="en-US" altLang="ja-JP" sz="750" dirty="0"/>
              <a:t>※</a:t>
            </a:r>
            <a:r>
              <a:rPr lang="ja-JP" altLang="en-US" sz="750" dirty="0"/>
              <a:t>割合の大きい順</a:t>
            </a:r>
          </a:p>
        </p:txBody>
      </p:sp>
      <p:sp>
        <p:nvSpPr>
          <p:cNvPr id="132" name="左中かっこ 131"/>
          <p:cNvSpPr>
            <a:spLocks/>
          </p:cNvSpPr>
          <p:nvPr/>
        </p:nvSpPr>
        <p:spPr>
          <a:xfrm rot="5400000">
            <a:off x="4673600" y="4525328"/>
            <a:ext cx="45719" cy="792163"/>
          </a:xfrm>
          <a:prstGeom prst="leftBrace">
            <a:avLst>
              <a:gd name="adj1" fmla="val 84644"/>
              <a:gd name="adj2" fmla="val 50000"/>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noAutofit/>
          </a:bodyPr>
          <a:lstStyle/>
          <a:p>
            <a:pPr algn="ctr"/>
            <a:endParaRPr lang="ja-JP" altLang="en-US" sz="750">
              <a:latin typeface="ＭＳ Ｐゴシック" panose="020B0600070205080204" pitchFamily="50" charset="-128"/>
              <a:ea typeface="ＭＳ Ｐゴシック" panose="020B0600070205080204" pitchFamily="50" charset="-128"/>
            </a:endParaRPr>
          </a:p>
        </p:txBody>
      </p:sp>
      <p:sp>
        <p:nvSpPr>
          <p:cNvPr id="171" name="テキスト ボックス 170"/>
          <p:cNvSpPr txBox="1">
            <a:spLocks/>
          </p:cNvSpPr>
          <p:nvPr/>
        </p:nvSpPr>
        <p:spPr>
          <a:xfrm>
            <a:off x="3755954" y="4416340"/>
            <a:ext cx="1890935" cy="433388"/>
          </a:xfrm>
          <a:prstGeom prst="rect">
            <a:avLst/>
          </a:prstGeom>
          <a:noFill/>
          <a:ln>
            <a:solidFill>
              <a:schemeClr val="tx1">
                <a:lumMod val="50000"/>
                <a:lumOff val="50000"/>
              </a:schemeClr>
            </a:solidFill>
          </a:ln>
        </p:spPr>
        <p:txBody>
          <a:bodyPr wrap="square" lIns="72000" tIns="72000" rIns="72000" bIns="72000" rtlCol="0" anchor="ctr" anchorCtr="1">
            <a:noAutofit/>
          </a:bodyPr>
          <a:lstStyle>
            <a:defPPr>
              <a:defRPr lang="ja-JP"/>
            </a:defPPr>
            <a:lvl1pPr>
              <a:defRPr sz="800">
                <a:latin typeface="Arial" panose="020B0604020202020204" pitchFamily="34" charset="0"/>
                <a:ea typeface="ＭＳ Ｐゴシック" panose="020B0600070205080204" pitchFamily="50" charset="-128"/>
                <a:cs typeface="Arial" panose="020B0604020202020204" pitchFamily="34" charset="0"/>
              </a:defRPr>
            </a:lvl1pPr>
          </a:lstStyle>
          <a:p>
            <a:pPr>
              <a:lnSpc>
                <a:spcPct val="85000"/>
              </a:lnSpc>
            </a:pPr>
            <a:r>
              <a:rPr lang="ja-JP" altLang="en-US" sz="750" dirty="0"/>
              <a:t>神経疾患／消化器疾患／慢性呼吸器病／皮膚及び皮下疾患／物質使用障害／</a:t>
            </a:r>
            <a:br>
              <a:rPr lang="en-US" altLang="ja-JP" sz="750" dirty="0"/>
            </a:br>
            <a:r>
              <a:rPr lang="ja-JP" altLang="en-US" sz="750" dirty="0"/>
              <a:t>筋骨格系疾患</a:t>
            </a:r>
            <a:endParaRPr lang="en-US" altLang="ja-JP" sz="750" dirty="0"/>
          </a:p>
          <a:p>
            <a:pPr>
              <a:lnSpc>
                <a:spcPct val="85000"/>
              </a:lnSpc>
            </a:pPr>
            <a:r>
              <a:rPr lang="en-US" altLang="ja-JP" sz="750" dirty="0"/>
              <a:t>※</a:t>
            </a:r>
            <a:r>
              <a:rPr lang="ja-JP" altLang="en-US" sz="750" dirty="0"/>
              <a:t>割合の大きい順</a:t>
            </a:r>
          </a:p>
        </p:txBody>
      </p:sp>
      <p:grpSp>
        <p:nvGrpSpPr>
          <p:cNvPr id="32" name="Group 31">
            <a:extLst>
              <a:ext uri="{FF2B5EF4-FFF2-40B4-BE49-F238E27FC236}">
                <a16:creationId xmlns:a16="http://schemas.microsoft.com/office/drawing/2014/main" id="{6EDBDFF6-A04C-4E76-8536-46F6FD7ECC65}"/>
              </a:ext>
            </a:extLst>
          </p:cNvPr>
          <p:cNvGrpSpPr/>
          <p:nvPr/>
        </p:nvGrpSpPr>
        <p:grpSpPr>
          <a:xfrm>
            <a:off x="5931966" y="3268664"/>
            <a:ext cx="897731" cy="174625"/>
            <a:chOff x="5931966" y="3166654"/>
            <a:chExt cx="897731" cy="368492"/>
          </a:xfrm>
        </p:grpSpPr>
        <p:cxnSp>
          <p:nvCxnSpPr>
            <p:cNvPr id="27" name="Straight Connector 26">
              <a:extLst>
                <a:ext uri="{FF2B5EF4-FFF2-40B4-BE49-F238E27FC236}">
                  <a16:creationId xmlns:a16="http://schemas.microsoft.com/office/drawing/2014/main" id="{DDCCCCE8-4F6F-4042-9B60-A2AFD9B861F4}"/>
                </a:ext>
              </a:extLst>
            </p:cNvPr>
            <p:cNvCxnSpPr>
              <a:cxnSpLocks/>
            </p:cNvCxnSpPr>
            <p:nvPr/>
          </p:nvCxnSpPr>
          <p:spPr>
            <a:xfrm>
              <a:off x="5931966" y="3166654"/>
              <a:ext cx="0" cy="368492"/>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404A3080-408A-4D25-8B4C-5FC83DE6110E}"/>
                </a:ext>
              </a:extLst>
            </p:cNvPr>
            <p:cNvCxnSpPr>
              <a:cxnSpLocks/>
            </p:cNvCxnSpPr>
            <p:nvPr/>
          </p:nvCxnSpPr>
          <p:spPr>
            <a:xfrm>
              <a:off x="6829697" y="3166654"/>
              <a:ext cx="0" cy="368492"/>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6" name="左中かっこ 131">
            <a:extLst>
              <a:ext uri="{FF2B5EF4-FFF2-40B4-BE49-F238E27FC236}">
                <a16:creationId xmlns:a16="http://schemas.microsoft.com/office/drawing/2014/main" id="{8B820EC4-AA4A-4FCB-B22D-0117E9797780}"/>
              </a:ext>
            </a:extLst>
          </p:cNvPr>
          <p:cNvSpPr>
            <a:spLocks/>
          </p:cNvSpPr>
          <p:nvPr/>
        </p:nvSpPr>
        <p:spPr>
          <a:xfrm rot="5400000">
            <a:off x="7532688" y="4580890"/>
            <a:ext cx="45719" cy="681038"/>
          </a:xfrm>
          <a:prstGeom prst="leftBrace">
            <a:avLst>
              <a:gd name="adj1" fmla="val 84644"/>
              <a:gd name="adj2" fmla="val 50000"/>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noAutofit/>
          </a:bodyPr>
          <a:lstStyle/>
          <a:p>
            <a:pPr algn="ctr"/>
            <a:endParaRPr lang="ja-JP" altLang="en-US" sz="750">
              <a:latin typeface="ＭＳ Ｐゴシック" panose="020B0600070205080204" pitchFamily="50" charset="-128"/>
              <a:ea typeface="ＭＳ Ｐゴシック" panose="020B0600070205080204" pitchFamily="50" charset="-128"/>
            </a:endParaRPr>
          </a:p>
        </p:txBody>
      </p:sp>
      <p:sp>
        <p:nvSpPr>
          <p:cNvPr id="96" name="テキスト ボックス 95"/>
          <p:cNvSpPr txBox="1">
            <a:spLocks/>
          </p:cNvSpPr>
          <p:nvPr/>
        </p:nvSpPr>
        <p:spPr>
          <a:xfrm>
            <a:off x="4736976" y="2841625"/>
            <a:ext cx="1679490" cy="431800"/>
          </a:xfrm>
          <a:prstGeom prst="rect">
            <a:avLst/>
          </a:prstGeom>
          <a:noFill/>
          <a:ln>
            <a:solidFill>
              <a:schemeClr val="tx1">
                <a:lumMod val="50000"/>
                <a:lumOff val="50000"/>
              </a:schemeClr>
            </a:solidFill>
          </a:ln>
        </p:spPr>
        <p:txBody>
          <a:bodyPr wrap="square" lIns="72000" tIns="72000" rIns="72000" bIns="72000" rtlCol="0" anchor="ctr" anchorCtr="1">
            <a:noAutofit/>
          </a:bodyPr>
          <a:lstStyle/>
          <a:p>
            <a:pPr>
              <a:lnSpc>
                <a:spcPct val="85000"/>
              </a:lnSpc>
            </a:pPr>
            <a:r>
              <a:rPr lang="ja-JP" altLang="en-US" sz="750" dirty="0">
                <a:latin typeface="Arial" panose="020B0604020202020204" pitchFamily="34" charset="0"/>
                <a:ea typeface="ＭＳ Ｐゴシック" panose="020B0600070205080204" pitchFamily="50" charset="-128"/>
                <a:cs typeface="Arial" panose="020B0604020202020204" pitchFamily="34" charset="0"/>
              </a:rPr>
              <a:t>慢性呼吸器病／その他の非感染性疾患／</a:t>
            </a:r>
            <a:endParaRPr lang="en-US" altLang="ja-JP" sz="750" dirty="0">
              <a:latin typeface="Arial" panose="020B0604020202020204" pitchFamily="34" charset="0"/>
              <a:ea typeface="ＭＳ Ｐゴシック" panose="020B0600070205080204" pitchFamily="50" charset="-128"/>
              <a:cs typeface="Arial" panose="020B0604020202020204" pitchFamily="34" charset="0"/>
            </a:endParaRPr>
          </a:p>
          <a:p>
            <a:pPr>
              <a:lnSpc>
                <a:spcPct val="85000"/>
              </a:lnSpc>
            </a:pPr>
            <a:r>
              <a:rPr lang="ja-JP" altLang="en-US" sz="750" dirty="0">
                <a:latin typeface="Arial" panose="020B0604020202020204" pitchFamily="34" charset="0"/>
                <a:ea typeface="ＭＳ Ｐゴシック" panose="020B0600070205080204" pitchFamily="50" charset="-128"/>
                <a:cs typeface="Arial" panose="020B0604020202020204" pitchFamily="34" charset="0"/>
              </a:rPr>
              <a:t>神経疾患／皮膚及び皮下疾患／</a:t>
            </a:r>
            <a:endParaRPr lang="en-US" altLang="ja-JP" sz="750" dirty="0">
              <a:latin typeface="Arial" panose="020B0604020202020204" pitchFamily="34" charset="0"/>
              <a:ea typeface="ＭＳ Ｐゴシック" panose="020B0600070205080204" pitchFamily="50" charset="-128"/>
              <a:cs typeface="Arial" panose="020B0604020202020204" pitchFamily="34" charset="0"/>
            </a:endParaRPr>
          </a:p>
          <a:p>
            <a:pPr>
              <a:lnSpc>
                <a:spcPct val="85000"/>
              </a:lnSpc>
            </a:pPr>
            <a:r>
              <a:rPr lang="ja-JP" altLang="en-US" sz="750" dirty="0">
                <a:latin typeface="Arial" panose="020B0604020202020204" pitchFamily="34" charset="0"/>
                <a:ea typeface="ＭＳ Ｐゴシック" panose="020B0600070205080204" pitchFamily="50" charset="-128"/>
                <a:cs typeface="Arial" panose="020B0604020202020204" pitchFamily="34" charset="0"/>
              </a:rPr>
              <a:t>物質使用障害／筋骨格系疾患</a:t>
            </a:r>
            <a:endParaRPr lang="en-US" altLang="ja-JP" sz="750" dirty="0">
              <a:latin typeface="Arial" panose="020B0604020202020204" pitchFamily="34" charset="0"/>
              <a:ea typeface="ＭＳ Ｐゴシック" panose="020B0600070205080204" pitchFamily="50" charset="-128"/>
              <a:cs typeface="Arial" panose="020B0604020202020204" pitchFamily="34" charset="0"/>
            </a:endParaRPr>
          </a:p>
          <a:p>
            <a:pPr>
              <a:lnSpc>
                <a:spcPct val="85000"/>
              </a:lnSpc>
            </a:pPr>
            <a:r>
              <a:rPr lang="en-US" altLang="ja-JP" sz="750" dirty="0">
                <a:latin typeface="Arial" panose="020B0604020202020204" pitchFamily="34" charset="0"/>
                <a:ea typeface="ＭＳ Ｐゴシック" panose="020B0600070205080204" pitchFamily="50" charset="-128"/>
                <a:cs typeface="Arial" panose="020B0604020202020204" pitchFamily="34" charset="0"/>
              </a:rPr>
              <a:t>※</a:t>
            </a:r>
            <a:r>
              <a:rPr lang="ja-JP" altLang="en-US" sz="750" dirty="0">
                <a:latin typeface="Arial" panose="020B0604020202020204" pitchFamily="34" charset="0"/>
                <a:ea typeface="ＭＳ Ｐゴシック" panose="020B0600070205080204" pitchFamily="50" charset="-128"/>
                <a:cs typeface="Arial" panose="020B0604020202020204" pitchFamily="34" charset="0"/>
              </a:rPr>
              <a:t>割合の大きい順</a:t>
            </a:r>
          </a:p>
        </p:txBody>
      </p:sp>
      <p:sp>
        <p:nvSpPr>
          <p:cNvPr id="108" name="テキスト ボックス 107"/>
          <p:cNvSpPr txBox="1">
            <a:spLocks/>
          </p:cNvSpPr>
          <p:nvPr/>
        </p:nvSpPr>
        <p:spPr>
          <a:xfrm>
            <a:off x="6554814" y="2841625"/>
            <a:ext cx="2140139" cy="431800"/>
          </a:xfrm>
          <a:prstGeom prst="rect">
            <a:avLst/>
          </a:prstGeom>
          <a:noFill/>
          <a:ln>
            <a:solidFill>
              <a:schemeClr val="tx1">
                <a:lumMod val="50000"/>
                <a:lumOff val="50000"/>
              </a:schemeClr>
            </a:solidFill>
          </a:ln>
        </p:spPr>
        <p:txBody>
          <a:bodyPr wrap="square" lIns="72000" tIns="72000" rIns="72000" bIns="72000" rtlCol="0" anchor="ctr" anchorCtr="1">
            <a:noAutofit/>
          </a:bodyPr>
          <a:lstStyle>
            <a:defPPr>
              <a:defRPr lang="ja-JP"/>
            </a:defPPr>
            <a:lvl1pPr>
              <a:defRPr sz="800">
                <a:latin typeface="Arial" panose="020B0604020202020204" pitchFamily="34" charset="0"/>
                <a:ea typeface="ＭＳ Ｐゴシック" panose="020B0600070205080204" pitchFamily="50" charset="-128"/>
                <a:cs typeface="Arial" panose="020B0604020202020204" pitchFamily="34" charset="0"/>
              </a:defRPr>
            </a:lvl1pPr>
          </a:lstStyle>
          <a:p>
            <a:pPr>
              <a:lnSpc>
                <a:spcPct val="85000"/>
              </a:lnSpc>
            </a:pPr>
            <a:r>
              <a:rPr lang="ja-JP" altLang="en-US" sz="750" dirty="0"/>
              <a:t>妊産婦・新生児の障害／</a:t>
            </a:r>
            <a:r>
              <a:rPr lang="en-US" altLang="ja-JP" sz="750" dirty="0"/>
              <a:t>HIV/</a:t>
            </a:r>
            <a:r>
              <a:rPr lang="ja-JP" altLang="en-US" sz="750" dirty="0"/>
              <a:t>エイズ・性感染症／その他の感染症／腸管感染症／栄養失調／</a:t>
            </a:r>
            <a:br>
              <a:rPr lang="en-US" altLang="ja-JP" sz="750" dirty="0"/>
            </a:br>
            <a:r>
              <a:rPr lang="ja-JP" altLang="en-US" sz="750" dirty="0"/>
              <a:t>顧みられない熱帯病とマラリア</a:t>
            </a:r>
            <a:endParaRPr lang="en-US" altLang="ja-JP" sz="750" dirty="0"/>
          </a:p>
          <a:p>
            <a:pPr>
              <a:lnSpc>
                <a:spcPct val="85000"/>
              </a:lnSpc>
            </a:pPr>
            <a:r>
              <a:rPr lang="en-US" altLang="ja-JP" sz="750" dirty="0"/>
              <a:t>※</a:t>
            </a:r>
            <a:r>
              <a:rPr lang="ja-JP" altLang="en-US" sz="750" dirty="0"/>
              <a:t>割合の大きい順</a:t>
            </a:r>
          </a:p>
        </p:txBody>
      </p:sp>
    </p:spTree>
    <p:extLst>
      <p:ext uri="{BB962C8B-B14F-4D97-AF65-F5344CB8AC3E}">
        <p14:creationId xmlns:p14="http://schemas.microsoft.com/office/powerpoint/2010/main" val="41859385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6B0F1EF-FF44-4698-B5C9-5970D6B9666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73" imgH="473" progId="TCLayout.ActiveDocument.1">
                  <p:embed/>
                </p:oleObj>
              </mc:Choice>
              <mc:Fallback>
                <p:oleObj name="think-cell Slide" r:id="rId4" imgW="473" imgH="473" progId="TCLayout.ActiveDocument.1">
                  <p:embed/>
                  <p:pic>
                    <p:nvPicPr>
                      <p:cNvPr id="3" name="Object 2" hidden="1">
                        <a:extLst>
                          <a:ext uri="{FF2B5EF4-FFF2-40B4-BE49-F238E27FC236}">
                            <a16:creationId xmlns:a16="http://schemas.microsoft.com/office/drawing/2014/main" id="{C6B0F1EF-FF44-4698-B5C9-5970D6B9666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graphicFrame>
        <p:nvGraphicFramePr>
          <p:cNvPr id="5" name="表 4"/>
          <p:cNvGraphicFramePr>
            <a:graphicFrameLocks noGrp="1"/>
          </p:cNvGraphicFramePr>
          <p:nvPr>
            <p:extLst>
              <p:ext uri="{D42A27DB-BD31-4B8C-83A1-F6EECF244321}">
                <p14:modId xmlns:p14="http://schemas.microsoft.com/office/powerpoint/2010/main" val="1783250236"/>
              </p:ext>
            </p:extLst>
          </p:nvPr>
        </p:nvGraphicFramePr>
        <p:xfrm>
          <a:off x="200025" y="1151999"/>
          <a:ext cx="4500000" cy="5077010"/>
        </p:xfrm>
        <a:graphic>
          <a:graphicData uri="http://schemas.openxmlformats.org/drawingml/2006/table">
            <a:tbl>
              <a:tblPr firstRow="1" bandRow="1">
                <a:tableStyleId>{5940675A-B579-460E-94D1-54222C63F5DA}</a:tableStyleId>
              </a:tblPr>
              <a:tblGrid>
                <a:gridCol w="216000">
                  <a:extLst>
                    <a:ext uri="{9D8B030D-6E8A-4147-A177-3AD203B41FA5}">
                      <a16:colId xmlns:a16="http://schemas.microsoft.com/office/drawing/2014/main" val="20000"/>
                    </a:ext>
                  </a:extLst>
                </a:gridCol>
                <a:gridCol w="216000">
                  <a:extLst>
                    <a:ext uri="{9D8B030D-6E8A-4147-A177-3AD203B41FA5}">
                      <a16:colId xmlns:a16="http://schemas.microsoft.com/office/drawing/2014/main" val="20001"/>
                    </a:ext>
                  </a:extLst>
                </a:gridCol>
                <a:gridCol w="3492000">
                  <a:extLst>
                    <a:ext uri="{9D8B030D-6E8A-4147-A177-3AD203B41FA5}">
                      <a16:colId xmlns:a16="http://schemas.microsoft.com/office/drawing/2014/main" val="20002"/>
                    </a:ext>
                  </a:extLst>
                </a:gridCol>
                <a:gridCol w="288000">
                  <a:extLst>
                    <a:ext uri="{9D8B030D-6E8A-4147-A177-3AD203B41FA5}">
                      <a16:colId xmlns:a16="http://schemas.microsoft.com/office/drawing/2014/main" val="20003"/>
                    </a:ext>
                  </a:extLst>
                </a:gridCol>
                <a:gridCol w="288000">
                  <a:extLst>
                    <a:ext uri="{9D8B030D-6E8A-4147-A177-3AD203B41FA5}">
                      <a16:colId xmlns:a16="http://schemas.microsoft.com/office/drawing/2014/main" val="20004"/>
                    </a:ext>
                  </a:extLst>
                </a:gridCol>
              </a:tblGrid>
              <a:tr h="112813">
                <a:tc gridSpan="3">
                  <a:txBody>
                    <a:bodyPr/>
                    <a:lstStyle/>
                    <a:p>
                      <a:pPr lvl="0">
                        <a:lnSpc>
                          <a:spcPct val="90000"/>
                        </a:lnSpc>
                      </a:pPr>
                      <a:r>
                        <a:rPr kumimoji="1" lang="ja-JP" altLang="en-US" sz="1200" dirty="0">
                          <a:latin typeface="HGP創英角ｺﾞｼｯｸUB" panose="020B0900000000000000" pitchFamily="50" charset="-128"/>
                          <a:ea typeface="HGP創英角ｺﾞｼｯｸUB" panose="020B0900000000000000" pitchFamily="50" charset="-128"/>
                        </a:rPr>
                        <a:t>医療関連（つづき）</a:t>
                      </a: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06136">
                <a:tc>
                  <a:txBody>
                    <a:bodyPr/>
                    <a:lstStyle/>
                    <a:p>
                      <a:pPr lvl="0">
                        <a:lnSpc>
                          <a:spcPct val="90000"/>
                        </a:lnSpc>
                      </a:pPr>
                      <a:endParaRPr kumimoji="1" lang="ja-JP" altLang="en-US" sz="1050" dirty="0">
                        <a:latin typeface="+mn-lt"/>
                        <a:ea typeface="+mj-ea"/>
                      </a:endParaRP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r>
                        <a:rPr kumimoji="1" lang="ja-JP" altLang="en-US" sz="1050" dirty="0">
                          <a:latin typeface="+mn-lt"/>
                          <a:ea typeface="+mj-ea"/>
                        </a:rPr>
                        <a:t>医療サービス</a:t>
                      </a: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mn-lt"/>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06136">
                <a:tc>
                  <a:txBody>
                    <a:bodyPr/>
                    <a:lstStyle/>
                    <a:p>
                      <a:pPr lvl="0">
                        <a:lnSpc>
                          <a:spcPct val="90000"/>
                        </a:lnSpc>
                      </a:pPr>
                      <a:endParaRPr kumimoji="1" lang="ja-JP" altLang="en-US" sz="1050" dirty="0">
                        <a:latin typeface="+mn-lt"/>
                        <a:ea typeface="+mj-ea"/>
                      </a:endParaRP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ja-JP" altLang="en-US" sz="1050" dirty="0">
                          <a:latin typeface="+mn-lt"/>
                        </a:rPr>
                        <a:t>市場規模</a:t>
                      </a: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kern="1200" dirty="0">
                          <a:solidFill>
                            <a:schemeClr val="tx1"/>
                          </a:solidFill>
                          <a:latin typeface="+mn-lt"/>
                          <a:ea typeface="+mn-ea"/>
                          <a:cs typeface="+mn-cs"/>
                        </a:rPr>
                        <a:t>・・・</a:t>
                      </a:r>
                      <a:endParaRPr kumimoji="1" lang="ja-JP" altLang="en-US" sz="1050" dirty="0">
                        <a:latin typeface="+mn-lt"/>
                        <a:ea typeface="+mj-ea"/>
                      </a:endParaRP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56</a:t>
                      </a: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06136">
                <a:tc>
                  <a:txBody>
                    <a:bodyPr/>
                    <a:lstStyle/>
                    <a:p>
                      <a:pPr lvl="0">
                        <a:lnSpc>
                          <a:spcPct val="90000"/>
                        </a:lnSpc>
                      </a:pPr>
                      <a:endParaRPr kumimoji="1" lang="ja-JP" altLang="en-US" sz="1050" dirty="0">
                        <a:latin typeface="+mn-lt"/>
                        <a:ea typeface="+mj-ea"/>
                      </a:endParaRP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zh-TW" altLang="en-US" sz="1050" dirty="0">
                          <a:latin typeface="+mn-lt"/>
                        </a:rPr>
                        <a:t>業界構造 </a:t>
                      </a:r>
                      <a:r>
                        <a:rPr lang="en-US" altLang="zh-TW" sz="1050" dirty="0">
                          <a:latin typeface="+mn-lt"/>
                        </a:rPr>
                        <a:t>– </a:t>
                      </a:r>
                      <a:r>
                        <a:rPr lang="zh-TW" altLang="en-US" sz="1050" dirty="0">
                          <a:latin typeface="+mn-lt"/>
                        </a:rPr>
                        <a:t>主要企業（日本企業以外）</a:t>
                      </a:r>
                      <a:endParaRPr lang="ja-JP" altLang="en-US" sz="1050" dirty="0">
                        <a:latin typeface="+mn-lt"/>
                      </a:endParaRP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kern="1200" dirty="0">
                          <a:solidFill>
                            <a:schemeClr val="tx1"/>
                          </a:solidFill>
                          <a:latin typeface="+mn-lt"/>
                          <a:ea typeface="+mn-ea"/>
                          <a:cs typeface="+mn-cs"/>
                        </a:rPr>
                        <a:t>・・・</a:t>
                      </a:r>
                      <a:endParaRPr kumimoji="1" lang="ja-JP" altLang="en-US" sz="1050" dirty="0">
                        <a:latin typeface="+mn-lt"/>
                        <a:ea typeface="+mj-ea"/>
                      </a:endParaRP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57</a:t>
                      </a: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106136">
                <a:tc>
                  <a:txBody>
                    <a:bodyPr/>
                    <a:lstStyle/>
                    <a:p>
                      <a:pPr lvl="0">
                        <a:lnSpc>
                          <a:spcPct val="90000"/>
                        </a:lnSpc>
                      </a:pPr>
                      <a:endParaRPr kumimoji="1" lang="ja-JP" altLang="en-US" sz="1050" dirty="0">
                        <a:latin typeface="+mn-lt"/>
                        <a:ea typeface="+mj-ea"/>
                      </a:endParaRP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endParaRPr lang="ja-JP" altLang="en-US" sz="1050" dirty="0">
                        <a:latin typeface="+mn-lt"/>
                      </a:endParaRP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106136">
                <a:tc>
                  <a:txBody>
                    <a:bodyPr/>
                    <a:lstStyle/>
                    <a:p>
                      <a:pPr lvl="0">
                        <a:lnSpc>
                          <a:spcPct val="90000"/>
                        </a:lnSpc>
                      </a:pPr>
                      <a:endParaRPr kumimoji="1" lang="ja-JP" altLang="en-US" sz="1050" dirty="0">
                        <a:latin typeface="+mn-lt"/>
                        <a:ea typeface="+mj-ea"/>
                      </a:endParaRP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r>
                        <a:rPr kumimoji="1" lang="ja-JP" altLang="en-US" sz="1050" dirty="0">
                          <a:latin typeface="+mn-lt"/>
                          <a:ea typeface="+mj-ea"/>
                        </a:rPr>
                        <a:t>医療機器</a:t>
                      </a: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mn-lt"/>
                      </a:endParaRPr>
                    </a:p>
                  </a:txBody>
                  <a:tcPr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106136">
                <a:tc>
                  <a:txBody>
                    <a:bodyPr/>
                    <a:lstStyle/>
                    <a:p>
                      <a:pPr lvl="0">
                        <a:lnSpc>
                          <a:spcPct val="90000"/>
                        </a:lnSpc>
                      </a:pPr>
                      <a:endParaRPr kumimoji="1" lang="ja-JP" altLang="en-US" sz="1050" dirty="0">
                        <a:latin typeface="+mn-lt"/>
                        <a:ea typeface="+mj-ea"/>
                      </a:endParaRP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ja-JP" altLang="en-US" sz="1050" dirty="0">
                          <a:latin typeface="+mn-lt"/>
                        </a:rPr>
                        <a:t>市場規模・輸出入額</a:t>
                      </a: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58</a:t>
                      </a: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106136">
                <a:tc>
                  <a:txBody>
                    <a:bodyPr/>
                    <a:lstStyle/>
                    <a:p>
                      <a:pPr lvl="0">
                        <a:lnSpc>
                          <a:spcPct val="90000"/>
                        </a:lnSpc>
                      </a:pPr>
                      <a:endParaRPr kumimoji="1" lang="ja-JP" altLang="en-US" sz="1050" dirty="0">
                        <a:latin typeface="+mn-lt"/>
                        <a:ea typeface="+mj-ea"/>
                      </a:endParaRP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主要メーカー（日本企業以外）</a:t>
                      </a: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latin typeface="+mn-lt"/>
                          <a:ea typeface="+mj-ea"/>
                        </a:rPr>
                        <a:t>・・・</a:t>
                      </a: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59</a:t>
                      </a: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106136">
                <a:tc>
                  <a:txBody>
                    <a:bodyPr/>
                    <a:lstStyle/>
                    <a:p>
                      <a:pPr lvl="0">
                        <a:lnSpc>
                          <a:spcPct val="90000"/>
                        </a:lnSpc>
                      </a:pPr>
                      <a:endParaRPr kumimoji="1" lang="ja-JP" altLang="en-US" sz="1050" dirty="0">
                        <a:latin typeface="+mn-lt"/>
                        <a:ea typeface="+mj-ea"/>
                      </a:endParaRP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日本企業の進出状況（現地法人）</a:t>
                      </a:r>
                      <a:endParaRPr lang="ja-JP" altLang="en-US" sz="1050" dirty="0">
                        <a:latin typeface="HGS創英角ｺﾞｼｯｸUB" panose="020B0900000000000000" pitchFamily="50" charset="-128"/>
                        <a:ea typeface="HGS創英角ｺﾞｼｯｸUB" panose="020B0900000000000000" pitchFamily="50" charset="-128"/>
                      </a:endParaRP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latin typeface="+mn-lt"/>
                          <a:ea typeface="+mj-ea"/>
                        </a:rPr>
                        <a:t>・・・</a:t>
                      </a: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60</a:t>
                      </a: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106136">
                <a:tc>
                  <a:txBody>
                    <a:bodyPr/>
                    <a:lstStyle/>
                    <a:p>
                      <a:pPr lvl="0">
                        <a:lnSpc>
                          <a:spcPct val="90000"/>
                        </a:lnSpc>
                      </a:pPr>
                      <a:endParaRPr kumimoji="1" lang="ja-JP" altLang="en-US" sz="1050" dirty="0">
                        <a:latin typeface="+mn-lt"/>
                        <a:ea typeface="+mj-ea"/>
                      </a:endParaRP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流通</a:t>
                      </a: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61</a:t>
                      </a: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106136">
                <a:tc>
                  <a:txBody>
                    <a:bodyPr/>
                    <a:lstStyle/>
                    <a:p>
                      <a:pPr lvl="0">
                        <a:lnSpc>
                          <a:spcPct val="90000"/>
                        </a:lnSpc>
                      </a:pPr>
                      <a:endParaRPr kumimoji="1" lang="ja-JP" altLang="en-US" sz="1050" dirty="0">
                        <a:latin typeface="+mn-lt"/>
                        <a:ea typeface="+mj-ea"/>
                      </a:endParaRP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endParaRPr kumimoji="1" lang="ja-JP" altLang="en-US" sz="1050" dirty="0">
                        <a:latin typeface="+mn-lt"/>
                        <a:ea typeface="+mj-ea"/>
                      </a:endParaRP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90000"/>
                        </a:lnSpc>
                      </a:pPr>
                      <a:endParaRPr kumimoji="1" lang="ja-JP" altLang="en-US" sz="1050" dirty="0">
                        <a:latin typeface="+mn-lt"/>
                        <a:ea typeface="+mj-ea"/>
                      </a:endParaRP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3"/>
                  </a:ext>
                </a:extLst>
              </a:tr>
              <a:tr h="106136">
                <a:tc>
                  <a:txBody>
                    <a:bodyPr/>
                    <a:lstStyle/>
                    <a:p>
                      <a:pPr lvl="0">
                        <a:lnSpc>
                          <a:spcPct val="90000"/>
                        </a:lnSpc>
                      </a:pPr>
                      <a:endParaRPr kumimoji="1" lang="ja-JP" altLang="en-US" sz="1050" dirty="0">
                        <a:latin typeface="+mn-lt"/>
                        <a:ea typeface="+mj-ea"/>
                      </a:endParaRP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r>
                        <a:rPr kumimoji="1" lang="ja-JP" altLang="en-US" sz="1050" dirty="0">
                          <a:latin typeface="+mn-lt"/>
                          <a:ea typeface="+mj-ea"/>
                        </a:rPr>
                        <a:t>医薬品</a:t>
                      </a: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mn-lt"/>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106136">
                <a:tc>
                  <a:txBody>
                    <a:bodyPr/>
                    <a:lstStyle/>
                    <a:p>
                      <a:pPr lvl="0">
                        <a:lnSpc>
                          <a:spcPct val="90000"/>
                        </a:lnSpc>
                      </a:pPr>
                      <a:endParaRPr kumimoji="1" lang="ja-JP" altLang="en-US" sz="1050" dirty="0">
                        <a:latin typeface="+mn-lt"/>
                        <a:ea typeface="+mj-ea"/>
                      </a:endParaRP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ja-JP" altLang="en-US" sz="1050" dirty="0">
                          <a:latin typeface="+mn-lt"/>
                        </a:rPr>
                        <a:t>市場規模・輸出入額</a:t>
                      </a: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62</a:t>
                      </a: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5"/>
                  </a:ext>
                </a:extLst>
              </a:tr>
              <a:tr h="106136">
                <a:tc>
                  <a:txBody>
                    <a:bodyPr/>
                    <a:lstStyle/>
                    <a:p>
                      <a:pPr lvl="0">
                        <a:lnSpc>
                          <a:spcPct val="90000"/>
                        </a:lnSpc>
                      </a:pPr>
                      <a:endParaRPr kumimoji="1" lang="ja-JP" altLang="en-US" sz="1050" dirty="0">
                        <a:latin typeface="+mn-lt"/>
                        <a:ea typeface="+mj-ea"/>
                      </a:endParaRP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主要海外メーカー（日本企業以外）</a:t>
                      </a: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latin typeface="+mn-lt"/>
                          <a:ea typeface="+mj-ea"/>
                        </a:rPr>
                        <a:t>・・・</a:t>
                      </a: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63</a:t>
                      </a: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8"/>
                  </a:ext>
                </a:extLst>
              </a:tr>
              <a:tr h="106136">
                <a:tc>
                  <a:txBody>
                    <a:bodyPr/>
                    <a:lstStyle/>
                    <a:p>
                      <a:pPr lvl="0">
                        <a:lnSpc>
                          <a:spcPct val="90000"/>
                        </a:lnSpc>
                      </a:pPr>
                      <a:endParaRPr kumimoji="1" lang="ja-JP" altLang="en-US" sz="1050" dirty="0">
                        <a:latin typeface="+mn-lt"/>
                        <a:ea typeface="+mj-ea"/>
                      </a:endParaRP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日本企業の進出状況（現地法人）</a:t>
                      </a:r>
                      <a:endParaRPr lang="ja-JP" altLang="en-US" sz="1050" dirty="0">
                        <a:latin typeface="HGS創英角ｺﾞｼｯｸUB" panose="020B0900000000000000" pitchFamily="50" charset="-128"/>
                        <a:ea typeface="HGS創英角ｺﾞｼｯｸUB" panose="020B0900000000000000" pitchFamily="50" charset="-128"/>
                      </a:endParaRP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64</a:t>
                      </a: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9"/>
                  </a:ext>
                </a:extLst>
              </a:tr>
              <a:tr h="106136">
                <a:tc>
                  <a:txBody>
                    <a:bodyPr/>
                    <a:lstStyle/>
                    <a:p>
                      <a:pPr lvl="0">
                        <a:lnSpc>
                          <a:spcPct val="90000"/>
                        </a:lnSpc>
                      </a:pPr>
                      <a:endParaRPr kumimoji="1" lang="ja-JP" altLang="en-US" sz="1050" dirty="0">
                        <a:latin typeface="+mn-lt"/>
                        <a:ea typeface="+mj-ea"/>
                      </a:endParaRP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流通</a:t>
                      </a: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65</a:t>
                      </a: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0"/>
                  </a:ext>
                </a:extLst>
              </a:tr>
              <a:tr h="106136">
                <a:tc>
                  <a:txBody>
                    <a:bodyPr/>
                    <a:lstStyle/>
                    <a:p>
                      <a:pPr lvl="0">
                        <a:lnSpc>
                          <a:spcPct val="90000"/>
                        </a:lnSpc>
                      </a:pPr>
                      <a:endParaRPr kumimoji="1" lang="ja-JP" altLang="en-US" sz="1050" dirty="0">
                        <a:latin typeface="+mn-lt"/>
                        <a:ea typeface="+mj-ea"/>
                      </a:endParaRP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endParaRPr kumimoji="1" lang="ja-JP" altLang="en-US" sz="1050" dirty="0">
                        <a:latin typeface="+mn-lt"/>
                        <a:ea typeface="+mj-ea"/>
                      </a:endParaRP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90000"/>
                        </a:lnSpc>
                      </a:pPr>
                      <a:endParaRPr kumimoji="1" lang="ja-JP" altLang="en-US" sz="1050" dirty="0">
                        <a:latin typeface="+mn-lt"/>
                        <a:ea typeface="+mj-ea"/>
                      </a:endParaRP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1"/>
                  </a:ext>
                </a:extLst>
              </a:tr>
              <a:tr h="106136">
                <a:tc>
                  <a:txBody>
                    <a:bodyPr/>
                    <a:lstStyle/>
                    <a:p>
                      <a:pPr lvl="0">
                        <a:lnSpc>
                          <a:spcPct val="90000"/>
                        </a:lnSpc>
                      </a:pPr>
                      <a:endParaRPr kumimoji="1" lang="ja-JP" altLang="en-US" sz="1050" dirty="0">
                        <a:latin typeface="+mn-lt"/>
                        <a:ea typeface="+mj-ea"/>
                      </a:endParaRP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r>
                        <a:rPr kumimoji="1" lang="ja-JP" altLang="en-US" sz="1050" dirty="0">
                          <a:latin typeface="+mn-lt"/>
                          <a:ea typeface="+mj-ea"/>
                        </a:rPr>
                        <a:t>介護</a:t>
                      </a: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HGS創英角ｺﾞｼｯｸUB" panose="020B0900000000000000" pitchFamily="50" charset="-128"/>
                        <a:ea typeface="HGS創英角ｺﾞｼｯｸUB" panose="020B0900000000000000" pitchFamily="50" charset="-128"/>
                      </a:endParaRPr>
                    </a:p>
                  </a:txBody>
                  <a:tcPr marT="0" marB="0" anchor="ctr"/>
                </a:tc>
                <a:tc>
                  <a:txBody>
                    <a:bodyPr/>
                    <a:lstStyle/>
                    <a:p>
                      <a:pPr>
                        <a:lnSpc>
                          <a:spcPct val="90000"/>
                        </a:lnSpc>
                      </a:pPr>
                      <a:endParaRPr kumimoji="1" lang="ja-JP" altLang="en-US" sz="1050" dirty="0">
                        <a:latin typeface="+mn-lt"/>
                        <a:ea typeface="+mj-ea"/>
                      </a:endParaRP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2"/>
                  </a:ext>
                </a:extLst>
              </a:tr>
              <a:tr h="106136">
                <a:tc>
                  <a:txBody>
                    <a:bodyPr/>
                    <a:lstStyle/>
                    <a:p>
                      <a:pPr lvl="0">
                        <a:lnSpc>
                          <a:spcPct val="90000"/>
                        </a:lnSpc>
                      </a:pPr>
                      <a:endParaRPr kumimoji="1" lang="ja-JP" altLang="en-US" sz="1050" dirty="0">
                        <a:latin typeface="+mn-lt"/>
                        <a:ea typeface="+mj-ea"/>
                      </a:endParaRP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ja-JP" altLang="en-US" sz="1050" dirty="0"/>
                        <a:t>市場規模</a:t>
                      </a:r>
                      <a:endParaRPr lang="en-US" altLang="ja-JP" sz="1050" dirty="0"/>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66</a:t>
                      </a: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3"/>
                  </a:ext>
                </a:extLst>
              </a:tr>
              <a:tr h="106136">
                <a:tc>
                  <a:txBody>
                    <a:bodyPr/>
                    <a:lstStyle/>
                    <a:p>
                      <a:pPr lvl="0">
                        <a:lnSpc>
                          <a:spcPct val="90000"/>
                        </a:lnSpc>
                      </a:pPr>
                      <a:endParaRPr kumimoji="1" lang="ja-JP" altLang="en-US" sz="1050" dirty="0">
                        <a:latin typeface="+mn-lt"/>
                        <a:ea typeface="+mj-ea"/>
                      </a:endParaRP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日本企業の進出状況</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67</a:t>
                      </a: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4"/>
                  </a:ext>
                </a:extLst>
              </a:tr>
              <a:tr h="106136">
                <a:tc>
                  <a:txBody>
                    <a:bodyPr/>
                    <a:lstStyle/>
                    <a:p>
                      <a:pPr lvl="0">
                        <a:lnSpc>
                          <a:spcPct val="90000"/>
                        </a:lnSpc>
                      </a:pPr>
                      <a:endParaRPr kumimoji="1" lang="ja-JP" altLang="en-US" sz="1050" dirty="0">
                        <a:latin typeface="+mn-lt"/>
                        <a:ea typeface="+mj-ea"/>
                      </a:endParaRP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lang="zh-CN" altLang="en-US" sz="1050" dirty="0"/>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5"/>
                  </a:ext>
                </a:extLst>
              </a:tr>
              <a:tr h="106136">
                <a:tc>
                  <a:txBody>
                    <a:bodyPr/>
                    <a:lstStyle/>
                    <a:p>
                      <a:pPr lvl="0">
                        <a:lnSpc>
                          <a:spcPct val="90000"/>
                        </a:lnSpc>
                      </a:pPr>
                      <a:endParaRPr kumimoji="1" lang="ja-JP" altLang="en-US" sz="1050" dirty="0">
                        <a:latin typeface="+mn-lt"/>
                        <a:ea typeface="+mj-ea"/>
                      </a:endParaRP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r>
                        <a:rPr kumimoji="1" lang="ja-JP" altLang="en-US" sz="1050" dirty="0">
                          <a:latin typeface="+mn-lt"/>
                          <a:ea typeface="+mj-ea"/>
                        </a:rPr>
                        <a:t>歯科</a:t>
                      </a: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ja-JP" altLang="en-US" sz="1050" dirty="0"/>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09703688"/>
                  </a:ext>
                </a:extLst>
              </a:tr>
              <a:tr h="151363">
                <a:tc>
                  <a:txBody>
                    <a:bodyPr/>
                    <a:lstStyle/>
                    <a:p>
                      <a:pPr lvl="0">
                        <a:lnSpc>
                          <a:spcPct val="90000"/>
                        </a:lnSpc>
                      </a:pPr>
                      <a:endParaRPr kumimoji="1" lang="ja-JP" altLang="en-US" sz="1050" dirty="0">
                        <a:latin typeface="+mn-lt"/>
                        <a:ea typeface="+mj-ea"/>
                      </a:endParaRP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lang="ja-JP" altLang="en-US" sz="1050" dirty="0"/>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市場規模</a:t>
                      </a:r>
                      <a:endParaRPr lang="zh-CN" altLang="en-US" sz="1050" dirty="0"/>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68</a:t>
                      </a: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58974962"/>
                  </a:ext>
                </a:extLst>
              </a:tr>
            </a:tbl>
          </a:graphicData>
        </a:graphic>
      </p:graphicFrame>
      <p:graphicFrame>
        <p:nvGraphicFramePr>
          <p:cNvPr id="6" name="表 5"/>
          <p:cNvGraphicFramePr>
            <a:graphicFrameLocks noGrp="1"/>
          </p:cNvGraphicFramePr>
          <p:nvPr>
            <p:extLst>
              <p:ext uri="{D42A27DB-BD31-4B8C-83A1-F6EECF244321}">
                <p14:modId xmlns:p14="http://schemas.microsoft.com/office/powerpoint/2010/main" val="190126426"/>
              </p:ext>
            </p:extLst>
          </p:nvPr>
        </p:nvGraphicFramePr>
        <p:xfrm>
          <a:off x="5205600" y="1152000"/>
          <a:ext cx="4500000" cy="5519946"/>
        </p:xfrm>
        <a:graphic>
          <a:graphicData uri="http://schemas.openxmlformats.org/drawingml/2006/table">
            <a:tbl>
              <a:tblPr firstRow="1" bandRow="1">
                <a:tableStyleId>{5940675A-B579-460E-94D1-54222C63F5DA}</a:tableStyleId>
              </a:tblPr>
              <a:tblGrid>
                <a:gridCol w="216000">
                  <a:extLst>
                    <a:ext uri="{9D8B030D-6E8A-4147-A177-3AD203B41FA5}">
                      <a16:colId xmlns:a16="http://schemas.microsoft.com/office/drawing/2014/main" val="20000"/>
                    </a:ext>
                  </a:extLst>
                </a:gridCol>
                <a:gridCol w="216000">
                  <a:extLst>
                    <a:ext uri="{9D8B030D-6E8A-4147-A177-3AD203B41FA5}">
                      <a16:colId xmlns:a16="http://schemas.microsoft.com/office/drawing/2014/main" val="20001"/>
                    </a:ext>
                  </a:extLst>
                </a:gridCol>
                <a:gridCol w="3492000">
                  <a:extLst>
                    <a:ext uri="{9D8B030D-6E8A-4147-A177-3AD203B41FA5}">
                      <a16:colId xmlns:a16="http://schemas.microsoft.com/office/drawing/2014/main" val="20002"/>
                    </a:ext>
                  </a:extLst>
                </a:gridCol>
                <a:gridCol w="288000">
                  <a:extLst>
                    <a:ext uri="{9D8B030D-6E8A-4147-A177-3AD203B41FA5}">
                      <a16:colId xmlns:a16="http://schemas.microsoft.com/office/drawing/2014/main" val="20003"/>
                    </a:ext>
                  </a:extLst>
                </a:gridCol>
                <a:gridCol w="288000">
                  <a:extLst>
                    <a:ext uri="{9D8B030D-6E8A-4147-A177-3AD203B41FA5}">
                      <a16:colId xmlns:a16="http://schemas.microsoft.com/office/drawing/2014/main" val="20004"/>
                    </a:ext>
                  </a:extLst>
                </a:gridCol>
              </a:tblGrid>
              <a:tr h="0">
                <a:tc>
                  <a:txBody>
                    <a:bodyPr/>
                    <a:lstStyle/>
                    <a:p>
                      <a:pPr lvl="0">
                        <a:lnSpc>
                          <a:spcPct val="85000"/>
                        </a:lnSpc>
                      </a:pPr>
                      <a:endParaRPr kumimoji="1" lang="ja-JP" altLang="en-US" sz="1050" dirty="0">
                        <a:latin typeface="+mn-lt"/>
                        <a:ea typeface="+mj-ea"/>
                      </a:endParaRP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85000"/>
                        </a:lnSpc>
                      </a:pPr>
                      <a:r>
                        <a:rPr kumimoji="1" lang="ja-JP" altLang="en-US" sz="1050" dirty="0">
                          <a:solidFill>
                            <a:schemeClr val="tx1"/>
                          </a:solidFill>
                          <a:latin typeface="+mn-lt"/>
                          <a:ea typeface="+mj-ea"/>
                        </a:rPr>
                        <a:t>その他</a:t>
                      </a: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ja-JP" altLang="en-US" sz="1050" dirty="0"/>
                    </a:p>
                  </a:txBody>
                  <a:tcPr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endParaRPr kumimoji="1" lang="ja-JP" altLang="en-US" sz="1050" kern="1200" dirty="0">
                        <a:solidFill>
                          <a:schemeClr val="tx1"/>
                        </a:solidFill>
                        <a:latin typeface="+mn-lt"/>
                        <a:ea typeface="+mn-ea"/>
                        <a:cs typeface="+mn-cs"/>
                      </a:endParaRP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chemeClr val="tx1"/>
                        </a:solidFill>
                        <a:effectLst/>
                        <a:latin typeface="+mn-lt"/>
                        <a:ea typeface="+mj-ea"/>
                      </a:endParaRP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0">
                <a:tc rowSpan="2">
                  <a:txBody>
                    <a:bodyPr/>
                    <a:lstStyle/>
                    <a:p>
                      <a:pPr lvl="0">
                        <a:lnSpc>
                          <a:spcPct val="85000"/>
                        </a:lnSpc>
                      </a:pPr>
                      <a:endParaRPr kumimoji="1" lang="ja-JP" altLang="en-US" sz="1050" dirty="0">
                        <a:latin typeface="+mn-lt"/>
                        <a:ea typeface="+mj-ea"/>
                      </a:endParaRP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pPr lvl="0">
                        <a:lnSpc>
                          <a:spcPct val="85000"/>
                        </a:lnSpc>
                      </a:pPr>
                      <a:endParaRPr kumimoji="1" lang="ja-JP" altLang="en-US" sz="1050" dirty="0">
                        <a:latin typeface="+mn-lt"/>
                        <a:ea typeface="+mj-ea"/>
                      </a:endParaRP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solidFill>
                            <a:schemeClr val="tx1"/>
                          </a:solidFill>
                        </a:rPr>
                        <a:t>デジタルヘルス関連</a:t>
                      </a:r>
                      <a:endParaRPr lang="zh-CN" altLang="en-US" sz="1050" dirty="0">
                        <a:solidFill>
                          <a:schemeClr val="tx1"/>
                        </a:solidFill>
                      </a:endParaRP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69</a:t>
                      </a: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8440667"/>
                  </a:ext>
                </a:extLst>
              </a:tr>
              <a:tr h="0">
                <a:tc vMerge="1">
                  <a:txBody>
                    <a:bodyPr/>
                    <a:lstStyle/>
                    <a:p>
                      <a:endParaRPr kumimoji="1" lang="ja-JP" altLang="en-US"/>
                    </a:p>
                  </a:txBody>
                  <a:tcPr/>
                </a:tc>
                <a:tc vMerge="1">
                  <a:txBody>
                    <a:bodyPr/>
                    <a:lstStyle/>
                    <a:p>
                      <a:endParaRPr kumimoji="1" lang="ja-JP" altLang="en-US"/>
                    </a:p>
                  </a:txBody>
                  <a:tcPr/>
                </a:tc>
                <a:tc>
                  <a:txBody>
                    <a:bodyPr/>
                    <a:lstStyle/>
                    <a:p>
                      <a:pPr>
                        <a:lnSpc>
                          <a:spcPct val="85000"/>
                        </a:lnSpc>
                      </a:pPr>
                      <a:r>
                        <a:rPr lang="ja-JP" altLang="en-US" sz="1050" dirty="0">
                          <a:solidFill>
                            <a:schemeClr val="tx1"/>
                          </a:solidFill>
                        </a:rPr>
                        <a:t>オンライン診療の主要プラットフォーマー</a:t>
                      </a: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70</a:t>
                      </a: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14120963"/>
                  </a:ext>
                </a:extLst>
              </a:tr>
              <a:tr h="0">
                <a:tc>
                  <a:txBody>
                    <a:bodyPr/>
                    <a:lstStyle/>
                    <a:p>
                      <a:pPr lvl="0">
                        <a:lnSpc>
                          <a:spcPct val="85000"/>
                        </a:lnSpc>
                      </a:pPr>
                      <a:endParaRPr kumimoji="1" lang="ja-JP" altLang="en-US" sz="1050" dirty="0">
                        <a:latin typeface="+mn-lt"/>
                        <a:ea typeface="+mj-ea"/>
                      </a:endParaRP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solidFill>
                            <a:schemeClr val="tx1"/>
                          </a:solidFill>
                        </a:rPr>
                        <a:t>医薬品・医療機器関連イベント</a:t>
                      </a: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71</a:t>
                      </a: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0">
                <a:tc>
                  <a:txBody>
                    <a:bodyPr/>
                    <a:lstStyle/>
                    <a:p>
                      <a:pPr lvl="0">
                        <a:lnSpc>
                          <a:spcPct val="85000"/>
                        </a:lnSpc>
                      </a:pPr>
                      <a:endParaRPr kumimoji="1" lang="ja-JP" altLang="en-US" sz="1050" dirty="0">
                        <a:latin typeface="+mn-lt"/>
                        <a:ea typeface="+mj-ea"/>
                      </a:endParaRP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solidFill>
                            <a:schemeClr val="tx1"/>
                          </a:solidFill>
                        </a:rPr>
                        <a:t>学会および業界団体</a:t>
                      </a: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kern="1200" dirty="0">
                          <a:solidFill>
                            <a:schemeClr val="tx1"/>
                          </a:solidFill>
                          <a:latin typeface="+mn-lt"/>
                          <a:ea typeface="+mn-ea"/>
                          <a:cs typeface="+mn-cs"/>
                        </a:rPr>
                        <a:t>・・・</a:t>
                      </a:r>
                      <a:endParaRPr kumimoji="1" lang="ja-JP" altLang="en-US" sz="1050" dirty="0">
                        <a:solidFill>
                          <a:schemeClr val="tx1"/>
                        </a:solidFill>
                        <a:latin typeface="+mn-lt"/>
                        <a:ea typeface="+mj-ea"/>
                      </a:endParaRP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72</a:t>
                      </a: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0">
                <a:tc>
                  <a:txBody>
                    <a:bodyPr/>
                    <a:lstStyle/>
                    <a:p>
                      <a:pPr lvl="0">
                        <a:lnSpc>
                          <a:spcPct val="85000"/>
                        </a:lnSpc>
                      </a:pPr>
                      <a:endParaRPr kumimoji="1" lang="ja-JP" altLang="en-US" sz="1050" dirty="0">
                        <a:latin typeface="+mn-lt"/>
                        <a:ea typeface="+mj-ea"/>
                      </a:endParaRP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zh-CN" altLang="en-US" sz="1050" dirty="0"/>
                        <a:t>外国人患者受入／医療渡航</a:t>
                      </a:r>
                      <a:endParaRPr lang="ja-JP" altLang="en-US" sz="1050" dirty="0"/>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kern="1200" dirty="0">
                          <a:solidFill>
                            <a:schemeClr val="tx1"/>
                          </a:solidFill>
                          <a:latin typeface="+mn-lt"/>
                          <a:ea typeface="+mn-ea"/>
                          <a:cs typeface="+mn-cs"/>
                        </a:rPr>
                        <a:t>・・・</a:t>
                      </a:r>
                      <a:endParaRPr kumimoji="1" lang="ja-JP" altLang="en-US" sz="1050" dirty="0">
                        <a:latin typeface="+mn-lt"/>
                        <a:ea typeface="+mj-ea"/>
                      </a:endParaRP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73</a:t>
                      </a: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0">
                <a:tc>
                  <a:txBody>
                    <a:bodyPr/>
                    <a:lstStyle/>
                    <a:p>
                      <a:pPr lvl="0">
                        <a:lnSpc>
                          <a:spcPct val="85000"/>
                        </a:lnSpc>
                      </a:pPr>
                      <a:endParaRPr kumimoji="1" lang="ja-JP" altLang="en-US" sz="1050" dirty="0">
                        <a:latin typeface="+mn-lt"/>
                        <a:ea typeface="+mj-ea"/>
                      </a:endParaRP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日本の医療に対する印象、ニーズ</a:t>
                      </a: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kern="1200" dirty="0">
                          <a:solidFill>
                            <a:schemeClr val="tx1"/>
                          </a:solidFill>
                          <a:latin typeface="+mn-lt"/>
                          <a:ea typeface="+mn-ea"/>
                          <a:cs typeface="+mn-cs"/>
                        </a:rPr>
                        <a:t>・・・</a:t>
                      </a:r>
                      <a:endParaRPr kumimoji="1" lang="ja-JP" altLang="en-US" sz="1050" dirty="0">
                        <a:latin typeface="+mn-lt"/>
                        <a:ea typeface="+mj-ea"/>
                      </a:endParaRP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74</a:t>
                      </a: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0">
                <a:tc>
                  <a:txBody>
                    <a:bodyPr/>
                    <a:lstStyle/>
                    <a:p>
                      <a:pPr lvl="0">
                        <a:lnSpc>
                          <a:spcPct val="85000"/>
                        </a:lnSpc>
                      </a:pPr>
                      <a:endParaRPr kumimoji="1" lang="ja-JP" altLang="en-US" sz="1050" dirty="0">
                        <a:latin typeface="+mn-lt"/>
                        <a:ea typeface="+mj-ea"/>
                      </a:endParaRP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他国（韓国）の参入状況</a:t>
                      </a: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kern="1200" dirty="0">
                          <a:solidFill>
                            <a:schemeClr val="tx1"/>
                          </a:solidFill>
                          <a:latin typeface="+mn-lt"/>
                          <a:ea typeface="+mn-ea"/>
                          <a:cs typeface="+mn-cs"/>
                        </a:rPr>
                        <a:t>・・・</a:t>
                      </a:r>
                      <a:endParaRPr kumimoji="1" lang="ja-JP" altLang="en-US" sz="1050" dirty="0">
                        <a:latin typeface="+mn-lt"/>
                        <a:ea typeface="+mj-ea"/>
                      </a:endParaRP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75</a:t>
                      </a: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0">
                <a:tc>
                  <a:txBody>
                    <a:bodyPr/>
                    <a:lstStyle/>
                    <a:p>
                      <a:pPr lvl="0">
                        <a:lnSpc>
                          <a:spcPct val="85000"/>
                        </a:lnSpc>
                      </a:pPr>
                      <a:endParaRPr kumimoji="1" lang="ja-JP" altLang="en-US" sz="1050" dirty="0">
                        <a:latin typeface="+mn-lt"/>
                        <a:ea typeface="+mj-ea"/>
                      </a:endParaRP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lang="ja-JP" altLang="en-US" sz="1050" dirty="0"/>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kumimoji="1" lang="ja-JP" altLang="en-US" sz="1050" dirty="0">
                        <a:latin typeface="+mn-lt"/>
                        <a:ea typeface="+mj-ea"/>
                      </a:endParaRP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0">
                <a:tc gridSpan="3">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1" lang="ja-JP" altLang="en-US" sz="1050" dirty="0">
                          <a:latin typeface="HGP創英角ｺﾞｼｯｸUB" panose="020B0900000000000000" pitchFamily="50" charset="-128"/>
                          <a:ea typeface="HGP創英角ｺﾞｼｯｸUB" panose="020B0900000000000000" pitchFamily="50" charset="-128"/>
                        </a:rPr>
                        <a:t>政策動向</a:t>
                      </a: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ja-JP" altLang="en-US" sz="1050" dirty="0"/>
                    </a:p>
                  </a:txBody>
                  <a:tcPr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kumimoji="1" lang="ja-JP" altLang="en-US" sz="1050" dirty="0">
                        <a:latin typeface="+mn-lt"/>
                        <a:ea typeface="+mj-ea"/>
                      </a:endParaRP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0">
                <a:tc>
                  <a:txBody>
                    <a:bodyPr/>
                    <a:lstStyle/>
                    <a:p>
                      <a:pPr lvl="0">
                        <a:lnSpc>
                          <a:spcPct val="85000"/>
                        </a:lnSpc>
                      </a:pPr>
                      <a:endParaRPr kumimoji="1" lang="ja-JP" altLang="en-US" sz="1050" dirty="0">
                        <a:latin typeface="+mn-lt"/>
                        <a:ea typeface="+mj-ea"/>
                      </a:endParaRP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latin typeface="HGP創英角ｺﾞｼｯｸUB" panose="020B0900000000000000" pitchFamily="50" charset="-128"/>
                        </a:rPr>
                        <a:t>医療関連政策の将来動向</a:t>
                      </a:r>
                      <a:endParaRPr lang="ja-JP" altLang="en-US" sz="1050" dirty="0"/>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77</a:t>
                      </a: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0">
                <a:tc>
                  <a:txBody>
                    <a:bodyPr/>
                    <a:lstStyle/>
                    <a:p>
                      <a:pPr lvl="0">
                        <a:lnSpc>
                          <a:spcPct val="85000"/>
                        </a:lnSpc>
                      </a:pPr>
                      <a:endParaRPr kumimoji="1" lang="ja-JP" altLang="en-US" sz="1050" dirty="0">
                        <a:latin typeface="+mn-lt"/>
                        <a:ea typeface="+mj-ea"/>
                      </a:endParaRP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医療産業振興政策の将来動向</a:t>
                      </a: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83</a:t>
                      </a: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3"/>
                  </a:ext>
                </a:extLst>
              </a:tr>
              <a:tr h="0">
                <a:tc>
                  <a:txBody>
                    <a:bodyPr/>
                    <a:lstStyle/>
                    <a:p>
                      <a:pPr lvl="0">
                        <a:lnSpc>
                          <a:spcPct val="85000"/>
                        </a:lnSpc>
                      </a:pPr>
                      <a:endParaRPr kumimoji="1" lang="ja-JP" altLang="en-US" sz="1050" dirty="0">
                        <a:latin typeface="+mn-lt"/>
                        <a:ea typeface="+mj-ea"/>
                      </a:endParaRP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lang="ja-JP" altLang="en-US" sz="1050" dirty="0"/>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kumimoji="1" lang="ja-JP" altLang="en-US" sz="1050" dirty="0">
                        <a:latin typeface="+mn-lt"/>
                        <a:ea typeface="+mj-ea"/>
                      </a:endParaRP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0">
                <a:tc gridSpan="3">
                  <a:txBody>
                    <a:bodyPr/>
                    <a:lstStyle/>
                    <a:p>
                      <a:pPr lvl="0">
                        <a:lnSpc>
                          <a:spcPct val="85000"/>
                        </a:lnSpc>
                      </a:pPr>
                      <a:r>
                        <a:rPr kumimoji="1" lang="ja-JP" altLang="en-US" sz="1200" dirty="0">
                          <a:solidFill>
                            <a:schemeClr val="tx1"/>
                          </a:solidFill>
                          <a:latin typeface="HGP創英角ｺﾞｼｯｸUB" panose="020B0900000000000000" pitchFamily="50" charset="-128"/>
                          <a:ea typeface="HGP創英角ｺﾞｼｯｸUB" panose="020B0900000000000000" pitchFamily="50" charset="-128"/>
                        </a:rPr>
                        <a:t>日本との関わり</a:t>
                      </a: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kumimoji="1" lang="ja-JP" altLang="en-US" sz="1050" dirty="0">
                        <a:solidFill>
                          <a:schemeClr val="tx1"/>
                        </a:solidFill>
                        <a:latin typeface="+mn-lt"/>
                        <a:ea typeface="+mj-ea"/>
                      </a:endParaRP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chemeClr val="tx1"/>
                        </a:solidFill>
                        <a:effectLst/>
                        <a:latin typeface="+mn-lt"/>
                        <a:ea typeface="+mj-ea"/>
                      </a:endParaRP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5"/>
                  </a:ext>
                </a:extLst>
              </a:tr>
              <a:tr h="0">
                <a:tc>
                  <a:txBody>
                    <a:bodyPr/>
                    <a:lstStyle/>
                    <a:p>
                      <a:pPr lvl="0">
                        <a:lnSpc>
                          <a:spcPct val="85000"/>
                        </a:lnSpc>
                      </a:pPr>
                      <a:endParaRPr kumimoji="1" lang="ja-JP" altLang="en-US" sz="1050" dirty="0">
                        <a:latin typeface="+mn-lt"/>
                        <a:ea typeface="+mj-ea"/>
                      </a:endParaRP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solidFill>
                            <a:schemeClr val="tx1"/>
                          </a:solidFill>
                        </a:rPr>
                        <a:t>外交関係</a:t>
                      </a: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solidFill>
                            <a:schemeClr val="tx1"/>
                          </a:solidFill>
                          <a:latin typeface="+mn-lt"/>
                          <a:ea typeface="+mj-ea"/>
                        </a:rPr>
                        <a:t>・・・</a:t>
                      </a: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87</a:t>
                      </a: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6"/>
                  </a:ext>
                </a:extLst>
              </a:tr>
              <a:tr h="0">
                <a:tc>
                  <a:txBody>
                    <a:bodyPr/>
                    <a:lstStyle/>
                    <a:p>
                      <a:pPr lvl="0">
                        <a:lnSpc>
                          <a:spcPct val="85000"/>
                        </a:lnSpc>
                      </a:pPr>
                      <a:endParaRPr kumimoji="1" lang="ja-JP" altLang="en-US" sz="1050" dirty="0">
                        <a:latin typeface="+mn-lt"/>
                        <a:ea typeface="+mj-ea"/>
                      </a:endParaRP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lang="ja-JP" altLang="en-US" sz="1050" dirty="0"/>
                        <a:t>外交関係／日・サウジ・ビジョン</a:t>
                      </a:r>
                      <a:r>
                        <a:rPr lang="en-US" altLang="ja-JP" sz="1050" dirty="0"/>
                        <a:t>2030</a:t>
                      </a: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endParaRPr kumimoji="1" lang="ja-JP" altLang="en-US" sz="1050" dirty="0">
                        <a:solidFill>
                          <a:schemeClr val="tx1"/>
                        </a:solidFill>
                        <a:latin typeface="+mn-lt"/>
                        <a:ea typeface="+mj-ea"/>
                      </a:endParaRP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88</a:t>
                      </a: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0112543"/>
                  </a:ext>
                </a:extLst>
              </a:tr>
              <a:tr h="0">
                <a:tc>
                  <a:txBody>
                    <a:bodyPr/>
                    <a:lstStyle/>
                    <a:p>
                      <a:pPr lvl="0">
                        <a:lnSpc>
                          <a:spcPct val="85000"/>
                        </a:lnSpc>
                      </a:pPr>
                      <a:endParaRPr kumimoji="1" lang="ja-JP" altLang="en-US" sz="1050" dirty="0">
                        <a:latin typeface="+mn-lt"/>
                        <a:ea typeface="+mj-ea"/>
                      </a:endParaRP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solidFill>
                            <a:schemeClr val="tx1"/>
                          </a:solidFill>
                        </a:rPr>
                        <a:t>経済産業省の医療国際化関連事業</a:t>
                      </a: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kumimoji="1" lang="ja-JP" altLang="en-US" sz="1050" dirty="0">
                          <a:solidFill>
                            <a:schemeClr val="tx1"/>
                          </a:solidFill>
                          <a:latin typeface="+mn-lt"/>
                          <a:ea typeface="+mj-ea"/>
                        </a:rPr>
                        <a:t>・・・</a:t>
                      </a: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89</a:t>
                      </a: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7"/>
                  </a:ext>
                </a:extLst>
              </a:tr>
              <a:tr h="0">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endParaRPr kumimoji="1" lang="ja-JP" altLang="en-US" sz="1050" dirty="0">
                        <a:solidFill>
                          <a:schemeClr val="tx1"/>
                        </a:solidFill>
                        <a:latin typeface="+mn-lt"/>
                        <a:ea typeface="+mj-ea"/>
                      </a:endParaRP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solidFill>
                            <a:schemeClr val="tx1"/>
                          </a:solidFill>
                        </a:rPr>
                        <a:t>外務省の</a:t>
                      </a:r>
                      <a:r>
                        <a:rPr lang="zh-TW" altLang="en-US" sz="1050" dirty="0">
                          <a:solidFill>
                            <a:schemeClr val="tx1"/>
                          </a:solidFill>
                        </a:rPr>
                        <a:t>医療国際化関連事業</a:t>
                      </a:r>
                      <a:endParaRPr lang="ja-JP" altLang="en-US" sz="1050" dirty="0">
                        <a:solidFill>
                          <a:schemeClr val="tx1"/>
                        </a:solidFill>
                      </a:endParaRP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solidFill>
                            <a:schemeClr val="tx1"/>
                          </a:solidFill>
                          <a:latin typeface="+mn-lt"/>
                          <a:ea typeface="+mj-ea"/>
                        </a:rPr>
                        <a:t>・・・</a:t>
                      </a: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92</a:t>
                      </a: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8"/>
                  </a:ext>
                </a:extLst>
              </a:tr>
              <a:tr h="0">
                <a:tc>
                  <a:txBody>
                    <a:bodyPr/>
                    <a:lstStyle/>
                    <a:p>
                      <a:pPr lvl="0">
                        <a:lnSpc>
                          <a:spcPct val="85000"/>
                        </a:lnSpc>
                      </a:pPr>
                      <a:endParaRPr kumimoji="1" lang="ja-JP" altLang="en-US" sz="1050" dirty="0">
                        <a:latin typeface="+mn-lt"/>
                        <a:ea typeface="+mj-ea"/>
                      </a:endParaRP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厚生労働省とサウジアラビア保健省の協力覚書</a:t>
                      </a:r>
                      <a:r>
                        <a:rPr lang="ja-JP" altLang="en-US" sz="1050" dirty="0">
                          <a:solidFill>
                            <a:schemeClr val="tx1"/>
                          </a:solidFill>
                        </a:rPr>
                        <a:t>（</a:t>
                      </a:r>
                      <a:r>
                        <a:rPr lang="en-US" altLang="ja-JP" sz="1050" dirty="0">
                          <a:solidFill>
                            <a:schemeClr val="tx1"/>
                          </a:solidFill>
                        </a:rPr>
                        <a:t>MOC</a:t>
                      </a:r>
                      <a:r>
                        <a:rPr lang="ja-JP" altLang="en-US" sz="1050" dirty="0">
                          <a:solidFill>
                            <a:schemeClr val="tx1"/>
                          </a:solidFill>
                        </a:rPr>
                        <a:t>）</a:t>
                      </a:r>
                      <a:r>
                        <a:rPr lang="ja-JP" altLang="en-US" sz="1050" dirty="0"/>
                        <a:t>締結状況</a:t>
                      </a: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solidFill>
                            <a:schemeClr val="tx1"/>
                          </a:solidFill>
                          <a:latin typeface="+mn-lt"/>
                          <a:ea typeface="+mj-ea"/>
                        </a:rPr>
                        <a:t>・・・</a:t>
                      </a: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93</a:t>
                      </a: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9"/>
                  </a:ext>
                </a:extLst>
              </a:tr>
              <a:tr h="0">
                <a:tc>
                  <a:txBody>
                    <a:bodyPr/>
                    <a:lstStyle/>
                    <a:p>
                      <a:pPr lvl="0">
                        <a:lnSpc>
                          <a:spcPct val="85000"/>
                        </a:lnSpc>
                      </a:pPr>
                      <a:endParaRPr kumimoji="1" lang="ja-JP" altLang="en-US" sz="1050" dirty="0">
                        <a:latin typeface="+mn-lt"/>
                        <a:ea typeface="+mj-ea"/>
                      </a:endParaRP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solidFill>
                            <a:schemeClr val="tx1"/>
                          </a:solidFill>
                        </a:rPr>
                        <a:t>厚生労働省が関係するその他の協力覚書（</a:t>
                      </a:r>
                      <a:r>
                        <a:rPr lang="en-US" altLang="ja-JP" sz="1050" dirty="0">
                          <a:solidFill>
                            <a:schemeClr val="tx1"/>
                          </a:solidFill>
                        </a:rPr>
                        <a:t>MOC</a:t>
                      </a:r>
                      <a:r>
                        <a:rPr lang="ja-JP" altLang="en-US" sz="1050" dirty="0">
                          <a:solidFill>
                            <a:schemeClr val="tx1"/>
                          </a:solidFill>
                        </a:rPr>
                        <a:t>）締結状況</a:t>
                      </a: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solidFill>
                            <a:schemeClr val="tx1"/>
                          </a:solidFill>
                          <a:latin typeface="+mn-lt"/>
                          <a:ea typeface="+mj-ea"/>
                        </a:rPr>
                        <a:t>・・・</a:t>
                      </a: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94</a:t>
                      </a: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0"/>
                  </a:ext>
                </a:extLst>
              </a:tr>
              <a:tr h="0">
                <a:tc>
                  <a:txBody>
                    <a:bodyPr/>
                    <a:lstStyle/>
                    <a:p>
                      <a:pPr lvl="0">
                        <a:lnSpc>
                          <a:spcPct val="85000"/>
                        </a:lnSpc>
                      </a:pPr>
                      <a:endParaRPr kumimoji="1" lang="ja-JP" altLang="en-US" sz="1050" dirty="0">
                        <a:latin typeface="+mn-lt"/>
                        <a:ea typeface="+mj-ea"/>
                      </a:endParaRP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solidFill>
                            <a:schemeClr val="tx1"/>
                          </a:solidFill>
                        </a:rPr>
                        <a:t>厚生労働省の主な</a:t>
                      </a:r>
                      <a:r>
                        <a:rPr lang="zh-TW" altLang="en-US" sz="1050" dirty="0">
                          <a:solidFill>
                            <a:schemeClr val="tx1"/>
                          </a:solidFill>
                        </a:rPr>
                        <a:t>医療国際化関連事業</a:t>
                      </a:r>
                      <a:endParaRPr lang="ja-JP" altLang="en-US" sz="1050" dirty="0">
                        <a:solidFill>
                          <a:schemeClr val="tx1"/>
                        </a:solidFill>
                      </a:endParaRP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solidFill>
                            <a:schemeClr val="tx1"/>
                          </a:solidFill>
                          <a:latin typeface="+mn-lt"/>
                          <a:ea typeface="+mj-ea"/>
                        </a:rPr>
                        <a:t>・・・</a:t>
                      </a: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95</a:t>
                      </a: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1"/>
                  </a:ext>
                </a:extLst>
              </a:tr>
              <a:tr h="0">
                <a:tc>
                  <a:txBody>
                    <a:bodyPr/>
                    <a:lstStyle/>
                    <a:p>
                      <a:pPr lvl="0">
                        <a:lnSpc>
                          <a:spcPct val="85000"/>
                        </a:lnSpc>
                      </a:pPr>
                      <a:endParaRPr kumimoji="1" lang="ja-JP" altLang="en-US" sz="1050" dirty="0">
                        <a:latin typeface="+mn-lt"/>
                        <a:ea typeface="+mj-ea"/>
                      </a:endParaRP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solidFill>
                            <a:schemeClr val="tx1"/>
                          </a:solidFill>
                        </a:rPr>
                        <a:t>文部科学省の主な</a:t>
                      </a:r>
                      <a:r>
                        <a:rPr lang="zh-TW" altLang="en-US" sz="1050" dirty="0">
                          <a:solidFill>
                            <a:schemeClr val="tx1"/>
                          </a:solidFill>
                        </a:rPr>
                        <a:t>医療国際化関連事業</a:t>
                      </a:r>
                      <a:endParaRPr lang="ja-JP" altLang="en-US" sz="1050" dirty="0">
                        <a:solidFill>
                          <a:schemeClr val="tx1"/>
                        </a:solidFill>
                      </a:endParaRP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solidFill>
                            <a:schemeClr val="tx1"/>
                          </a:solidFill>
                          <a:latin typeface="+mn-lt"/>
                          <a:ea typeface="+mj-ea"/>
                        </a:rPr>
                        <a:t>・・・</a:t>
                      </a: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96</a:t>
                      </a: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2"/>
                  </a:ext>
                </a:extLst>
              </a:tr>
              <a:tr h="0">
                <a:tc>
                  <a:txBody>
                    <a:bodyPr/>
                    <a:lstStyle/>
                    <a:p>
                      <a:pPr lvl="0">
                        <a:lnSpc>
                          <a:spcPct val="85000"/>
                        </a:lnSpc>
                      </a:pPr>
                      <a:endParaRPr kumimoji="1" lang="ja-JP" altLang="en-US" sz="1050" dirty="0">
                        <a:latin typeface="+mn-lt"/>
                        <a:ea typeface="+mj-ea"/>
                      </a:endParaRP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en-US" altLang="ja-JP" sz="1050" dirty="0">
                          <a:solidFill>
                            <a:schemeClr val="tx1"/>
                          </a:solidFill>
                        </a:rPr>
                        <a:t>JICA</a:t>
                      </a:r>
                      <a:r>
                        <a:rPr lang="ja-JP" altLang="en-US" sz="1050" dirty="0">
                          <a:solidFill>
                            <a:schemeClr val="tx1"/>
                          </a:solidFill>
                        </a:rPr>
                        <a:t>の主な</a:t>
                      </a:r>
                      <a:r>
                        <a:rPr lang="zh-TW" altLang="en-US" sz="1050" dirty="0">
                          <a:solidFill>
                            <a:schemeClr val="tx1"/>
                          </a:solidFill>
                        </a:rPr>
                        <a:t>医療国際化関連事業</a:t>
                      </a:r>
                      <a:endParaRPr lang="ja-JP" altLang="en-US" sz="1050" dirty="0">
                        <a:solidFill>
                          <a:schemeClr val="tx1"/>
                        </a:solidFill>
                      </a:endParaRP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solidFill>
                            <a:schemeClr val="tx1"/>
                          </a:solidFill>
                          <a:latin typeface="+mn-lt"/>
                          <a:ea typeface="+mj-ea"/>
                        </a:rPr>
                        <a:t>・・・</a:t>
                      </a: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97</a:t>
                      </a: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3"/>
                  </a:ext>
                </a:extLst>
              </a:tr>
              <a:tr h="0">
                <a:tc>
                  <a:txBody>
                    <a:bodyPr/>
                    <a:lstStyle/>
                    <a:p>
                      <a:pPr lvl="0">
                        <a:lnSpc>
                          <a:spcPct val="85000"/>
                        </a:lnSpc>
                      </a:pPr>
                      <a:endParaRPr kumimoji="1" lang="ja-JP" altLang="en-US" sz="1050" dirty="0">
                        <a:latin typeface="+mn-lt"/>
                        <a:ea typeface="+mj-ea"/>
                      </a:endParaRP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en-US" altLang="ja-JP" sz="1050" dirty="0">
                          <a:solidFill>
                            <a:schemeClr val="tx1"/>
                          </a:solidFill>
                        </a:rPr>
                        <a:t>AMED</a:t>
                      </a:r>
                      <a:r>
                        <a:rPr lang="ja-JP" altLang="en-US" sz="1050" dirty="0">
                          <a:solidFill>
                            <a:schemeClr val="tx1"/>
                          </a:solidFill>
                        </a:rPr>
                        <a:t>の主な関連事業</a:t>
                      </a: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solidFill>
                            <a:schemeClr val="tx1"/>
                          </a:solidFill>
                          <a:latin typeface="+mn-lt"/>
                          <a:ea typeface="+mj-ea"/>
                        </a:rPr>
                        <a:t>・・・</a:t>
                      </a: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98</a:t>
                      </a: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4"/>
                  </a:ext>
                </a:extLst>
              </a:tr>
              <a:tr h="0">
                <a:tc>
                  <a:txBody>
                    <a:bodyPr/>
                    <a:lstStyle/>
                    <a:p>
                      <a:pPr lvl="0">
                        <a:lnSpc>
                          <a:spcPct val="85000"/>
                        </a:lnSpc>
                      </a:pPr>
                      <a:endParaRPr kumimoji="1" lang="ja-JP" altLang="en-US" sz="1050" dirty="0">
                        <a:latin typeface="+mn-lt"/>
                        <a:ea typeface="+mj-ea"/>
                      </a:endParaRP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en-US" altLang="ja-JP" sz="1050" dirty="0">
                          <a:solidFill>
                            <a:schemeClr val="tx1"/>
                          </a:solidFill>
                        </a:rPr>
                        <a:t>JETRO</a:t>
                      </a:r>
                      <a:r>
                        <a:rPr lang="ja-JP" altLang="en-US" sz="1050" dirty="0">
                          <a:solidFill>
                            <a:schemeClr val="tx1"/>
                          </a:solidFill>
                        </a:rPr>
                        <a:t>の主な</a:t>
                      </a:r>
                      <a:r>
                        <a:rPr lang="zh-TW" altLang="en-US" sz="1050" dirty="0">
                          <a:solidFill>
                            <a:schemeClr val="tx1"/>
                          </a:solidFill>
                        </a:rPr>
                        <a:t>医療国際化関連事業</a:t>
                      </a:r>
                      <a:endParaRPr lang="ja-JP" altLang="en-US" sz="1050" dirty="0">
                        <a:solidFill>
                          <a:schemeClr val="tx1"/>
                        </a:solidFill>
                      </a:endParaRP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solidFill>
                            <a:schemeClr val="tx1"/>
                          </a:solidFill>
                          <a:latin typeface="+mn-lt"/>
                          <a:ea typeface="+mj-ea"/>
                        </a:rPr>
                        <a:t>・・・</a:t>
                      </a: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99</a:t>
                      </a: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5"/>
                  </a:ext>
                </a:extLst>
              </a:tr>
              <a:tr h="0">
                <a:tc>
                  <a:txBody>
                    <a:bodyPr/>
                    <a:lstStyle/>
                    <a:p>
                      <a:pPr lvl="0">
                        <a:lnSpc>
                          <a:spcPct val="85000"/>
                        </a:lnSpc>
                      </a:pPr>
                      <a:endParaRPr kumimoji="1" lang="ja-JP" altLang="en-US" sz="1050" dirty="0">
                        <a:latin typeface="+mn-lt"/>
                        <a:ea typeface="+mj-ea"/>
                      </a:endParaRP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lang="ja-JP" altLang="en-US" sz="1050" dirty="0">
                        <a:solidFill>
                          <a:schemeClr val="tx1"/>
                        </a:solidFill>
                      </a:endParaRP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kumimoji="1" lang="ja-JP" altLang="en-US" sz="1050" dirty="0">
                        <a:solidFill>
                          <a:schemeClr val="tx1"/>
                        </a:solidFill>
                        <a:latin typeface="+mn-lt"/>
                        <a:ea typeface="+mj-ea"/>
                      </a:endParaRP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chemeClr val="tx1"/>
                        </a:solidFill>
                        <a:effectLst/>
                        <a:latin typeface="+mn-lt"/>
                        <a:ea typeface="+mj-ea"/>
                      </a:endParaRP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6"/>
                  </a:ext>
                </a:extLst>
              </a:tr>
            </a:tbl>
          </a:graphicData>
        </a:graphic>
      </p:graphicFrame>
      <p:sp>
        <p:nvSpPr>
          <p:cNvPr id="2" name="タイトル 1"/>
          <p:cNvSpPr>
            <a:spLocks noGrp="1"/>
          </p:cNvSpPr>
          <p:nvPr>
            <p:ph type="title"/>
          </p:nvPr>
        </p:nvSpPr>
        <p:spPr/>
        <p:txBody>
          <a:bodyPr/>
          <a:lstStyle/>
          <a:p>
            <a:endParaRPr kumimoji="1" lang="ja-JP" altLang="en-US" dirty="0"/>
          </a:p>
        </p:txBody>
      </p:sp>
      <p:sp>
        <p:nvSpPr>
          <p:cNvPr id="4" name="テキスト プレースホルダー 3"/>
          <p:cNvSpPr>
            <a:spLocks noGrp="1"/>
          </p:cNvSpPr>
          <p:nvPr>
            <p:ph type="body" sz="quarter" idx="15"/>
          </p:nvPr>
        </p:nvSpPr>
        <p:spPr/>
        <p:txBody>
          <a:bodyPr/>
          <a:lstStyle/>
          <a:p>
            <a:r>
              <a:rPr kumimoji="1" lang="ja-JP" altLang="en-US" dirty="0"/>
              <a:t>目次</a:t>
            </a:r>
            <a:r>
              <a:rPr lang="ja-JP" altLang="en-US" dirty="0"/>
              <a:t>（</a:t>
            </a:r>
            <a:r>
              <a:rPr lang="en-US" altLang="ja-JP" dirty="0"/>
              <a:t>2/2</a:t>
            </a:r>
            <a:r>
              <a:rPr lang="ja-JP" altLang="en-US" dirty="0"/>
              <a:t>）</a:t>
            </a:r>
          </a:p>
        </p:txBody>
      </p:sp>
      <p:cxnSp>
        <p:nvCxnSpPr>
          <p:cNvPr id="9" name="Straight Connector 8">
            <a:extLst>
              <a:ext uri="{FF2B5EF4-FFF2-40B4-BE49-F238E27FC236}">
                <a16:creationId xmlns:a16="http://schemas.microsoft.com/office/drawing/2014/main" id="{2EDD0C64-4958-4CD4-90CD-20CD128450BC}"/>
              </a:ext>
            </a:extLst>
          </p:cNvPr>
          <p:cNvCxnSpPr>
            <a:cxnSpLocks/>
          </p:cNvCxnSpPr>
          <p:nvPr/>
        </p:nvCxnSpPr>
        <p:spPr>
          <a:xfrm>
            <a:off x="4952999" y="1152000"/>
            <a:ext cx="0" cy="5292000"/>
          </a:xfrm>
          <a:prstGeom prst="line">
            <a:avLst/>
          </a:prstGeom>
          <a:ln w="9525">
            <a:solidFill>
              <a:srgbClr val="B3B3B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32658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サウジアラビア／医療関連／医療・公衆衛生</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疾病構造・死亡要因</a:t>
            </a:r>
            <a:r>
              <a:rPr lang="en-US" altLang="ja-JP" dirty="0"/>
              <a:t>【</a:t>
            </a:r>
            <a:r>
              <a:rPr lang="ja-JP" altLang="en-US" dirty="0"/>
              <a:t>小分類</a:t>
            </a:r>
            <a:r>
              <a:rPr lang="en-US" altLang="ja-JP" dirty="0"/>
              <a:t>】</a:t>
            </a:r>
            <a:endParaRPr lang="ja-JP" altLang="en-US" dirty="0"/>
          </a:p>
        </p:txBody>
      </p:sp>
      <p:sp>
        <p:nvSpPr>
          <p:cNvPr id="15" name="テキスト ボックス 14"/>
          <p:cNvSpPr txBox="1"/>
          <p:nvPr/>
        </p:nvSpPr>
        <p:spPr>
          <a:xfrm>
            <a:off x="200472" y="1124744"/>
            <a:ext cx="9505056" cy="73661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主要疾患の内訳としては、心血管疾患の「</a:t>
            </a:r>
            <a:r>
              <a:rPr lang="zh-CN" altLang="en-US" sz="1400" dirty="0">
                <a:latin typeface="Arial" panose="020B0604020202020204" pitchFamily="34" charset="0"/>
                <a:ea typeface="ＭＳ Ｐゴシック" panose="020B0600070205080204" pitchFamily="50" charset="-128"/>
                <a:cs typeface="Arial" panose="020B0604020202020204" pitchFamily="34" charset="0"/>
              </a:rPr>
              <a:t>虚血性心疾患</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」が最も多く、全体の死亡要因の約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を占めている。また同じく心血管疾患の「脳血管疾患」も約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を占めており、上記</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1400" dirty="0" err="1">
                <a:latin typeface="Arial" panose="020B0604020202020204" pitchFamily="34" charset="0"/>
                <a:ea typeface="ＭＳ Ｐゴシック" panose="020B0600070205080204" pitchFamily="50" charset="-128"/>
                <a:cs typeface="Arial" panose="020B0604020202020204" pitchFamily="34" charset="0"/>
              </a:rPr>
              <a:t>つの</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疾患で全体の死亡要因の約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以上を占めている。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死亡要因ではないが、糖尿病、肥満等の生活習慣病の罹患率が高い</a:t>
            </a:r>
            <a:r>
              <a:rPr lang="en-US" altLang="ja-JP" sz="1400" baseline="300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とされる。</a:t>
            </a:r>
            <a:endParaRPr lang="zh-TW"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1" name="Rectangle 6"/>
          <p:cNvSpPr>
            <a:spLocks noChangeArrowheads="1"/>
          </p:cNvSpPr>
          <p:nvPr/>
        </p:nvSpPr>
        <p:spPr bwMode="auto">
          <a:xfrm>
            <a:off x="1651000" y="2114654"/>
            <a:ext cx="2098600"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新生物</a:t>
            </a:r>
            <a:endParaRPr lang="ja-JP" altLang="en-US" dirty="0">
              <a:solidFill>
                <a:srgbClr val="000000"/>
              </a:solidFill>
              <a:latin typeface="Arial Black" pitchFamily="34" charset="0"/>
              <a:ea typeface="HGP創英角ｺﾞｼｯｸUB" pitchFamily="50" charset="-128"/>
            </a:endParaRPr>
          </a:p>
        </p:txBody>
      </p:sp>
      <p:grpSp>
        <p:nvGrpSpPr>
          <p:cNvPr id="22" name="グループ化 7"/>
          <p:cNvGrpSpPr/>
          <p:nvPr/>
        </p:nvGrpSpPr>
        <p:grpSpPr>
          <a:xfrm>
            <a:off x="1651000" y="1844375"/>
            <a:ext cx="6048672" cy="288032"/>
            <a:chOff x="4803499" y="2170026"/>
            <a:chExt cx="2954133" cy="288032"/>
          </a:xfrm>
        </p:grpSpPr>
        <p:cxnSp>
          <p:nvCxnSpPr>
            <p:cNvPr id="23" name="直線コネクタ 22"/>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4" name="Rectangle 6"/>
            <p:cNvSpPr>
              <a:spLocks noChangeArrowheads="1"/>
            </p:cNvSpPr>
            <p:nvPr/>
          </p:nvSpPr>
          <p:spPr bwMode="auto">
            <a:xfrm>
              <a:off x="4803499" y="217002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死亡要因に見る主要疾患の内訳</a:t>
              </a:r>
              <a:r>
                <a:rPr lang="en-US" altLang="ja-JP" sz="1400" baseline="30000" dirty="0">
                  <a:solidFill>
                    <a:srgbClr val="000000"/>
                  </a:solidFill>
                  <a:latin typeface="Arial Black" pitchFamily="34" charset="0"/>
                  <a:ea typeface="HGP創英角ｺﾞｼｯｸUB" pitchFamily="50" charset="-128"/>
                </a:rPr>
                <a:t>※2</a:t>
              </a:r>
              <a:r>
                <a:rPr lang="en-US" altLang="zh-TW" dirty="0">
                  <a:solidFill>
                    <a:srgbClr val="000000"/>
                  </a:solidFill>
                  <a:latin typeface="Arial Black" pitchFamily="34" charset="0"/>
                  <a:ea typeface="HGP創英角ｺﾞｼｯｸUB" pitchFamily="50" charset="-128"/>
                </a:rPr>
                <a:t> </a:t>
              </a:r>
              <a:r>
                <a:rPr lang="ja-JP" altLang="en-US" dirty="0">
                  <a:solidFill>
                    <a:srgbClr val="000000"/>
                  </a:solidFill>
                  <a:latin typeface="Arial Black" pitchFamily="34" charset="0"/>
                  <a:ea typeface="HGP創英角ｺﾞｼｯｸUB" pitchFamily="50" charset="-128"/>
                </a:rPr>
                <a:t>（</a:t>
              </a:r>
              <a:r>
                <a:rPr lang="en-US" altLang="ja-JP" dirty="0">
                  <a:solidFill>
                    <a:srgbClr val="000000"/>
                  </a:solidFill>
                  <a:latin typeface="Arial Black" pitchFamily="34" charset="0"/>
                  <a:ea typeface="HGP創英角ｺﾞｼｯｸUB" pitchFamily="50" charset="-128"/>
                </a:rPr>
                <a:t>2019</a:t>
              </a:r>
              <a:r>
                <a:rPr lang="ja-JP" altLang="en-US" dirty="0">
                  <a:solidFill>
                    <a:srgbClr val="000000"/>
                  </a:solidFill>
                  <a:latin typeface="Arial Black" pitchFamily="34" charset="0"/>
                  <a:ea typeface="HGP創英角ｺﾞｼｯｸUB" pitchFamily="50" charset="-128"/>
                </a:rPr>
                <a:t>年）</a:t>
              </a:r>
            </a:p>
          </p:txBody>
        </p:sp>
      </p:grpSp>
      <p:graphicFrame>
        <p:nvGraphicFramePr>
          <p:cNvPr id="25" name="表 24"/>
          <p:cNvGraphicFramePr>
            <a:graphicFrameLocks noGrp="1"/>
          </p:cNvGraphicFramePr>
          <p:nvPr>
            <p:extLst>
              <p:ext uri="{D42A27DB-BD31-4B8C-83A1-F6EECF244321}">
                <p14:modId xmlns:p14="http://schemas.microsoft.com/office/powerpoint/2010/main" val="3577395735"/>
              </p:ext>
            </p:extLst>
          </p:nvPr>
        </p:nvGraphicFramePr>
        <p:xfrm>
          <a:off x="2284552" y="2153886"/>
          <a:ext cx="2016224" cy="4352400"/>
        </p:xfrm>
        <a:graphic>
          <a:graphicData uri="http://schemas.openxmlformats.org/drawingml/2006/table">
            <a:tbl>
              <a:tblPr firstRow="1" bandRow="1">
                <a:tableStyleId>{5C22544A-7EE6-4342-B048-85BDC9FD1C3A}</a:tableStyleId>
              </a:tblPr>
              <a:tblGrid>
                <a:gridCol w="432048">
                  <a:extLst>
                    <a:ext uri="{9D8B030D-6E8A-4147-A177-3AD203B41FA5}">
                      <a16:colId xmlns:a16="http://schemas.microsoft.com/office/drawing/2014/main" val="20000"/>
                    </a:ext>
                  </a:extLst>
                </a:gridCol>
                <a:gridCol w="1162496">
                  <a:extLst>
                    <a:ext uri="{9D8B030D-6E8A-4147-A177-3AD203B41FA5}">
                      <a16:colId xmlns:a16="http://schemas.microsoft.com/office/drawing/2014/main" val="20001"/>
                    </a:ext>
                  </a:extLst>
                </a:gridCol>
                <a:gridCol w="421680">
                  <a:extLst>
                    <a:ext uri="{9D8B030D-6E8A-4147-A177-3AD203B41FA5}">
                      <a16:colId xmlns:a16="http://schemas.microsoft.com/office/drawing/2014/main" val="20002"/>
                    </a:ext>
                  </a:extLst>
                </a:gridCol>
              </a:tblGrid>
              <a:tr h="140400">
                <a:tc>
                  <a:txBody>
                    <a:bodyPr/>
                    <a:lstStyle/>
                    <a:p>
                      <a:pPr algn="ctr"/>
                      <a:r>
                        <a:rPr kumimoji="1" lang="ja-JP" altLang="en-US" sz="900" b="0" dirty="0">
                          <a:solidFill>
                            <a:schemeClr val="bg1"/>
                          </a:solidFill>
                          <a:latin typeface="HGP創英角ｺﾞｼｯｸUB" panose="020B0900000000000000" pitchFamily="50" charset="-128"/>
                          <a:ea typeface="HGP創英角ｺﾞｼｯｸUB" panose="020B0900000000000000" pitchFamily="50" charset="-128"/>
                        </a:rPr>
                        <a:t>順位</a:t>
                      </a:r>
                    </a:p>
                  </a:txBody>
                  <a:tcPr marT="0" marB="0"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r>
                        <a:rPr kumimoji="1" lang="ja-JP" altLang="en-US" sz="900" b="0" dirty="0">
                          <a:solidFill>
                            <a:schemeClr val="bg1"/>
                          </a:solidFill>
                          <a:latin typeface="HGP創英角ｺﾞｼｯｸUB" panose="020B0900000000000000" pitchFamily="50" charset="-128"/>
                          <a:ea typeface="HGP創英角ｺﾞｼｯｸUB" panose="020B0900000000000000" pitchFamily="50" charset="-128"/>
                        </a:rPr>
                        <a:t>疾病名</a:t>
                      </a:r>
                      <a:endParaRPr kumimoji="1" lang="en-US" altLang="ja-JP" sz="900" b="0" dirty="0">
                        <a:solidFill>
                          <a:schemeClr val="bg1"/>
                        </a:solidFill>
                        <a:latin typeface="HGP創英角ｺﾞｼｯｸUB" panose="020B0900000000000000" pitchFamily="50" charset="-128"/>
                        <a:ea typeface="HGP創英角ｺﾞｼｯｸUB" panose="020B0900000000000000" pitchFamily="50" charset="-128"/>
                      </a:endParaRPr>
                    </a:p>
                  </a:txBody>
                  <a:tcPr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r>
                        <a:rPr kumimoji="1" lang="ja-JP" altLang="en-US" sz="900" b="0" kern="1200" dirty="0">
                          <a:solidFill>
                            <a:schemeClr val="bg1"/>
                          </a:solidFill>
                          <a:latin typeface="Arial Black" panose="020B0A04020102020204" pitchFamily="34" charset="0"/>
                          <a:ea typeface="HGP創英角ｺﾞｼｯｸUB" panose="020B0900000000000000" pitchFamily="50" charset="-128"/>
                          <a:cs typeface="+mn-cs"/>
                        </a:rPr>
                        <a:t>割合</a:t>
                      </a:r>
                      <a:endParaRPr kumimoji="1" lang="en-US" altLang="ja-JP" sz="900" b="0" baseline="30000" dirty="0">
                        <a:solidFill>
                          <a:schemeClr val="bg1"/>
                        </a:solidFill>
                        <a:latin typeface="HGP創英角ｺﾞｼｯｸUB" panose="020B0900000000000000" pitchFamily="50" charset="-128"/>
                        <a:ea typeface="HGP創英角ｺﾞｼｯｸUB" panose="020B0900000000000000" pitchFamily="50" charset="-128"/>
                      </a:endParaRPr>
                    </a:p>
                  </a:txBody>
                  <a:tcPr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140400">
                <a:tc>
                  <a:txBody>
                    <a:bodyPr/>
                    <a:lstStyle/>
                    <a:p>
                      <a:pPr algn="ctr" fontAlgn="ctr">
                        <a:lnSpc>
                          <a:spcPct val="90000"/>
                        </a:lnSpc>
                      </a:pPr>
                      <a:r>
                        <a:rPr lang="en-US" altLang="ja-JP" sz="900" b="1" i="0" u="none" strike="noStrike" dirty="0">
                          <a:solidFill>
                            <a:srgbClr val="000000"/>
                          </a:solidFill>
                          <a:effectLst/>
                          <a:latin typeface="+mj-lt"/>
                          <a:ea typeface="ＭＳ Ｐゴシック" panose="020B0600070205080204" pitchFamily="50" charset="-128"/>
                        </a:rPr>
                        <a:t>1</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lnSpc>
                          <a:spcPct val="90000"/>
                        </a:lnSpc>
                      </a:pP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結直腸・直腸癌</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lnSpc>
                          <a:spcPct val="90000"/>
                        </a:lnSpc>
                      </a:pPr>
                      <a:r>
                        <a:rPr lang="en-US" altLang="ja-JP" sz="900" b="0" i="0" u="none" strike="noStrike" dirty="0">
                          <a:solidFill>
                            <a:srgbClr val="000000"/>
                          </a:solidFill>
                          <a:effectLst/>
                          <a:latin typeface="+mn-lt"/>
                          <a:ea typeface="ＭＳ Ｐゴシック" panose="020B0600070205080204" pitchFamily="50" charset="-128"/>
                        </a:rPr>
                        <a:t>1.27%</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1"/>
                  </a:ext>
                </a:extLst>
              </a:tr>
              <a:tr h="140400">
                <a:tc>
                  <a:txBody>
                    <a:bodyPr/>
                    <a:lstStyle/>
                    <a:p>
                      <a:pPr algn="ctr" fontAlgn="ctr">
                        <a:lnSpc>
                          <a:spcPct val="90000"/>
                        </a:lnSpc>
                      </a:pPr>
                      <a:r>
                        <a:rPr lang="en-US" altLang="ja-JP" sz="900" b="1" i="0" u="none" strike="noStrike" dirty="0">
                          <a:solidFill>
                            <a:srgbClr val="000000"/>
                          </a:solidFill>
                          <a:effectLst/>
                          <a:latin typeface="+mj-lt"/>
                          <a:ea typeface="ＭＳ Ｐゴシック" panose="020B0600070205080204" pitchFamily="50" charset="-128"/>
                        </a:rPr>
                        <a:t>2</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lnSpc>
                          <a:spcPct val="90000"/>
                        </a:lnSpc>
                      </a:pP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気管・気管支・肺癌</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lnSpc>
                          <a:spcPct val="90000"/>
                        </a:lnSpc>
                      </a:pPr>
                      <a:r>
                        <a:rPr lang="en-US" altLang="ja-JP" sz="900" b="0" i="0" u="none" strike="noStrike" dirty="0">
                          <a:solidFill>
                            <a:srgbClr val="000000"/>
                          </a:solidFill>
                          <a:effectLst/>
                          <a:latin typeface="+mn-lt"/>
                          <a:ea typeface="ＭＳ Ｐゴシック" panose="020B0600070205080204" pitchFamily="50" charset="-128"/>
                        </a:rPr>
                        <a:t>1.16%</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2"/>
                  </a:ext>
                </a:extLst>
              </a:tr>
              <a:tr h="140400">
                <a:tc>
                  <a:txBody>
                    <a:bodyPr/>
                    <a:lstStyle/>
                    <a:p>
                      <a:pPr algn="ctr" fontAlgn="ctr">
                        <a:lnSpc>
                          <a:spcPct val="90000"/>
                        </a:lnSpc>
                      </a:pPr>
                      <a:r>
                        <a:rPr lang="en-US" altLang="ja-JP" sz="900" b="1" i="0" u="none" strike="noStrike" dirty="0">
                          <a:solidFill>
                            <a:srgbClr val="000000"/>
                          </a:solidFill>
                          <a:effectLst/>
                          <a:latin typeface="+mj-lt"/>
                          <a:ea typeface="ＭＳ Ｐゴシック" panose="020B0600070205080204" pitchFamily="50" charset="-128"/>
                        </a:rPr>
                        <a:t>3</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lnSpc>
                          <a:spcPct val="90000"/>
                        </a:lnSpc>
                      </a:pP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乳癌</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lnSpc>
                          <a:spcPct val="90000"/>
                        </a:lnSpc>
                      </a:pPr>
                      <a:r>
                        <a:rPr lang="en-US" altLang="ja-JP" sz="900" b="0" i="0" u="none" strike="noStrike" dirty="0">
                          <a:solidFill>
                            <a:srgbClr val="000000"/>
                          </a:solidFill>
                          <a:effectLst/>
                          <a:latin typeface="+mn-lt"/>
                          <a:ea typeface="ＭＳ Ｐゴシック" panose="020B0600070205080204" pitchFamily="50" charset="-128"/>
                        </a:rPr>
                        <a:t>1.11%</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3"/>
                  </a:ext>
                </a:extLst>
              </a:tr>
              <a:tr h="140400">
                <a:tc>
                  <a:txBody>
                    <a:bodyPr/>
                    <a:lstStyle/>
                    <a:p>
                      <a:pPr algn="ctr" fontAlgn="ctr">
                        <a:lnSpc>
                          <a:spcPct val="90000"/>
                        </a:lnSpc>
                      </a:pPr>
                      <a:r>
                        <a:rPr lang="en-US" altLang="ja-JP" sz="900" b="1" i="0" u="none" strike="noStrike" dirty="0">
                          <a:solidFill>
                            <a:srgbClr val="000000"/>
                          </a:solidFill>
                          <a:effectLst/>
                          <a:latin typeface="+mj-lt"/>
                          <a:ea typeface="ＭＳ Ｐゴシック" panose="020B0600070205080204" pitchFamily="50" charset="-128"/>
                        </a:rPr>
                        <a:t>4</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lnSpc>
                          <a:spcPct val="90000"/>
                        </a:lnSpc>
                      </a:pP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非ホジキンリンパ腫</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lnSpc>
                          <a:spcPct val="90000"/>
                        </a:lnSpc>
                      </a:pPr>
                      <a:r>
                        <a:rPr lang="en-US" altLang="ja-JP" sz="900" b="0" i="0" u="none" strike="noStrike" dirty="0">
                          <a:solidFill>
                            <a:srgbClr val="000000"/>
                          </a:solidFill>
                          <a:effectLst/>
                          <a:latin typeface="+mn-lt"/>
                          <a:ea typeface="ＭＳ Ｐゴシック" panose="020B0600070205080204" pitchFamily="50" charset="-128"/>
                        </a:rPr>
                        <a:t>0.68%</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4"/>
                  </a:ext>
                </a:extLst>
              </a:tr>
              <a:tr h="140400">
                <a:tc>
                  <a:txBody>
                    <a:bodyPr/>
                    <a:lstStyle/>
                    <a:p>
                      <a:pPr algn="ctr" fontAlgn="ctr">
                        <a:lnSpc>
                          <a:spcPct val="90000"/>
                        </a:lnSpc>
                      </a:pPr>
                      <a:r>
                        <a:rPr lang="en-US" altLang="ja-JP" sz="900" b="1" i="0" u="none" strike="noStrike" dirty="0">
                          <a:solidFill>
                            <a:srgbClr val="000000"/>
                          </a:solidFill>
                          <a:effectLst/>
                          <a:latin typeface="+mj-lt"/>
                          <a:ea typeface="ＭＳ Ｐゴシック" panose="020B0600070205080204" pitchFamily="50" charset="-128"/>
                        </a:rPr>
                        <a:t>5</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lnSpc>
                          <a:spcPct val="90000"/>
                        </a:lnSpc>
                      </a:pP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膵癌</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lnSpc>
                          <a:spcPct val="90000"/>
                        </a:lnSpc>
                      </a:pPr>
                      <a:r>
                        <a:rPr lang="en-US" altLang="ja-JP" sz="900" b="0" i="0" u="none" strike="noStrike" dirty="0">
                          <a:solidFill>
                            <a:srgbClr val="000000"/>
                          </a:solidFill>
                          <a:effectLst/>
                          <a:latin typeface="+mn-lt"/>
                          <a:ea typeface="ＭＳ Ｐゴシック" panose="020B0600070205080204" pitchFamily="50" charset="-128"/>
                        </a:rPr>
                        <a:t>0.66%</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5"/>
                  </a:ext>
                </a:extLst>
              </a:tr>
              <a:tr h="140400">
                <a:tc>
                  <a:txBody>
                    <a:bodyPr/>
                    <a:lstStyle/>
                    <a:p>
                      <a:pPr algn="ctr" fontAlgn="ctr">
                        <a:lnSpc>
                          <a:spcPct val="90000"/>
                        </a:lnSpc>
                      </a:pPr>
                      <a:r>
                        <a:rPr lang="en-US" altLang="ja-JP" sz="900" b="0" i="0" u="none" strike="noStrike" dirty="0">
                          <a:solidFill>
                            <a:srgbClr val="000000"/>
                          </a:solidFill>
                          <a:effectLst/>
                          <a:latin typeface="+mj-lt"/>
                          <a:ea typeface="ＭＳ Ｐゴシック" panose="020B0600070205080204" pitchFamily="50" charset="-128"/>
                        </a:rPr>
                        <a:t>6</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lnSpc>
                          <a:spcPct val="90000"/>
                        </a:lnSpc>
                      </a:pP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白血病</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lnSpc>
                          <a:spcPct val="90000"/>
                        </a:lnSpc>
                      </a:pPr>
                      <a:r>
                        <a:rPr lang="en-US" altLang="ja-JP" sz="900" b="0" i="0" u="none" strike="noStrike" dirty="0">
                          <a:solidFill>
                            <a:srgbClr val="000000"/>
                          </a:solidFill>
                          <a:effectLst/>
                          <a:latin typeface="+mn-lt"/>
                          <a:ea typeface="ＭＳ Ｐゴシック" panose="020B0600070205080204" pitchFamily="50" charset="-128"/>
                        </a:rPr>
                        <a:t>0.60%</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6"/>
                  </a:ext>
                </a:extLst>
              </a:tr>
              <a:tr h="140400">
                <a:tc>
                  <a:txBody>
                    <a:bodyPr/>
                    <a:lstStyle/>
                    <a:p>
                      <a:pPr algn="ctr" fontAlgn="ctr">
                        <a:lnSpc>
                          <a:spcPct val="90000"/>
                        </a:lnSpc>
                      </a:pPr>
                      <a:r>
                        <a:rPr lang="en-US" altLang="ja-JP" sz="900" b="0" i="0" u="none" strike="noStrike" dirty="0">
                          <a:solidFill>
                            <a:srgbClr val="000000"/>
                          </a:solidFill>
                          <a:effectLst/>
                          <a:latin typeface="+mj-lt"/>
                          <a:ea typeface="ＭＳ Ｐゴシック" panose="020B0600070205080204" pitchFamily="50" charset="-128"/>
                        </a:rPr>
                        <a:t>7</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lnSpc>
                          <a:spcPct val="90000"/>
                        </a:lnSpc>
                      </a:pP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肝癌</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lnSpc>
                          <a:spcPct val="90000"/>
                        </a:lnSpc>
                      </a:pPr>
                      <a:r>
                        <a:rPr lang="en-US" altLang="ja-JP" sz="900" b="0" i="0" u="none" strike="noStrike" dirty="0">
                          <a:solidFill>
                            <a:srgbClr val="000000"/>
                          </a:solidFill>
                          <a:effectLst/>
                          <a:latin typeface="+mn-lt"/>
                          <a:ea typeface="ＭＳ Ｐゴシック" panose="020B0600070205080204" pitchFamily="50" charset="-128"/>
                        </a:rPr>
                        <a:t>0.57%</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7"/>
                  </a:ext>
                </a:extLst>
              </a:tr>
              <a:tr h="140400">
                <a:tc>
                  <a:txBody>
                    <a:bodyPr/>
                    <a:lstStyle/>
                    <a:p>
                      <a:pPr algn="ctr" fontAlgn="ctr">
                        <a:lnSpc>
                          <a:spcPct val="90000"/>
                        </a:lnSpc>
                      </a:pPr>
                      <a:r>
                        <a:rPr lang="en-US" altLang="ja-JP" sz="900" b="0" i="0" u="none" strike="noStrike" dirty="0">
                          <a:solidFill>
                            <a:srgbClr val="000000"/>
                          </a:solidFill>
                          <a:effectLst/>
                          <a:latin typeface="+mj-lt"/>
                          <a:ea typeface="ＭＳ Ｐゴシック" panose="020B0600070205080204" pitchFamily="50" charset="-128"/>
                        </a:rPr>
                        <a:t>8</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lnSpc>
                          <a:spcPct val="90000"/>
                        </a:lnSpc>
                      </a:pP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胃癌</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lnSpc>
                          <a:spcPct val="90000"/>
                        </a:lnSpc>
                      </a:pPr>
                      <a:r>
                        <a:rPr lang="en-US" altLang="ja-JP" sz="900" b="0" i="0" u="none" strike="noStrike" dirty="0">
                          <a:solidFill>
                            <a:srgbClr val="000000"/>
                          </a:solidFill>
                          <a:effectLst/>
                          <a:latin typeface="+mn-lt"/>
                          <a:ea typeface="ＭＳ Ｐゴシック" panose="020B0600070205080204" pitchFamily="50" charset="-128"/>
                        </a:rPr>
                        <a:t>0.48%</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8"/>
                  </a:ext>
                </a:extLst>
              </a:tr>
              <a:tr h="140400">
                <a:tc>
                  <a:txBody>
                    <a:bodyPr/>
                    <a:lstStyle/>
                    <a:p>
                      <a:pPr algn="ctr" fontAlgn="ctr">
                        <a:lnSpc>
                          <a:spcPct val="90000"/>
                        </a:lnSpc>
                      </a:pPr>
                      <a:r>
                        <a:rPr lang="en-US" altLang="ja-JP" sz="900" b="0" i="0" u="none" strike="noStrike" dirty="0">
                          <a:solidFill>
                            <a:srgbClr val="000000"/>
                          </a:solidFill>
                          <a:effectLst/>
                          <a:latin typeface="+mj-lt"/>
                          <a:ea typeface="ＭＳ Ｐゴシック" panose="020B0600070205080204" pitchFamily="50" charset="-128"/>
                        </a:rPr>
                        <a:t>9</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lnSpc>
                          <a:spcPct val="90000"/>
                        </a:lnSpc>
                      </a:pP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脳・中枢神経系腫瘍</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lnSpc>
                          <a:spcPct val="90000"/>
                        </a:lnSpc>
                      </a:pPr>
                      <a:r>
                        <a:rPr lang="en-US" altLang="ja-JP" sz="900" b="0" i="0" u="none" strike="noStrike" dirty="0">
                          <a:solidFill>
                            <a:srgbClr val="000000"/>
                          </a:solidFill>
                          <a:effectLst/>
                          <a:latin typeface="+mn-lt"/>
                          <a:ea typeface="ＭＳ Ｐゴシック" panose="020B0600070205080204" pitchFamily="50" charset="-128"/>
                        </a:rPr>
                        <a:t>0.46%</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9"/>
                  </a:ext>
                </a:extLst>
              </a:tr>
              <a:tr h="140400">
                <a:tc>
                  <a:txBody>
                    <a:bodyPr/>
                    <a:lstStyle/>
                    <a:p>
                      <a:pPr algn="ctr" fontAlgn="ctr">
                        <a:lnSpc>
                          <a:spcPct val="90000"/>
                        </a:lnSpc>
                      </a:pPr>
                      <a:r>
                        <a:rPr lang="en-US" altLang="ja-JP" sz="900" b="0" i="0" u="none" strike="noStrike" dirty="0">
                          <a:solidFill>
                            <a:srgbClr val="000000"/>
                          </a:solidFill>
                          <a:effectLst/>
                          <a:latin typeface="+mj-lt"/>
                          <a:ea typeface="ＭＳ Ｐゴシック" panose="020B0600070205080204" pitchFamily="50" charset="-128"/>
                        </a:rPr>
                        <a:t>10</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lnSpc>
                          <a:spcPct val="90000"/>
                        </a:lnSpc>
                      </a:pP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その他の悪性新生物</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lnSpc>
                          <a:spcPct val="90000"/>
                        </a:lnSpc>
                      </a:pPr>
                      <a:r>
                        <a:rPr lang="en-US" altLang="ja-JP" sz="900" b="0" i="0" u="none" strike="noStrike" dirty="0">
                          <a:solidFill>
                            <a:srgbClr val="000000"/>
                          </a:solidFill>
                          <a:effectLst/>
                          <a:latin typeface="+mn-lt"/>
                          <a:ea typeface="ＭＳ Ｐゴシック" panose="020B0600070205080204" pitchFamily="50" charset="-128"/>
                        </a:rPr>
                        <a:t>0.43%</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0"/>
                  </a:ext>
                </a:extLst>
              </a:tr>
              <a:tr h="140400">
                <a:tc>
                  <a:txBody>
                    <a:bodyPr/>
                    <a:lstStyle/>
                    <a:p>
                      <a:pPr algn="ctr" fontAlgn="ctr">
                        <a:lnSpc>
                          <a:spcPct val="90000"/>
                        </a:lnSpc>
                      </a:pPr>
                      <a:r>
                        <a:rPr lang="en-US" altLang="ja-JP" sz="900" b="0" i="0" u="none" strike="noStrike" dirty="0">
                          <a:solidFill>
                            <a:srgbClr val="000000"/>
                          </a:solidFill>
                          <a:effectLst/>
                          <a:latin typeface="+mj-lt"/>
                          <a:ea typeface="ＭＳ Ｐゴシック" panose="020B0600070205080204" pitchFamily="50" charset="-128"/>
                        </a:rPr>
                        <a:t>11</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lnSpc>
                          <a:spcPct val="90000"/>
                        </a:lnSpc>
                      </a:pP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前立腺癌</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lnSpc>
                          <a:spcPct val="90000"/>
                        </a:lnSpc>
                      </a:pPr>
                      <a:r>
                        <a:rPr lang="en-US" altLang="ja-JP" sz="900" b="0" i="0" u="none" strike="noStrike" dirty="0">
                          <a:solidFill>
                            <a:srgbClr val="000000"/>
                          </a:solidFill>
                          <a:effectLst/>
                          <a:latin typeface="+mn-lt"/>
                          <a:ea typeface="ＭＳ Ｐゴシック" panose="020B0600070205080204" pitchFamily="50" charset="-128"/>
                        </a:rPr>
                        <a:t>0.37%</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1"/>
                  </a:ext>
                </a:extLst>
              </a:tr>
              <a:tr h="140400">
                <a:tc>
                  <a:txBody>
                    <a:bodyPr/>
                    <a:lstStyle/>
                    <a:p>
                      <a:pPr algn="ctr" fontAlgn="ctr">
                        <a:lnSpc>
                          <a:spcPct val="90000"/>
                        </a:lnSpc>
                      </a:pPr>
                      <a:r>
                        <a:rPr lang="en-US" altLang="ja-JP" sz="900" b="0" i="0" u="none" strike="noStrike" dirty="0">
                          <a:solidFill>
                            <a:srgbClr val="000000"/>
                          </a:solidFill>
                          <a:effectLst/>
                          <a:latin typeface="+mj-lt"/>
                          <a:ea typeface="ＭＳ Ｐゴシック" panose="020B0600070205080204" pitchFamily="50" charset="-128"/>
                        </a:rPr>
                        <a:t>12</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lnSpc>
                          <a:spcPct val="90000"/>
                        </a:lnSpc>
                      </a:pP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卵巣癌</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lnSpc>
                          <a:spcPct val="90000"/>
                        </a:lnSpc>
                      </a:pPr>
                      <a:r>
                        <a:rPr lang="en-US" altLang="ja-JP" sz="900" b="0" i="0" u="none" strike="noStrike" dirty="0">
                          <a:solidFill>
                            <a:srgbClr val="000000"/>
                          </a:solidFill>
                          <a:effectLst/>
                          <a:latin typeface="+mn-lt"/>
                          <a:ea typeface="ＭＳ Ｐゴシック" panose="020B0600070205080204" pitchFamily="50" charset="-128"/>
                        </a:rPr>
                        <a:t>0.27%</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2"/>
                  </a:ext>
                </a:extLst>
              </a:tr>
              <a:tr h="140400">
                <a:tc>
                  <a:txBody>
                    <a:bodyPr/>
                    <a:lstStyle/>
                    <a:p>
                      <a:pPr algn="ctr" fontAlgn="ctr">
                        <a:lnSpc>
                          <a:spcPct val="90000"/>
                        </a:lnSpc>
                      </a:pPr>
                      <a:r>
                        <a:rPr lang="en-US" altLang="ja-JP" sz="900" b="0" i="0" u="none" strike="noStrike" dirty="0">
                          <a:solidFill>
                            <a:srgbClr val="000000"/>
                          </a:solidFill>
                          <a:effectLst/>
                          <a:latin typeface="+mj-lt"/>
                          <a:ea typeface="ＭＳ Ｐゴシック" panose="020B0600070205080204" pitchFamily="50" charset="-128"/>
                        </a:rPr>
                        <a:t>13</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lnSpc>
                          <a:spcPct val="90000"/>
                        </a:lnSpc>
                      </a:pP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腎臓癌</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lnSpc>
                          <a:spcPct val="90000"/>
                        </a:lnSpc>
                      </a:pPr>
                      <a:r>
                        <a:rPr lang="en-US" altLang="ja-JP" sz="900" b="0" i="0" u="none" strike="noStrike" dirty="0">
                          <a:solidFill>
                            <a:srgbClr val="000000"/>
                          </a:solidFill>
                          <a:effectLst/>
                          <a:latin typeface="+mn-lt"/>
                          <a:ea typeface="ＭＳ Ｐゴシック" panose="020B0600070205080204" pitchFamily="50" charset="-128"/>
                        </a:rPr>
                        <a:t>0.22%</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3"/>
                  </a:ext>
                </a:extLst>
              </a:tr>
              <a:tr h="140400">
                <a:tc>
                  <a:txBody>
                    <a:bodyPr/>
                    <a:lstStyle/>
                    <a:p>
                      <a:pPr algn="ctr" fontAlgn="ctr">
                        <a:lnSpc>
                          <a:spcPct val="90000"/>
                        </a:lnSpc>
                      </a:pPr>
                      <a:r>
                        <a:rPr lang="en-US" altLang="ja-JP" sz="900" b="0" i="0" u="none" strike="noStrike" dirty="0">
                          <a:solidFill>
                            <a:srgbClr val="000000"/>
                          </a:solidFill>
                          <a:effectLst/>
                          <a:latin typeface="+mj-lt"/>
                          <a:ea typeface="ＭＳ Ｐゴシック" panose="020B0600070205080204" pitchFamily="50" charset="-128"/>
                        </a:rPr>
                        <a:t>14</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lnSpc>
                          <a:spcPct val="90000"/>
                        </a:lnSpc>
                      </a:pP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食道癌</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lnSpc>
                          <a:spcPct val="90000"/>
                        </a:lnSpc>
                      </a:pPr>
                      <a:r>
                        <a:rPr lang="en-US" altLang="ja-JP" sz="900" b="0" i="0" u="none" strike="noStrike" dirty="0">
                          <a:solidFill>
                            <a:srgbClr val="000000"/>
                          </a:solidFill>
                          <a:effectLst/>
                          <a:latin typeface="+mn-lt"/>
                          <a:ea typeface="ＭＳ Ｐゴシック" panose="020B0600070205080204" pitchFamily="50" charset="-128"/>
                        </a:rPr>
                        <a:t>0.22%</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4"/>
                  </a:ext>
                </a:extLst>
              </a:tr>
              <a:tr h="140400">
                <a:tc>
                  <a:txBody>
                    <a:bodyPr/>
                    <a:lstStyle/>
                    <a:p>
                      <a:pPr algn="ctr" fontAlgn="ctr">
                        <a:lnSpc>
                          <a:spcPct val="90000"/>
                        </a:lnSpc>
                      </a:pPr>
                      <a:r>
                        <a:rPr lang="en-US" altLang="ja-JP" sz="900" b="0" i="0" u="none" strike="noStrike" dirty="0">
                          <a:solidFill>
                            <a:srgbClr val="000000"/>
                          </a:solidFill>
                          <a:effectLst/>
                          <a:latin typeface="+mj-lt"/>
                          <a:ea typeface="ＭＳ Ｐゴシック" panose="020B0600070205080204" pitchFamily="50" charset="-128"/>
                        </a:rPr>
                        <a:t>15</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lnSpc>
                          <a:spcPct val="90000"/>
                        </a:lnSpc>
                      </a:pP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胆嚢・胆管癌</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lnSpc>
                          <a:spcPct val="90000"/>
                        </a:lnSpc>
                      </a:pPr>
                      <a:r>
                        <a:rPr lang="en-US" altLang="ja-JP" sz="900" b="0" i="0" u="none" strike="noStrike" dirty="0">
                          <a:solidFill>
                            <a:srgbClr val="000000"/>
                          </a:solidFill>
                          <a:effectLst/>
                          <a:latin typeface="+mn-lt"/>
                          <a:ea typeface="ＭＳ Ｐゴシック" panose="020B0600070205080204" pitchFamily="50" charset="-128"/>
                        </a:rPr>
                        <a:t>0.18%</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5"/>
                  </a:ext>
                </a:extLst>
              </a:tr>
              <a:tr h="140400">
                <a:tc>
                  <a:txBody>
                    <a:bodyPr/>
                    <a:lstStyle/>
                    <a:p>
                      <a:pPr algn="ctr" fontAlgn="ctr">
                        <a:lnSpc>
                          <a:spcPct val="90000"/>
                        </a:lnSpc>
                      </a:pPr>
                      <a:r>
                        <a:rPr lang="en-US" altLang="ja-JP" sz="900" b="0" i="0" u="none" strike="noStrike" dirty="0">
                          <a:solidFill>
                            <a:srgbClr val="000000"/>
                          </a:solidFill>
                          <a:effectLst/>
                          <a:latin typeface="+mj-lt"/>
                          <a:ea typeface="ＭＳ Ｐゴシック" panose="020B0600070205080204" pitchFamily="50" charset="-128"/>
                        </a:rPr>
                        <a:t>16</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lnSpc>
                          <a:spcPct val="90000"/>
                        </a:lnSpc>
                      </a:pP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鼻咽頭癌</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lnSpc>
                          <a:spcPct val="90000"/>
                        </a:lnSpc>
                      </a:pPr>
                      <a:r>
                        <a:rPr lang="en-US" altLang="ja-JP" sz="900" b="0" i="0" u="none" strike="noStrike" dirty="0">
                          <a:solidFill>
                            <a:srgbClr val="000000"/>
                          </a:solidFill>
                          <a:effectLst/>
                          <a:latin typeface="+mn-lt"/>
                          <a:ea typeface="ＭＳ Ｐゴシック" panose="020B0600070205080204" pitchFamily="50" charset="-128"/>
                        </a:rPr>
                        <a:t>0.16%</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6"/>
                  </a:ext>
                </a:extLst>
              </a:tr>
              <a:tr h="140400">
                <a:tc>
                  <a:txBody>
                    <a:bodyPr/>
                    <a:lstStyle/>
                    <a:p>
                      <a:pPr algn="ctr" fontAlgn="ctr">
                        <a:lnSpc>
                          <a:spcPct val="90000"/>
                        </a:lnSpc>
                      </a:pPr>
                      <a:r>
                        <a:rPr lang="en-US" altLang="ja-JP" sz="900" b="0" i="0" u="none" strike="noStrike" dirty="0">
                          <a:solidFill>
                            <a:srgbClr val="000000"/>
                          </a:solidFill>
                          <a:effectLst/>
                          <a:latin typeface="+mj-lt"/>
                          <a:ea typeface="ＭＳ Ｐゴシック" panose="020B0600070205080204" pitchFamily="50" charset="-128"/>
                        </a:rPr>
                        <a:t>17</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lnSpc>
                          <a:spcPct val="90000"/>
                        </a:lnSpc>
                      </a:pP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期口唇癌および口腔癌</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lnSpc>
                          <a:spcPct val="90000"/>
                        </a:lnSpc>
                      </a:pPr>
                      <a:r>
                        <a:rPr lang="en-US" altLang="ja-JP" sz="900" b="0" i="0" u="none" strike="noStrike" dirty="0">
                          <a:solidFill>
                            <a:srgbClr val="000000"/>
                          </a:solidFill>
                          <a:effectLst/>
                          <a:latin typeface="+mn-lt"/>
                          <a:ea typeface="ＭＳ Ｐゴシック" panose="020B0600070205080204" pitchFamily="50" charset="-128"/>
                        </a:rPr>
                        <a:t>0.16%</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7"/>
                  </a:ext>
                </a:extLst>
              </a:tr>
              <a:tr h="140400">
                <a:tc>
                  <a:txBody>
                    <a:bodyPr/>
                    <a:lstStyle/>
                    <a:p>
                      <a:pPr algn="ctr" fontAlgn="ctr">
                        <a:lnSpc>
                          <a:spcPct val="90000"/>
                        </a:lnSpc>
                      </a:pPr>
                      <a:r>
                        <a:rPr lang="en-US" altLang="ja-JP" sz="900" b="0" i="0" u="none" strike="noStrike" dirty="0">
                          <a:solidFill>
                            <a:srgbClr val="000000"/>
                          </a:solidFill>
                          <a:effectLst/>
                          <a:latin typeface="+mj-lt"/>
                          <a:ea typeface="ＭＳ Ｐゴシック" panose="020B0600070205080204" pitchFamily="50" charset="-128"/>
                        </a:rPr>
                        <a:t>18</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lnSpc>
                          <a:spcPct val="90000"/>
                        </a:lnSpc>
                      </a:pP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子宮頸癌</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lnSpc>
                          <a:spcPct val="90000"/>
                        </a:lnSpc>
                      </a:pPr>
                      <a:r>
                        <a:rPr lang="en-US" altLang="ja-JP" sz="900" b="0" i="0" u="none" strike="noStrike" dirty="0">
                          <a:solidFill>
                            <a:srgbClr val="000000"/>
                          </a:solidFill>
                          <a:effectLst/>
                          <a:latin typeface="+mn-lt"/>
                          <a:ea typeface="ＭＳ Ｐゴシック" panose="020B0600070205080204" pitchFamily="50" charset="-128"/>
                        </a:rPr>
                        <a:t>0.16%</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8"/>
                  </a:ext>
                </a:extLst>
              </a:tr>
              <a:tr h="140400">
                <a:tc>
                  <a:txBody>
                    <a:bodyPr/>
                    <a:lstStyle/>
                    <a:p>
                      <a:pPr algn="ctr" fontAlgn="ctr">
                        <a:lnSpc>
                          <a:spcPct val="90000"/>
                        </a:lnSpc>
                      </a:pPr>
                      <a:r>
                        <a:rPr lang="en-US" altLang="ja-JP" sz="900" b="0" i="0" u="none" strike="noStrike" dirty="0">
                          <a:solidFill>
                            <a:srgbClr val="000000"/>
                          </a:solidFill>
                          <a:effectLst/>
                          <a:latin typeface="+mj-lt"/>
                          <a:ea typeface="ＭＳ Ｐゴシック" panose="020B0600070205080204" pitchFamily="50" charset="-128"/>
                        </a:rPr>
                        <a:t>19</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lnSpc>
                          <a:spcPct val="90000"/>
                        </a:lnSpc>
                      </a:pP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膀胱癌</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lnSpc>
                          <a:spcPct val="90000"/>
                        </a:lnSpc>
                      </a:pPr>
                      <a:r>
                        <a:rPr lang="en-US" altLang="ja-JP" sz="900" b="0" i="0" u="none" strike="noStrike" dirty="0">
                          <a:solidFill>
                            <a:srgbClr val="000000"/>
                          </a:solidFill>
                          <a:effectLst/>
                          <a:latin typeface="+mn-lt"/>
                          <a:ea typeface="ＭＳ Ｐゴシック" panose="020B0600070205080204" pitchFamily="50" charset="-128"/>
                        </a:rPr>
                        <a:t>0.16%</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9"/>
                  </a:ext>
                </a:extLst>
              </a:tr>
              <a:tr h="140400">
                <a:tc>
                  <a:txBody>
                    <a:bodyPr/>
                    <a:lstStyle/>
                    <a:p>
                      <a:pPr algn="ctr" fontAlgn="ctr">
                        <a:lnSpc>
                          <a:spcPct val="90000"/>
                        </a:lnSpc>
                      </a:pPr>
                      <a:r>
                        <a:rPr lang="en-US" altLang="ja-JP" sz="900" b="0" i="0" u="none" strike="noStrike" dirty="0">
                          <a:solidFill>
                            <a:srgbClr val="000000"/>
                          </a:solidFill>
                          <a:effectLst/>
                          <a:latin typeface="+mj-lt"/>
                          <a:ea typeface="ＭＳ Ｐゴシック" panose="020B0600070205080204" pitchFamily="50" charset="-128"/>
                        </a:rPr>
                        <a:t>20</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lnSpc>
                          <a:spcPct val="90000"/>
                        </a:lnSpc>
                      </a:pPr>
                      <a:r>
                        <a:rPr lang="zh-TW"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多発性骨髄腫</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lnSpc>
                          <a:spcPct val="90000"/>
                        </a:lnSpc>
                      </a:pPr>
                      <a:r>
                        <a:rPr lang="en-US" altLang="ja-JP" sz="900" b="0" i="0" u="none" strike="noStrike" dirty="0">
                          <a:solidFill>
                            <a:srgbClr val="000000"/>
                          </a:solidFill>
                          <a:effectLst/>
                          <a:latin typeface="+mn-lt"/>
                          <a:ea typeface="ＭＳ Ｐゴシック" panose="020B0600070205080204" pitchFamily="50" charset="-128"/>
                        </a:rPr>
                        <a:t>0.13%</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20"/>
                  </a:ext>
                </a:extLst>
              </a:tr>
              <a:tr h="140400">
                <a:tc>
                  <a:txBody>
                    <a:bodyPr/>
                    <a:lstStyle/>
                    <a:p>
                      <a:pPr algn="ctr" fontAlgn="ctr">
                        <a:lnSpc>
                          <a:spcPct val="90000"/>
                        </a:lnSpc>
                      </a:pPr>
                      <a:r>
                        <a:rPr lang="en-US" altLang="ja-JP" sz="900" b="0" i="0" u="none" strike="noStrike" dirty="0">
                          <a:solidFill>
                            <a:srgbClr val="000000"/>
                          </a:solidFill>
                          <a:effectLst/>
                          <a:latin typeface="+mj-lt"/>
                          <a:ea typeface="ＭＳ Ｐゴシック" panose="020B0600070205080204" pitchFamily="50" charset="-128"/>
                        </a:rPr>
                        <a:t>21</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lnSpc>
                          <a:spcPct val="90000"/>
                        </a:lnSpc>
                      </a:pP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甲状腺癌</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lnSpc>
                          <a:spcPct val="90000"/>
                        </a:lnSpc>
                      </a:pPr>
                      <a:r>
                        <a:rPr lang="en-US" altLang="ja-JP" sz="900" b="0" i="0" u="none" strike="noStrike" dirty="0">
                          <a:solidFill>
                            <a:srgbClr val="000000"/>
                          </a:solidFill>
                          <a:effectLst/>
                          <a:latin typeface="+mn-lt"/>
                          <a:ea typeface="ＭＳ Ｐゴシック" panose="020B0600070205080204" pitchFamily="50" charset="-128"/>
                        </a:rPr>
                        <a:t>0.09%</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21"/>
                  </a:ext>
                </a:extLst>
              </a:tr>
              <a:tr h="140400">
                <a:tc>
                  <a:txBody>
                    <a:bodyPr/>
                    <a:lstStyle/>
                    <a:p>
                      <a:pPr algn="ctr" fontAlgn="ctr">
                        <a:lnSpc>
                          <a:spcPct val="90000"/>
                        </a:lnSpc>
                      </a:pPr>
                      <a:r>
                        <a:rPr lang="en-US" altLang="ja-JP" sz="900" b="0" i="0" u="none" strike="noStrike" dirty="0">
                          <a:solidFill>
                            <a:srgbClr val="000000"/>
                          </a:solidFill>
                          <a:effectLst/>
                          <a:latin typeface="+mj-lt"/>
                          <a:ea typeface="ＭＳ Ｐゴシック" panose="020B0600070205080204" pitchFamily="50" charset="-128"/>
                        </a:rPr>
                        <a:t>22</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lnSpc>
                          <a:spcPct val="90000"/>
                        </a:lnSpc>
                      </a:pP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喉頭癌</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lnSpc>
                          <a:spcPct val="90000"/>
                        </a:lnSpc>
                      </a:pPr>
                      <a:r>
                        <a:rPr lang="en-US" altLang="ja-JP" sz="900" b="0" i="0" u="none" strike="noStrike" dirty="0">
                          <a:solidFill>
                            <a:srgbClr val="000000"/>
                          </a:solidFill>
                          <a:effectLst/>
                          <a:latin typeface="+mn-lt"/>
                          <a:ea typeface="ＭＳ Ｐゴシック" panose="020B0600070205080204" pitchFamily="50" charset="-128"/>
                        </a:rPr>
                        <a:t>0.09%</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22"/>
                  </a:ext>
                </a:extLst>
              </a:tr>
              <a:tr h="140400">
                <a:tc>
                  <a:txBody>
                    <a:bodyPr/>
                    <a:lstStyle/>
                    <a:p>
                      <a:pPr algn="ctr" fontAlgn="ctr">
                        <a:lnSpc>
                          <a:spcPct val="90000"/>
                        </a:lnSpc>
                      </a:pPr>
                      <a:r>
                        <a:rPr lang="en-US" altLang="ja-JP" sz="900" b="0" i="0" u="none" strike="noStrike" dirty="0">
                          <a:solidFill>
                            <a:srgbClr val="000000"/>
                          </a:solidFill>
                          <a:effectLst/>
                          <a:latin typeface="+mj-lt"/>
                          <a:ea typeface="ＭＳ Ｐゴシック" panose="020B0600070205080204" pitchFamily="50" charset="-128"/>
                        </a:rPr>
                        <a:t>23</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lnSpc>
                          <a:spcPct val="90000"/>
                        </a:lnSpc>
                      </a:pP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子宮癌</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lnSpc>
                          <a:spcPct val="90000"/>
                        </a:lnSpc>
                      </a:pPr>
                      <a:r>
                        <a:rPr lang="en-US" altLang="ja-JP" sz="900" b="0" i="0" u="none" strike="noStrike" dirty="0">
                          <a:solidFill>
                            <a:srgbClr val="000000"/>
                          </a:solidFill>
                          <a:effectLst/>
                          <a:latin typeface="+mn-lt"/>
                          <a:ea typeface="ＭＳ Ｐゴシック" panose="020B0600070205080204" pitchFamily="50" charset="-128"/>
                        </a:rPr>
                        <a:t>0.08%</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23"/>
                  </a:ext>
                </a:extLst>
              </a:tr>
              <a:tr h="140400">
                <a:tc>
                  <a:txBody>
                    <a:bodyPr/>
                    <a:lstStyle/>
                    <a:p>
                      <a:pPr algn="ctr" fontAlgn="ctr">
                        <a:lnSpc>
                          <a:spcPct val="90000"/>
                        </a:lnSpc>
                      </a:pPr>
                      <a:r>
                        <a:rPr lang="en-US" altLang="ja-JP" sz="900" b="0" i="0" u="none" strike="noStrike" dirty="0">
                          <a:solidFill>
                            <a:srgbClr val="000000"/>
                          </a:solidFill>
                          <a:effectLst/>
                          <a:latin typeface="+mj-lt"/>
                          <a:ea typeface="ＭＳ Ｐゴシック" panose="020B0600070205080204" pitchFamily="50" charset="-128"/>
                        </a:rPr>
                        <a:t>24</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lnSpc>
                          <a:spcPct val="90000"/>
                        </a:lnSpc>
                      </a:pP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ホジキンリンパ腫</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lnSpc>
                          <a:spcPct val="90000"/>
                        </a:lnSpc>
                      </a:pPr>
                      <a:r>
                        <a:rPr lang="en-US" altLang="ja-JP" sz="900" b="0" i="0" u="none" strike="noStrike" dirty="0">
                          <a:solidFill>
                            <a:srgbClr val="000000"/>
                          </a:solidFill>
                          <a:effectLst/>
                          <a:latin typeface="+mn-lt"/>
                          <a:ea typeface="ＭＳ Ｐゴシック" panose="020B0600070205080204" pitchFamily="50" charset="-128"/>
                        </a:rPr>
                        <a:t>0.07%</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24"/>
                  </a:ext>
                </a:extLst>
              </a:tr>
              <a:tr h="140400">
                <a:tc>
                  <a:txBody>
                    <a:bodyPr/>
                    <a:lstStyle/>
                    <a:p>
                      <a:pPr algn="ctr" fontAlgn="ctr">
                        <a:lnSpc>
                          <a:spcPct val="90000"/>
                        </a:lnSpc>
                      </a:pPr>
                      <a:r>
                        <a:rPr lang="en-US" altLang="ja-JP" sz="900" b="0" i="0" u="none" strike="noStrike" dirty="0">
                          <a:solidFill>
                            <a:srgbClr val="000000"/>
                          </a:solidFill>
                          <a:effectLst/>
                          <a:latin typeface="+mj-lt"/>
                          <a:ea typeface="ＭＳ Ｐゴシック" panose="020B0600070205080204" pitchFamily="50" charset="-128"/>
                        </a:rPr>
                        <a:t>25</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lnSpc>
                          <a:spcPct val="90000"/>
                        </a:lnSpc>
                      </a:pP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その他の咽頭癌</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lnSpc>
                          <a:spcPct val="90000"/>
                        </a:lnSpc>
                      </a:pPr>
                      <a:r>
                        <a:rPr lang="en-US" altLang="ja-JP" sz="900" b="0" i="0" u="none" strike="noStrike" dirty="0">
                          <a:solidFill>
                            <a:srgbClr val="000000"/>
                          </a:solidFill>
                          <a:effectLst/>
                          <a:latin typeface="+mn-lt"/>
                          <a:ea typeface="ＭＳ Ｐゴシック" panose="020B0600070205080204" pitchFamily="50" charset="-128"/>
                        </a:rPr>
                        <a:t>0.05%</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25"/>
                  </a:ext>
                </a:extLst>
              </a:tr>
              <a:tr h="140400">
                <a:tc>
                  <a:txBody>
                    <a:bodyPr/>
                    <a:lstStyle/>
                    <a:p>
                      <a:pPr algn="ctr" fontAlgn="ctr">
                        <a:lnSpc>
                          <a:spcPct val="90000"/>
                        </a:lnSpc>
                      </a:pPr>
                      <a:r>
                        <a:rPr lang="en-US" altLang="ja-JP" sz="900" b="0" i="0" u="none" strike="noStrike" dirty="0">
                          <a:solidFill>
                            <a:srgbClr val="000000"/>
                          </a:solidFill>
                          <a:effectLst/>
                          <a:latin typeface="+mj-lt"/>
                          <a:ea typeface="ＭＳ Ｐゴシック" panose="020B0600070205080204" pitchFamily="50" charset="-128"/>
                        </a:rPr>
                        <a:t>26</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lnSpc>
                          <a:spcPct val="90000"/>
                        </a:lnSpc>
                      </a:pPr>
                      <a:r>
                        <a:rPr lang="zh-TW"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非黒色腫皮膚癌</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lnSpc>
                          <a:spcPct val="90000"/>
                        </a:lnSpc>
                      </a:pPr>
                      <a:r>
                        <a:rPr lang="en-US" altLang="ja-JP" sz="900" b="0" i="0" u="none" strike="noStrike" dirty="0">
                          <a:solidFill>
                            <a:srgbClr val="000000"/>
                          </a:solidFill>
                          <a:effectLst/>
                          <a:latin typeface="+mn-lt"/>
                          <a:ea typeface="ＭＳ Ｐゴシック" panose="020B0600070205080204" pitchFamily="50" charset="-128"/>
                        </a:rPr>
                        <a:t>0.04%</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26"/>
                  </a:ext>
                </a:extLst>
              </a:tr>
              <a:tr h="140400">
                <a:tc>
                  <a:txBody>
                    <a:bodyPr/>
                    <a:lstStyle/>
                    <a:p>
                      <a:pPr algn="ctr" fontAlgn="ctr">
                        <a:lnSpc>
                          <a:spcPct val="90000"/>
                        </a:lnSpc>
                      </a:pPr>
                      <a:r>
                        <a:rPr lang="en-US" altLang="ja-JP" sz="900" b="0" i="0" u="none" strike="noStrike" dirty="0">
                          <a:solidFill>
                            <a:srgbClr val="000000"/>
                          </a:solidFill>
                          <a:effectLst/>
                          <a:latin typeface="+mj-lt"/>
                          <a:ea typeface="ＭＳ Ｐゴシック" panose="020B0600070205080204" pitchFamily="50" charset="-128"/>
                        </a:rPr>
                        <a:t>27</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lnSpc>
                          <a:spcPct val="90000"/>
                        </a:lnSpc>
                      </a:pPr>
                      <a:r>
                        <a:rPr lang="zh-TW"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黒色腫皮膚癌</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lnSpc>
                          <a:spcPct val="90000"/>
                        </a:lnSpc>
                      </a:pPr>
                      <a:r>
                        <a:rPr lang="en-US" altLang="ja-JP" sz="900" b="0" i="0" u="none" strike="noStrike" dirty="0">
                          <a:solidFill>
                            <a:srgbClr val="000000"/>
                          </a:solidFill>
                          <a:effectLst/>
                          <a:latin typeface="+mn-lt"/>
                          <a:ea typeface="ＭＳ Ｐゴシック" panose="020B0600070205080204" pitchFamily="50" charset="-128"/>
                        </a:rPr>
                        <a:t>0.03%</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27"/>
                  </a:ext>
                </a:extLst>
              </a:tr>
              <a:tr h="140400">
                <a:tc>
                  <a:txBody>
                    <a:bodyPr/>
                    <a:lstStyle/>
                    <a:p>
                      <a:pPr algn="ctr" fontAlgn="ctr">
                        <a:lnSpc>
                          <a:spcPct val="90000"/>
                        </a:lnSpc>
                      </a:pPr>
                      <a:r>
                        <a:rPr lang="en-US" altLang="ja-JP" sz="900" b="0" i="0" u="none" strike="noStrike" dirty="0">
                          <a:solidFill>
                            <a:srgbClr val="000000"/>
                          </a:solidFill>
                          <a:effectLst/>
                          <a:latin typeface="+mj-lt"/>
                          <a:ea typeface="ＭＳ Ｐゴシック" panose="020B0600070205080204" pitchFamily="50" charset="-128"/>
                        </a:rPr>
                        <a:t>28</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lnSpc>
                          <a:spcPct val="90000"/>
                        </a:lnSpc>
                      </a:pP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その他の新生物</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lnSpc>
                          <a:spcPct val="90000"/>
                        </a:lnSpc>
                      </a:pPr>
                      <a:r>
                        <a:rPr lang="en-US" altLang="ja-JP" sz="900" b="0" i="0" u="none" strike="noStrike" dirty="0">
                          <a:solidFill>
                            <a:srgbClr val="000000"/>
                          </a:solidFill>
                          <a:effectLst/>
                          <a:latin typeface="+mn-lt"/>
                          <a:ea typeface="ＭＳ Ｐゴシック" panose="020B0600070205080204" pitchFamily="50" charset="-128"/>
                        </a:rPr>
                        <a:t>0.02%</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28"/>
                  </a:ext>
                </a:extLst>
              </a:tr>
              <a:tr h="140400">
                <a:tc>
                  <a:txBody>
                    <a:bodyPr/>
                    <a:lstStyle/>
                    <a:p>
                      <a:pPr algn="ctr" fontAlgn="ctr">
                        <a:lnSpc>
                          <a:spcPct val="90000"/>
                        </a:lnSpc>
                      </a:pPr>
                      <a:r>
                        <a:rPr lang="en-US" altLang="ja-JP" sz="900" b="0" i="0" u="none" strike="noStrike" dirty="0">
                          <a:solidFill>
                            <a:srgbClr val="000000"/>
                          </a:solidFill>
                          <a:effectLst/>
                          <a:latin typeface="+mj-lt"/>
                          <a:ea typeface="ＭＳ Ｐゴシック" panose="020B0600070205080204" pitchFamily="50" charset="-128"/>
                        </a:rPr>
                        <a:t>29</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lnSpc>
                          <a:spcPct val="90000"/>
                        </a:lnSpc>
                      </a:pP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精巣腫瘍</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lnSpc>
                          <a:spcPct val="90000"/>
                        </a:lnSpc>
                      </a:pPr>
                      <a:r>
                        <a:rPr lang="en-US" altLang="ja-JP" sz="900" b="0" i="0" u="none" strike="noStrike" dirty="0">
                          <a:solidFill>
                            <a:srgbClr val="000000"/>
                          </a:solidFill>
                          <a:effectLst/>
                          <a:latin typeface="+mn-lt"/>
                          <a:ea typeface="ＭＳ Ｐゴシック" panose="020B0600070205080204" pitchFamily="50" charset="-128"/>
                        </a:rPr>
                        <a:t>0.01%</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29"/>
                  </a:ext>
                </a:extLst>
              </a:tr>
              <a:tr h="140400">
                <a:tc>
                  <a:txBody>
                    <a:bodyPr/>
                    <a:lstStyle/>
                    <a:p>
                      <a:pPr algn="ctr" fontAlgn="ctr">
                        <a:lnSpc>
                          <a:spcPct val="90000"/>
                        </a:lnSpc>
                      </a:pPr>
                      <a:r>
                        <a:rPr lang="en-US" altLang="ja-JP" sz="900" b="0" i="0" u="none" strike="noStrike" dirty="0">
                          <a:solidFill>
                            <a:srgbClr val="000000"/>
                          </a:solidFill>
                          <a:effectLst/>
                          <a:latin typeface="+mj-lt"/>
                          <a:ea typeface="ＭＳ Ｐゴシック" panose="020B0600070205080204" pitchFamily="50" charset="-128"/>
                        </a:rPr>
                        <a:t>30</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lnSpc>
                          <a:spcPct val="90000"/>
                        </a:lnSpc>
                      </a:pP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中皮腫</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lnSpc>
                          <a:spcPct val="90000"/>
                        </a:lnSpc>
                      </a:pPr>
                      <a:r>
                        <a:rPr lang="en-US" altLang="ja-JP" sz="900" b="0" i="0" u="none" strike="noStrike" dirty="0">
                          <a:solidFill>
                            <a:srgbClr val="000000"/>
                          </a:solidFill>
                          <a:effectLst/>
                          <a:latin typeface="+mn-lt"/>
                          <a:ea typeface="ＭＳ Ｐゴシック" panose="020B0600070205080204" pitchFamily="50" charset="-128"/>
                        </a:rPr>
                        <a:t>0.01%</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30"/>
                  </a:ext>
                </a:extLst>
              </a:tr>
            </a:tbl>
          </a:graphicData>
        </a:graphic>
      </p:graphicFrame>
      <p:sp>
        <p:nvSpPr>
          <p:cNvPr id="26" name="Rectangle 6"/>
          <p:cNvSpPr>
            <a:spLocks noChangeArrowheads="1"/>
          </p:cNvSpPr>
          <p:nvPr/>
        </p:nvSpPr>
        <p:spPr bwMode="auto">
          <a:xfrm>
            <a:off x="4664968" y="2142518"/>
            <a:ext cx="2098600"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心血管疾患</a:t>
            </a:r>
            <a:endParaRPr lang="ja-JP" altLang="en-US" dirty="0">
              <a:solidFill>
                <a:srgbClr val="000000"/>
              </a:solidFill>
              <a:latin typeface="Arial Black" pitchFamily="34" charset="0"/>
              <a:ea typeface="HGP創英角ｺﾞｼｯｸUB" pitchFamily="50" charset="-128"/>
            </a:endParaRPr>
          </a:p>
        </p:txBody>
      </p:sp>
      <p:graphicFrame>
        <p:nvGraphicFramePr>
          <p:cNvPr id="27" name="表 26"/>
          <p:cNvGraphicFramePr>
            <a:graphicFrameLocks noGrp="1"/>
          </p:cNvGraphicFramePr>
          <p:nvPr>
            <p:extLst>
              <p:ext uri="{D42A27DB-BD31-4B8C-83A1-F6EECF244321}">
                <p14:modId xmlns:p14="http://schemas.microsoft.com/office/powerpoint/2010/main" val="3888210102"/>
              </p:ext>
            </p:extLst>
          </p:nvPr>
        </p:nvGraphicFramePr>
        <p:xfrm>
          <a:off x="5683448" y="2181751"/>
          <a:ext cx="2016224" cy="1732980"/>
        </p:xfrm>
        <a:graphic>
          <a:graphicData uri="http://schemas.openxmlformats.org/drawingml/2006/table">
            <a:tbl>
              <a:tblPr firstRow="1" bandRow="1">
                <a:tableStyleId>{5C22544A-7EE6-4342-B048-85BDC9FD1C3A}</a:tableStyleId>
              </a:tblPr>
              <a:tblGrid>
                <a:gridCol w="432048">
                  <a:extLst>
                    <a:ext uri="{9D8B030D-6E8A-4147-A177-3AD203B41FA5}">
                      <a16:colId xmlns:a16="http://schemas.microsoft.com/office/drawing/2014/main" val="20000"/>
                    </a:ext>
                  </a:extLst>
                </a:gridCol>
                <a:gridCol w="1162496">
                  <a:extLst>
                    <a:ext uri="{9D8B030D-6E8A-4147-A177-3AD203B41FA5}">
                      <a16:colId xmlns:a16="http://schemas.microsoft.com/office/drawing/2014/main" val="20001"/>
                    </a:ext>
                  </a:extLst>
                </a:gridCol>
                <a:gridCol w="421680">
                  <a:extLst>
                    <a:ext uri="{9D8B030D-6E8A-4147-A177-3AD203B41FA5}">
                      <a16:colId xmlns:a16="http://schemas.microsoft.com/office/drawing/2014/main" val="20002"/>
                    </a:ext>
                  </a:extLst>
                </a:gridCol>
              </a:tblGrid>
              <a:tr h="140400">
                <a:tc>
                  <a:txBody>
                    <a:bodyPr/>
                    <a:lstStyle/>
                    <a:p>
                      <a:pPr algn="ctr"/>
                      <a:r>
                        <a:rPr kumimoji="1" lang="ja-JP" altLang="en-US" sz="900" b="0" dirty="0">
                          <a:solidFill>
                            <a:schemeClr val="bg1"/>
                          </a:solidFill>
                          <a:latin typeface="HGP創英角ｺﾞｼｯｸUB" panose="020B0900000000000000" pitchFamily="50" charset="-128"/>
                          <a:ea typeface="HGP創英角ｺﾞｼｯｸUB" panose="020B0900000000000000" pitchFamily="50" charset="-128"/>
                        </a:rPr>
                        <a:t>順位</a:t>
                      </a:r>
                    </a:p>
                  </a:txBody>
                  <a:tcPr marT="0" marB="0"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r>
                        <a:rPr kumimoji="1" lang="ja-JP" altLang="en-US" sz="900" b="0" dirty="0">
                          <a:solidFill>
                            <a:schemeClr val="bg1"/>
                          </a:solidFill>
                          <a:latin typeface="HGP創英角ｺﾞｼｯｸUB" panose="020B0900000000000000" pitchFamily="50" charset="-128"/>
                          <a:ea typeface="HGP創英角ｺﾞｼｯｸUB" panose="020B0900000000000000" pitchFamily="50" charset="-128"/>
                        </a:rPr>
                        <a:t>疾病名</a:t>
                      </a:r>
                      <a:endParaRPr kumimoji="1" lang="en-US" altLang="ja-JP" sz="900" b="0" dirty="0">
                        <a:solidFill>
                          <a:schemeClr val="bg1"/>
                        </a:solidFill>
                        <a:latin typeface="HGP創英角ｺﾞｼｯｸUB" panose="020B0900000000000000" pitchFamily="50" charset="-128"/>
                        <a:ea typeface="HGP創英角ｺﾞｼｯｸUB" panose="020B0900000000000000" pitchFamily="50" charset="-128"/>
                      </a:endParaRPr>
                    </a:p>
                  </a:txBody>
                  <a:tcPr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r>
                        <a:rPr kumimoji="1" lang="ja-JP" altLang="en-US" sz="900" b="0" kern="1200" dirty="0">
                          <a:solidFill>
                            <a:schemeClr val="bg1"/>
                          </a:solidFill>
                          <a:latin typeface="Arial Black" panose="020B0A04020102020204" pitchFamily="34" charset="0"/>
                          <a:ea typeface="HGP創英角ｺﾞｼｯｸUB" panose="020B0900000000000000" pitchFamily="50" charset="-128"/>
                          <a:cs typeface="+mn-cs"/>
                        </a:rPr>
                        <a:t>割合</a:t>
                      </a:r>
                      <a:endParaRPr kumimoji="1" lang="en-US" altLang="ja-JP" sz="900" b="0" dirty="0">
                        <a:solidFill>
                          <a:schemeClr val="bg1"/>
                        </a:solidFill>
                        <a:latin typeface="HGP創英角ｺﾞｼｯｸUB" panose="020B0900000000000000" pitchFamily="50" charset="-128"/>
                        <a:ea typeface="HGP創英角ｺﾞｼｯｸUB" panose="020B0900000000000000" pitchFamily="50" charset="-128"/>
                      </a:endParaRPr>
                    </a:p>
                  </a:txBody>
                  <a:tcPr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140400">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1</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zh-CN"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虚血性心疾患</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900" b="0" i="0" u="none" strike="noStrike" dirty="0">
                          <a:solidFill>
                            <a:srgbClr val="000000"/>
                          </a:solidFill>
                          <a:effectLst/>
                          <a:latin typeface="+mn-lt"/>
                          <a:ea typeface="ＭＳ Ｐゴシック" panose="020B0600070205080204" pitchFamily="50" charset="-128"/>
                        </a:rPr>
                        <a:t>23.10%</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1"/>
                  </a:ext>
                </a:extLst>
              </a:tr>
              <a:tr h="140400">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2</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脳血管疾患</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900" b="0" i="0" u="none" strike="noStrike" dirty="0">
                          <a:solidFill>
                            <a:srgbClr val="000000"/>
                          </a:solidFill>
                          <a:effectLst/>
                          <a:latin typeface="+mn-lt"/>
                          <a:ea typeface="ＭＳ Ｐゴシック" panose="020B0600070205080204" pitchFamily="50" charset="-128"/>
                        </a:rPr>
                        <a:t>9.86%</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2"/>
                  </a:ext>
                </a:extLst>
              </a:tr>
              <a:tr h="140400">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3</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心筋症・心筋炎</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900" b="0" i="0" u="none" strike="noStrike" dirty="0">
                          <a:solidFill>
                            <a:srgbClr val="000000"/>
                          </a:solidFill>
                          <a:effectLst/>
                          <a:latin typeface="+mn-lt"/>
                          <a:ea typeface="ＭＳ Ｐゴシック" panose="020B0600070205080204" pitchFamily="50" charset="-128"/>
                        </a:rPr>
                        <a:t>0.70%</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3"/>
                  </a:ext>
                </a:extLst>
              </a:tr>
              <a:tr h="140400">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4</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その他の心血管疾患</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900" b="0" i="0" u="none" strike="noStrike" dirty="0">
                          <a:solidFill>
                            <a:srgbClr val="000000"/>
                          </a:solidFill>
                          <a:effectLst/>
                          <a:latin typeface="+mn-lt"/>
                          <a:ea typeface="ＭＳ Ｐゴシック" panose="020B0600070205080204" pitchFamily="50" charset="-128"/>
                        </a:rPr>
                        <a:t>0.61%</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4"/>
                  </a:ext>
                </a:extLst>
              </a:tr>
              <a:tr h="140400">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5</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高血圧性心疾患</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900" b="0" i="0" u="none" strike="noStrike" dirty="0">
                          <a:solidFill>
                            <a:srgbClr val="000000"/>
                          </a:solidFill>
                          <a:effectLst/>
                          <a:latin typeface="+mn-lt"/>
                          <a:ea typeface="ＭＳ Ｐゴシック" panose="020B0600070205080204" pitchFamily="50" charset="-128"/>
                        </a:rPr>
                        <a:t>0.51%</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5"/>
                  </a:ext>
                </a:extLst>
              </a:tr>
              <a:tr h="140400">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6</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心房細動・心房粗動</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dirty="0">
                          <a:solidFill>
                            <a:srgbClr val="000000"/>
                          </a:solidFill>
                          <a:effectLst/>
                          <a:latin typeface="+mn-lt"/>
                          <a:ea typeface="ＭＳ Ｐゴシック" panose="020B0600070205080204" pitchFamily="50" charset="-128"/>
                        </a:rPr>
                        <a:t>0.23%</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6"/>
                  </a:ext>
                </a:extLst>
              </a:tr>
              <a:tr h="140400">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7</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非リウマチ性弁膜症</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dirty="0">
                          <a:solidFill>
                            <a:srgbClr val="000000"/>
                          </a:solidFill>
                          <a:effectLst/>
                          <a:latin typeface="+mn-lt"/>
                          <a:ea typeface="ＭＳ Ｐゴシック" panose="020B0600070205080204" pitchFamily="50" charset="-128"/>
                        </a:rPr>
                        <a:t>0.20%</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7"/>
                  </a:ext>
                </a:extLst>
              </a:tr>
              <a:tr h="140400">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8</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リウマチ性心疾患</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dirty="0">
                          <a:solidFill>
                            <a:srgbClr val="000000"/>
                          </a:solidFill>
                          <a:effectLst/>
                          <a:latin typeface="+mn-lt"/>
                          <a:ea typeface="ＭＳ Ｐゴシック" panose="020B0600070205080204" pitchFamily="50" charset="-128"/>
                        </a:rPr>
                        <a:t>0.18%</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8"/>
                  </a:ext>
                </a:extLst>
              </a:tr>
              <a:tr h="140400">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9</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心内膜炎</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dirty="0">
                          <a:solidFill>
                            <a:srgbClr val="000000"/>
                          </a:solidFill>
                          <a:effectLst/>
                          <a:latin typeface="+mn-lt"/>
                          <a:ea typeface="ＭＳ Ｐゴシック" panose="020B0600070205080204" pitchFamily="50" charset="-128"/>
                        </a:rPr>
                        <a:t>0.11%</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9"/>
                  </a:ext>
                </a:extLst>
              </a:tr>
              <a:tr h="140400">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10</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大動脈瘤</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dirty="0">
                          <a:solidFill>
                            <a:srgbClr val="000000"/>
                          </a:solidFill>
                          <a:effectLst/>
                          <a:latin typeface="+mn-lt"/>
                          <a:ea typeface="ＭＳ Ｐゴシック" panose="020B0600070205080204" pitchFamily="50" charset="-128"/>
                        </a:rPr>
                        <a:t>0.11%</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0"/>
                  </a:ext>
                </a:extLst>
              </a:tr>
              <a:tr h="140400">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11</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抹消血管疾患</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dirty="0">
                          <a:solidFill>
                            <a:srgbClr val="000000"/>
                          </a:solidFill>
                          <a:effectLst/>
                          <a:latin typeface="+mn-lt"/>
                          <a:ea typeface="ＭＳ Ｐゴシック" panose="020B0600070205080204" pitchFamily="50" charset="-128"/>
                        </a:rPr>
                        <a:t>0.01%</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1"/>
                  </a:ext>
                </a:extLst>
              </a:tr>
            </a:tbl>
          </a:graphicData>
        </a:graphic>
      </p:graphicFrame>
      <p:sp>
        <p:nvSpPr>
          <p:cNvPr id="28" name="Rectangle 6"/>
          <p:cNvSpPr>
            <a:spLocks noChangeArrowheads="1"/>
          </p:cNvSpPr>
          <p:nvPr/>
        </p:nvSpPr>
        <p:spPr bwMode="auto">
          <a:xfrm>
            <a:off x="4679485" y="4590481"/>
            <a:ext cx="2098600" cy="288032"/>
          </a:xfrm>
          <a:prstGeom prst="rect">
            <a:avLst/>
          </a:prstGeom>
          <a:noFill/>
          <a:ln w="9525">
            <a:noFill/>
            <a:miter lim="800000"/>
            <a:headEnd/>
            <a:tailEnd/>
          </a:ln>
        </p:spPr>
        <p:txBody>
          <a:bodyPr wrap="square" lIns="0" tIns="46800" rIns="0" bIns="72000" anchor="t"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糖尿病、</a:t>
            </a:r>
            <a:br>
              <a:rPr lang="ja-JP" altLang="en-US" sz="1400" dirty="0">
                <a:solidFill>
                  <a:srgbClr val="000000"/>
                </a:solidFill>
                <a:latin typeface="Arial Black" pitchFamily="34" charset="0"/>
                <a:ea typeface="HGP創英角ｺﾞｼｯｸUB" pitchFamily="50" charset="-128"/>
              </a:rPr>
            </a:br>
            <a:r>
              <a:rPr lang="ja-JP" altLang="en-US" sz="1400" dirty="0">
                <a:solidFill>
                  <a:srgbClr val="000000"/>
                </a:solidFill>
                <a:latin typeface="Arial Black" pitchFamily="34" charset="0"/>
                <a:ea typeface="HGP創英角ｺﾞｼｯｸUB" pitchFamily="50" charset="-128"/>
              </a:rPr>
              <a:t>腎臓疾患</a:t>
            </a:r>
          </a:p>
        </p:txBody>
      </p:sp>
      <p:graphicFrame>
        <p:nvGraphicFramePr>
          <p:cNvPr id="29" name="表 28"/>
          <p:cNvGraphicFramePr>
            <a:graphicFrameLocks noGrp="1"/>
          </p:cNvGraphicFramePr>
          <p:nvPr>
            <p:extLst>
              <p:ext uri="{D42A27DB-BD31-4B8C-83A1-F6EECF244321}">
                <p14:modId xmlns:p14="http://schemas.microsoft.com/office/powerpoint/2010/main" val="2002707522"/>
              </p:ext>
            </p:extLst>
          </p:nvPr>
        </p:nvGraphicFramePr>
        <p:xfrm>
          <a:off x="5697965" y="4629714"/>
          <a:ext cx="2016224" cy="580455"/>
        </p:xfrm>
        <a:graphic>
          <a:graphicData uri="http://schemas.openxmlformats.org/drawingml/2006/table">
            <a:tbl>
              <a:tblPr firstRow="1" bandRow="1">
                <a:tableStyleId>{5C22544A-7EE6-4342-B048-85BDC9FD1C3A}</a:tableStyleId>
              </a:tblPr>
              <a:tblGrid>
                <a:gridCol w="432048">
                  <a:extLst>
                    <a:ext uri="{9D8B030D-6E8A-4147-A177-3AD203B41FA5}">
                      <a16:colId xmlns:a16="http://schemas.microsoft.com/office/drawing/2014/main" val="20000"/>
                    </a:ext>
                  </a:extLst>
                </a:gridCol>
                <a:gridCol w="1162496">
                  <a:extLst>
                    <a:ext uri="{9D8B030D-6E8A-4147-A177-3AD203B41FA5}">
                      <a16:colId xmlns:a16="http://schemas.microsoft.com/office/drawing/2014/main" val="20001"/>
                    </a:ext>
                  </a:extLst>
                </a:gridCol>
                <a:gridCol w="421680">
                  <a:extLst>
                    <a:ext uri="{9D8B030D-6E8A-4147-A177-3AD203B41FA5}">
                      <a16:colId xmlns:a16="http://schemas.microsoft.com/office/drawing/2014/main" val="20002"/>
                    </a:ext>
                  </a:extLst>
                </a:gridCol>
              </a:tblGrid>
              <a:tr h="140400">
                <a:tc>
                  <a:txBody>
                    <a:bodyPr/>
                    <a:lstStyle/>
                    <a:p>
                      <a:pPr algn="ctr"/>
                      <a:r>
                        <a:rPr kumimoji="1" lang="ja-JP" altLang="en-US" sz="900" b="0" dirty="0">
                          <a:solidFill>
                            <a:schemeClr val="bg1"/>
                          </a:solidFill>
                          <a:latin typeface="HGP創英角ｺﾞｼｯｸUB" panose="020B0900000000000000" pitchFamily="50" charset="-128"/>
                          <a:ea typeface="HGP創英角ｺﾞｼｯｸUB" panose="020B0900000000000000" pitchFamily="50" charset="-128"/>
                        </a:rPr>
                        <a:t>順位</a:t>
                      </a:r>
                    </a:p>
                  </a:txBody>
                  <a:tcPr marT="0" marB="0"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r>
                        <a:rPr kumimoji="1" lang="ja-JP" altLang="en-US" sz="900" b="0" dirty="0">
                          <a:solidFill>
                            <a:schemeClr val="bg1"/>
                          </a:solidFill>
                          <a:latin typeface="HGP創英角ｺﾞｼｯｸUB" panose="020B0900000000000000" pitchFamily="50" charset="-128"/>
                          <a:ea typeface="HGP創英角ｺﾞｼｯｸUB" panose="020B0900000000000000" pitchFamily="50" charset="-128"/>
                        </a:rPr>
                        <a:t>疾病名</a:t>
                      </a:r>
                      <a:endParaRPr kumimoji="1" lang="en-US" altLang="ja-JP" sz="900" b="0" dirty="0">
                        <a:solidFill>
                          <a:schemeClr val="bg1"/>
                        </a:solidFill>
                        <a:latin typeface="HGP創英角ｺﾞｼｯｸUB" panose="020B0900000000000000" pitchFamily="50" charset="-128"/>
                        <a:ea typeface="HGP創英角ｺﾞｼｯｸUB" panose="020B0900000000000000" pitchFamily="50" charset="-128"/>
                      </a:endParaRPr>
                    </a:p>
                  </a:txBody>
                  <a:tcPr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r>
                        <a:rPr kumimoji="1" lang="ja-JP" altLang="en-US" sz="900" b="0" kern="1200" dirty="0">
                          <a:solidFill>
                            <a:schemeClr val="bg1"/>
                          </a:solidFill>
                          <a:latin typeface="Arial Black" panose="020B0A04020102020204" pitchFamily="34" charset="0"/>
                          <a:ea typeface="HGP創英角ｺﾞｼｯｸUB" panose="020B0900000000000000" pitchFamily="50" charset="-128"/>
                          <a:cs typeface="+mn-cs"/>
                        </a:rPr>
                        <a:t>割合</a:t>
                      </a:r>
                      <a:endParaRPr kumimoji="1" lang="en-US" altLang="ja-JP" sz="900" b="0" dirty="0">
                        <a:solidFill>
                          <a:schemeClr val="bg1"/>
                        </a:solidFill>
                        <a:latin typeface="HGP創英角ｺﾞｼｯｸUB" panose="020B0900000000000000" pitchFamily="50" charset="-128"/>
                        <a:ea typeface="HGP創英角ｺﾞｼｯｸUB" panose="020B0900000000000000" pitchFamily="50" charset="-128"/>
                      </a:endParaRPr>
                    </a:p>
                  </a:txBody>
                  <a:tcPr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140400">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1</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慢性腎臓病</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900" b="0" i="0" u="none" strike="noStrike" dirty="0">
                          <a:solidFill>
                            <a:srgbClr val="000000"/>
                          </a:solidFill>
                          <a:effectLst/>
                          <a:latin typeface="+mn-lt"/>
                          <a:ea typeface="ＭＳ Ｐゴシック" panose="020B0600070205080204" pitchFamily="50" charset="-128"/>
                        </a:rPr>
                        <a:t>5.39%</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1"/>
                  </a:ext>
                </a:extLst>
              </a:tr>
              <a:tr h="140400">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2</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糖尿病</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900" b="0" i="0" u="none" strike="noStrike" dirty="0">
                          <a:solidFill>
                            <a:srgbClr val="000000"/>
                          </a:solidFill>
                          <a:effectLst/>
                          <a:latin typeface="+mn-lt"/>
                          <a:ea typeface="ＭＳ Ｐゴシック" panose="020B0600070205080204" pitchFamily="50" charset="-128"/>
                        </a:rPr>
                        <a:t>2.33%</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2"/>
                  </a:ext>
                </a:extLst>
              </a:tr>
              <a:tr h="140400">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3</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ctr"/>
                      <a:r>
                        <a:rPr lang="zh-TW"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急性糸球体腎炎</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900" b="0" i="0" u="none" strike="noStrike" dirty="0">
                          <a:solidFill>
                            <a:srgbClr val="000000"/>
                          </a:solidFill>
                          <a:effectLst/>
                          <a:latin typeface="+mn-lt"/>
                          <a:ea typeface="ＭＳ Ｐゴシック" panose="020B0600070205080204" pitchFamily="50" charset="-128"/>
                        </a:rPr>
                        <a:t>0.00%</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3"/>
                  </a:ext>
                </a:extLst>
              </a:tr>
            </a:tbl>
          </a:graphicData>
        </a:graphic>
      </p:graphicFrame>
      <p:sp>
        <p:nvSpPr>
          <p:cNvPr id="31" name="テキスト ボックス 30"/>
          <p:cNvSpPr txBox="1"/>
          <p:nvPr/>
        </p:nvSpPr>
        <p:spPr>
          <a:xfrm>
            <a:off x="4808984" y="6165304"/>
            <a:ext cx="4902418" cy="461665"/>
          </a:xfrm>
          <a:prstGeom prst="rect">
            <a:avLst/>
          </a:prstGeom>
          <a:noFill/>
        </p:spPr>
        <p:txBody>
          <a:bodyPr wrap="square" lIns="0" rIns="0" rtlCol="0">
            <a:spAutoFit/>
          </a:bodyPr>
          <a:lstStyle/>
          <a:p>
            <a:pPr marL="198438" indent="-198438" algn="just"/>
            <a:r>
              <a:rPr lang="en-US" altLang="ja-JP" sz="800" dirty="0">
                <a:latin typeface="Arial" panose="020B0604020202020204" pitchFamily="34" charset="0"/>
                <a:ea typeface="ＭＳ Ｐゴシック" panose="020B0600070205080204" pitchFamily="50" charset="-128"/>
                <a:cs typeface="Arial" panose="020B0604020202020204" pitchFamily="34" charset="0"/>
              </a:rPr>
              <a:t>※1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サウジアラビア政府によると、糖尿病の罹患率は</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程度（</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年）で、</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690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万人程度の患者がいるとされる。</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によると、</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18</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歳以上の人口に占める肥満の人の割合が</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69.6%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となっている。</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pPr marL="198438" indent="-198438" algn="just"/>
            <a:r>
              <a:rPr lang="en-US" altLang="ja-JP" sz="8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割合は、全体の死亡要因を分母にしたもので、各特定疾患内における割合ではない。</a:t>
            </a:r>
          </a:p>
        </p:txBody>
      </p:sp>
      <p:sp>
        <p:nvSpPr>
          <p:cNvPr id="16" name="テキスト ボックス 115"/>
          <p:cNvSpPr txBox="1"/>
          <p:nvPr/>
        </p:nvSpPr>
        <p:spPr>
          <a:xfrm>
            <a:off x="200025" y="6541982"/>
            <a:ext cx="8856984" cy="123111"/>
          </a:xfrm>
          <a:prstGeom prst="rect">
            <a:avLst/>
          </a:prstGeom>
          <a:noFill/>
        </p:spPr>
        <p:txBody>
          <a:bodyPr wrap="square" lIns="0" tIns="0" rIns="0" bIns="0" rtlCol="0">
            <a:spAutoFit/>
          </a:bodyPr>
          <a:lstStyle/>
          <a:p>
            <a:pPr defTabSz="36195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Institute of Health Metrics and Evaluation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Global Burden of Disease Study</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(2019)</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7639580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オブジェクト 12"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360" imgH="360" progId="TCLayout.ActiveDocument.1">
                  <p:embed/>
                </p:oleObj>
              </mc:Choice>
              <mc:Fallback>
                <p:oleObj name="think-cell Slide" r:id="rId4" imgW="360" imgH="360" progId="TCLayout.ActiveDocument.1">
                  <p:embed/>
                  <p:pic>
                    <p:nvPicPr>
                      <p:cNvPr id="13" name="オブジェクト 1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タイトル 1"/>
          <p:cNvSpPr>
            <a:spLocks noGrp="1"/>
          </p:cNvSpPr>
          <p:nvPr>
            <p:ph type="title"/>
          </p:nvPr>
        </p:nvSpPr>
        <p:spPr/>
        <p:txBody>
          <a:bodyPr/>
          <a:lstStyle/>
          <a:p>
            <a:r>
              <a:rPr lang="ja-JP" altLang="en-US" dirty="0"/>
              <a:t>サウジアラビア／医療関連／医療・公衆衛生</a:t>
            </a:r>
          </a:p>
        </p:txBody>
      </p:sp>
      <p:sp>
        <p:nvSpPr>
          <p:cNvPr id="3" name="テキスト プレースホルダー 2"/>
          <p:cNvSpPr>
            <a:spLocks noGrp="1"/>
          </p:cNvSpPr>
          <p:nvPr>
            <p:ph type="body" sz="quarter" idx="15"/>
          </p:nvPr>
        </p:nvSpPr>
        <p:spPr/>
        <p:txBody>
          <a:bodyPr/>
          <a:lstStyle/>
          <a:p>
            <a:r>
              <a:rPr lang="ja-JP" altLang="en-US" dirty="0"/>
              <a:t>医療費支払いプロセス</a:t>
            </a:r>
            <a:endParaRPr lang="en-US" altLang="ja-JP" dirty="0"/>
          </a:p>
        </p:txBody>
      </p:sp>
      <p:sp>
        <p:nvSpPr>
          <p:cNvPr id="25" name="テキスト ボックス 24"/>
          <p:cNvSpPr txBox="1"/>
          <p:nvPr/>
        </p:nvSpPr>
        <p:spPr>
          <a:xfrm>
            <a:off x="200472" y="1124744"/>
            <a:ext cx="9505056" cy="188872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年以降、サウジアラビア国内の民間企業に勤務するサウジアラビア人とその扶養家族は、医療費が有料となった。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742950" lvl="1" indent="-285750" algn="just">
              <a:lnSpc>
                <a:spcPct val="110000"/>
              </a:lnSpc>
              <a:spcAft>
                <a:spcPts val="200"/>
              </a:spcAft>
              <a:buClr>
                <a:srgbClr val="5F8AC3"/>
              </a:buClr>
              <a:buFont typeface="Wingdings" panose="05000000000000000000" pitchFamily="2" charset="2"/>
              <a:buChar char="l"/>
            </a:pPr>
            <a:r>
              <a:rPr lang="en-US" altLang="ja-JP" sz="12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年以前は、全てのサウジアラビア人は、公的医療機関での受診は無料（民間医療機関での受診は有料）とされていた。</a:t>
            </a:r>
            <a:endParaRPr lang="en-US"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742950" lvl="1" indent="-285750" algn="just">
              <a:lnSpc>
                <a:spcPct val="110000"/>
              </a:lnSpc>
              <a:spcAft>
                <a:spcPts val="200"/>
              </a:spcAft>
              <a:buClr>
                <a:srgbClr val="5F8AC3"/>
              </a:buClr>
              <a:buFont typeface="Wingdings" panose="05000000000000000000" pitchFamily="2" charset="2"/>
              <a:buChar char="l"/>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しかし、後述の通り</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2006</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年以降段階的に、民間企業に勤務するサウジアラビア人の健康保険が義務化されたことを受け、</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年以降は、サウジアラビア人であっても、健康保険対象者は、公的医療機関での医療費も有料となった。</a:t>
            </a:r>
            <a:endParaRPr lang="en-US"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742950" lvl="1" indent="-285750" algn="just">
              <a:lnSpc>
                <a:spcPct val="110000"/>
              </a:lnSpc>
              <a:spcAft>
                <a:spcPts val="200"/>
              </a:spcAft>
              <a:buClr>
                <a:srgbClr val="5F8AC3"/>
              </a:buClr>
              <a:buFont typeface="Wingdings" panose="05000000000000000000" pitchFamily="2" charset="2"/>
              <a:buChar char="l"/>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公務員やその家族等、健康保険の対象となっていないサウジアラビア人は、依然として公的医療機関では、無料で受診できる。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外国人は、有料で民間医療機関を受診する。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民間医療機関では、加入する健康保険のグレードに応じて、受診可能な病院が定められており、保険のグレードに応じて</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回あたりの受診の際の支払額も定められている場合が多い（支払額は、定率ではなく定額とする健康保険が主である）。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8" name="テキスト ボックス 27"/>
          <p:cNvSpPr txBox="1"/>
          <p:nvPr/>
        </p:nvSpPr>
        <p:spPr>
          <a:xfrm>
            <a:off x="200472" y="6525344"/>
            <a:ext cx="8784976" cy="144016"/>
          </a:xfrm>
          <a:prstGeom prst="rect">
            <a:avLst/>
          </a:prstGeom>
          <a:noFill/>
        </p:spPr>
        <p:txBody>
          <a:bodyPr wrap="square" lIns="0" tIns="0" rIns="0" bIns="0" rtlCol="0">
            <a:noAutofit/>
          </a:bodyPr>
          <a:lstStyle/>
          <a:p>
            <a:pPr marL="358775" indent="-3587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ja-JP" altLang="en-US" sz="800" dirty="0">
                <a:cs typeface="Arial" panose="020B0604020202020204" pitchFamily="34" charset="0"/>
              </a:rPr>
              <a:t>松圓会コンソーシアム「サウジアラビア透析センター設立プロジェクト」（</a:t>
            </a:r>
            <a:r>
              <a:rPr lang="en-US" altLang="ja-JP" sz="800" dirty="0">
                <a:cs typeface="Arial" panose="020B0604020202020204" pitchFamily="34" charset="0"/>
              </a:rPr>
              <a:t>2014</a:t>
            </a:r>
            <a:r>
              <a:rPr lang="ja-JP" altLang="en-US" sz="800" dirty="0">
                <a:cs typeface="Arial" panose="020B0604020202020204" pitchFamily="34" charset="0"/>
              </a:rPr>
              <a:t>）</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9" name="グループ化 8"/>
          <p:cNvGrpSpPr/>
          <p:nvPr/>
        </p:nvGrpSpPr>
        <p:grpSpPr>
          <a:xfrm>
            <a:off x="1136650" y="3471180"/>
            <a:ext cx="7632698" cy="288032"/>
            <a:chOff x="4803500" y="2113806"/>
            <a:chExt cx="2954133" cy="288032"/>
          </a:xfrm>
        </p:grpSpPr>
        <p:cxnSp>
          <p:nvCxnSpPr>
            <p:cNvPr id="10" name="直線コネクタ 9"/>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1"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一般的な健康保険サービスメニュー</a:t>
              </a:r>
            </a:p>
          </p:txBody>
        </p:sp>
      </p:grpSp>
      <p:sp>
        <p:nvSpPr>
          <p:cNvPr id="12" name="角丸四角形 11"/>
          <p:cNvSpPr/>
          <p:nvPr/>
        </p:nvSpPr>
        <p:spPr>
          <a:xfrm>
            <a:off x="1136651" y="3831220"/>
            <a:ext cx="7632698" cy="2118060"/>
          </a:xfrm>
          <a:prstGeom prst="roundRect">
            <a:avLst>
              <a:gd name="adj" fmla="val 2153"/>
            </a:avLst>
          </a:prstGeom>
          <a:solidFill>
            <a:srgbClr val="DDE6F3"/>
          </a:solidFill>
        </p:spPr>
        <p:txBody>
          <a:bodyPr wrap="square" lIns="108000" tIns="108000" rIns="108000" bIns="0">
            <a:noAutofit/>
          </a:bodyPr>
          <a:lstStyle/>
          <a:p>
            <a:pPr marL="133350" indent="-133350" algn="just" fontAlgn="ctr">
              <a:lnSpc>
                <a:spcPct val="114000"/>
              </a:lnSpc>
              <a:spcAft>
                <a:spcPts val="600"/>
              </a:spcAft>
              <a:buClr>
                <a:srgbClr val="5F8AC3"/>
              </a:buClr>
              <a:buSzPct val="80000"/>
              <a:buFont typeface="Wingdings" panose="05000000000000000000" pitchFamily="2" charset="2"/>
              <a:buChar char="l"/>
            </a:pPr>
            <a:r>
              <a:rPr lang="ja-JP" altLang="en-US" sz="1200" dirty="0"/>
              <a:t>サービスのグレードは</a:t>
            </a:r>
            <a:r>
              <a:rPr lang="en-US" altLang="ja-JP" sz="1200" dirty="0"/>
              <a:t>4 </a:t>
            </a:r>
            <a:r>
              <a:rPr lang="ja-JP" altLang="en-US" sz="1200" dirty="0"/>
              <a:t>段階（保険料は段階により、異なる）</a:t>
            </a:r>
          </a:p>
          <a:p>
            <a:pPr marL="133350" indent="-133350" algn="just" fontAlgn="ctr">
              <a:lnSpc>
                <a:spcPct val="114000"/>
              </a:lnSpc>
              <a:spcAft>
                <a:spcPts val="600"/>
              </a:spcAft>
              <a:buClr>
                <a:srgbClr val="5F8AC3"/>
              </a:buClr>
              <a:buSzPct val="80000"/>
              <a:buFont typeface="Wingdings" panose="05000000000000000000" pitchFamily="2" charset="2"/>
              <a:buChar char="l"/>
            </a:pPr>
            <a:r>
              <a:rPr lang="ja-JP" altLang="en-US" sz="1200" dirty="0"/>
              <a:t>最低年間上限額は、</a:t>
            </a:r>
            <a:r>
              <a:rPr lang="en-US" altLang="ja-JP" sz="1200" dirty="0"/>
              <a:t>250,000</a:t>
            </a:r>
            <a:r>
              <a:rPr lang="ja-JP" altLang="en-US" sz="1200" dirty="0"/>
              <a:t>リヤルで、最高額は</a:t>
            </a:r>
            <a:r>
              <a:rPr lang="en-US" altLang="ja-JP" sz="1200" dirty="0"/>
              <a:t>1,000,000</a:t>
            </a:r>
            <a:r>
              <a:rPr lang="ja-JP" altLang="en-US" sz="1200" dirty="0"/>
              <a:t>リヤル</a:t>
            </a:r>
            <a:endParaRPr lang="en-US" altLang="ja-JP" sz="1200" dirty="0"/>
          </a:p>
          <a:p>
            <a:pPr marL="133350" indent="-133350" algn="just" fontAlgn="ctr">
              <a:lnSpc>
                <a:spcPct val="114000"/>
              </a:lnSpc>
              <a:spcAft>
                <a:spcPts val="600"/>
              </a:spcAft>
              <a:buClr>
                <a:srgbClr val="5F8AC3"/>
              </a:buClr>
              <a:buSzPct val="80000"/>
              <a:buFont typeface="Wingdings" panose="05000000000000000000" pitchFamily="2" charset="2"/>
              <a:buChar char="l"/>
            </a:pPr>
            <a:r>
              <a:rPr lang="ja-JP" altLang="en-US" sz="1200" dirty="0"/>
              <a:t>高いグレードのサービスでは、国内のみならず、国外でも保険が適用される。</a:t>
            </a:r>
          </a:p>
          <a:p>
            <a:pPr marL="133350" indent="-133350" algn="just" fontAlgn="ctr">
              <a:lnSpc>
                <a:spcPct val="114000"/>
              </a:lnSpc>
              <a:spcAft>
                <a:spcPts val="600"/>
              </a:spcAft>
              <a:buClr>
                <a:srgbClr val="5F8AC3"/>
              </a:buClr>
              <a:buSzPct val="80000"/>
              <a:buFont typeface="Wingdings" panose="05000000000000000000" pitchFamily="2" charset="2"/>
              <a:buChar char="l"/>
            </a:pPr>
            <a:r>
              <a:rPr lang="ja-JP" altLang="en-US" sz="1200" dirty="0"/>
              <a:t>高いグレードのサービスでは個室（最高グレードではスイート）となり、安いサービスは共有部屋となる。</a:t>
            </a:r>
            <a:endParaRPr lang="en-US" altLang="ja-JP" sz="1200" dirty="0"/>
          </a:p>
          <a:p>
            <a:pPr marL="133350" indent="-133350" algn="just" fontAlgn="ctr">
              <a:lnSpc>
                <a:spcPct val="114000"/>
              </a:lnSpc>
              <a:spcAft>
                <a:spcPts val="600"/>
              </a:spcAft>
              <a:buClr>
                <a:srgbClr val="5F8AC3"/>
              </a:buClr>
              <a:buSzPct val="80000"/>
              <a:buFont typeface="Wingdings" panose="05000000000000000000" pitchFamily="2" charset="2"/>
              <a:buChar char="l"/>
            </a:pPr>
            <a:r>
              <a:rPr lang="ja-JP" altLang="en-US" sz="1200" dirty="0"/>
              <a:t>入院限度額は年間上限額により決定される。</a:t>
            </a:r>
          </a:p>
          <a:p>
            <a:pPr marL="133350" indent="-133350" algn="just" fontAlgn="ctr">
              <a:lnSpc>
                <a:spcPct val="114000"/>
              </a:lnSpc>
              <a:spcAft>
                <a:spcPts val="600"/>
              </a:spcAft>
              <a:buClr>
                <a:srgbClr val="5F8AC3"/>
              </a:buClr>
              <a:buSzPct val="80000"/>
              <a:buFont typeface="Wingdings" panose="05000000000000000000" pitchFamily="2" charset="2"/>
              <a:buChar char="l"/>
            </a:pPr>
            <a:r>
              <a:rPr lang="en-US" altLang="ja-JP" sz="1200" dirty="0"/>
              <a:t>12</a:t>
            </a:r>
            <a:r>
              <a:rPr lang="ja-JP" altLang="en-US" sz="1200" dirty="0"/>
              <a:t>歳以下の子供の付添も保障対象、妊娠、出産は期間内で上限</a:t>
            </a:r>
            <a:r>
              <a:rPr lang="en-US" altLang="ja-JP" sz="1200" dirty="0"/>
              <a:t>15,000</a:t>
            </a:r>
            <a:r>
              <a:rPr lang="ja-JP" altLang="en-US" sz="1200" dirty="0"/>
              <a:t>リヤルとなる点は、グレードを問わず共通である。</a:t>
            </a:r>
          </a:p>
        </p:txBody>
      </p:sp>
      <p:sp>
        <p:nvSpPr>
          <p:cNvPr id="14" name="正方形/長方形 10"/>
          <p:cNvSpPr/>
          <p:nvPr/>
        </p:nvSpPr>
        <p:spPr>
          <a:xfrm>
            <a:off x="7401270" y="6525924"/>
            <a:ext cx="2304256" cy="215444"/>
          </a:xfrm>
          <a:prstGeom prst="rect">
            <a:avLst/>
          </a:prstGeom>
        </p:spPr>
        <p:txBody>
          <a:bodyPr wrap="square">
            <a:spAutoFit/>
          </a:bodyPr>
          <a:lstStyle/>
          <a:p>
            <a:r>
              <a:rPr lang="en-US" altLang="ja-JP" sz="800" dirty="0"/>
              <a:t>1</a:t>
            </a:r>
            <a:r>
              <a:rPr lang="ja-JP" altLang="en-US" sz="800" dirty="0"/>
              <a:t>リヤル ＝　</a:t>
            </a:r>
            <a:r>
              <a:rPr lang="en-US" altLang="ja-JP" sz="800" dirty="0"/>
              <a:t>29.57 </a:t>
            </a:r>
            <a:r>
              <a:rPr lang="ja-JP" altLang="en-US" sz="800" dirty="0"/>
              <a:t>円　（</a:t>
            </a:r>
            <a:r>
              <a:rPr lang="en-US" altLang="ja-JP" sz="800" dirty="0"/>
              <a:t>2018</a:t>
            </a:r>
            <a:r>
              <a:rPr lang="ja-JP" altLang="en-US" sz="800" dirty="0"/>
              <a:t>年</a:t>
            </a:r>
            <a:r>
              <a:rPr lang="en-US" altLang="ja-JP" sz="800" dirty="0"/>
              <a:t>01</a:t>
            </a:r>
            <a:r>
              <a:rPr lang="ja-JP" altLang="en-US" sz="800" dirty="0"/>
              <a:t>月</a:t>
            </a:r>
            <a:r>
              <a:rPr lang="en-US" altLang="ja-JP" sz="800" dirty="0"/>
              <a:t>15</a:t>
            </a:r>
            <a:r>
              <a:rPr lang="ja-JP" altLang="en-US" sz="800" dirty="0"/>
              <a:t>日時点）</a:t>
            </a:r>
          </a:p>
        </p:txBody>
      </p:sp>
    </p:spTree>
    <p:extLst>
      <p:ext uri="{BB962C8B-B14F-4D97-AF65-F5344CB8AC3E}">
        <p14:creationId xmlns:p14="http://schemas.microsoft.com/office/powerpoint/2010/main" val="2050012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オブジェクト 12"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360" imgH="360" progId="TCLayout.ActiveDocument.1">
                  <p:embed/>
                </p:oleObj>
              </mc:Choice>
              <mc:Fallback>
                <p:oleObj name="think-cell Slide" r:id="rId4" imgW="360" imgH="360" progId="TCLayout.ActiveDocument.1">
                  <p:embed/>
                  <p:pic>
                    <p:nvPicPr>
                      <p:cNvPr id="13" name="オブジェクト 1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タイトル 1"/>
          <p:cNvSpPr>
            <a:spLocks noGrp="1"/>
          </p:cNvSpPr>
          <p:nvPr>
            <p:ph type="title"/>
          </p:nvPr>
        </p:nvSpPr>
        <p:spPr/>
        <p:txBody>
          <a:bodyPr/>
          <a:lstStyle/>
          <a:p>
            <a:r>
              <a:rPr lang="ja-JP" altLang="en-US" dirty="0"/>
              <a:t>サウジアラビア／医療関連／医療・公衆衛生</a:t>
            </a:r>
          </a:p>
        </p:txBody>
      </p:sp>
      <p:sp>
        <p:nvSpPr>
          <p:cNvPr id="3" name="テキスト プレースホルダー 2"/>
          <p:cNvSpPr>
            <a:spLocks noGrp="1"/>
          </p:cNvSpPr>
          <p:nvPr>
            <p:ph type="body" sz="quarter" idx="15"/>
          </p:nvPr>
        </p:nvSpPr>
        <p:spPr/>
        <p:txBody>
          <a:bodyPr/>
          <a:lstStyle/>
          <a:p>
            <a:r>
              <a:rPr lang="ja-JP" altLang="en-US" dirty="0"/>
              <a:t>診療価格</a:t>
            </a:r>
            <a:endParaRPr lang="en-US" altLang="ja-JP" dirty="0"/>
          </a:p>
        </p:txBody>
      </p:sp>
      <p:sp>
        <p:nvSpPr>
          <p:cNvPr id="25" name="テキスト ボックス 24"/>
          <p:cNvSpPr txBox="1"/>
          <p:nvPr/>
        </p:nvSpPr>
        <p:spPr>
          <a:xfrm>
            <a:off x="200472" y="1124744"/>
            <a:ext cx="9505056" cy="147322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診療価格は、</a:t>
            </a:r>
            <a:r>
              <a:rPr lang="ja-JP" altLang="en-US" sz="1400" dirty="0"/>
              <a:t>病院によって異なる。</a:t>
            </a:r>
            <a:endParaRPr lang="en-US" altLang="ja-JP" sz="1400" dirty="0"/>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保険会社や病院によっても異なるため、一概には言えないが、民間医療機関における診療価格は、日本とほぼ同程度かそれ以上と認識している駐在員が多いとされる。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前述の通り、民間医療機関では、加入する健康保険のグレードに応じて、受診可能な病院が定められており、保険のグレードに応じて</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回あたりの受診の際の支払額も定められている場合が多い（支払額は、定率ではなく定額とする健康保険が主である）。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8" name="テキスト ボックス 27"/>
          <p:cNvSpPr txBox="1"/>
          <p:nvPr/>
        </p:nvSpPr>
        <p:spPr>
          <a:xfrm>
            <a:off x="200472" y="6525344"/>
            <a:ext cx="8784976" cy="144016"/>
          </a:xfrm>
          <a:prstGeom prst="rect">
            <a:avLst/>
          </a:prstGeom>
          <a:noFill/>
        </p:spPr>
        <p:txBody>
          <a:bodyPr wrap="square" lIns="0" tIns="0" rIns="0" bIns="0" rtlCol="0">
            <a:noAutofit/>
          </a:bodyPr>
          <a:lstStyle/>
          <a:p>
            <a:pPr marL="358775" indent="-3587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アイテックコンソーシアム「サウジアラビア王国 リヤド市における救急医療実態調査」（</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）、テルモコンソーシアム「中東地域日本式心臓カテーテル治療の海外展開事業化実証事業」（</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grpSp>
        <p:nvGrpSpPr>
          <p:cNvPr id="8" name="グループ化 7"/>
          <p:cNvGrpSpPr/>
          <p:nvPr/>
        </p:nvGrpSpPr>
        <p:grpSpPr>
          <a:xfrm>
            <a:off x="2936774" y="3068960"/>
            <a:ext cx="4032450" cy="288032"/>
            <a:chOff x="4803500" y="2113806"/>
            <a:chExt cx="2954133" cy="288032"/>
          </a:xfrm>
        </p:grpSpPr>
        <p:cxnSp>
          <p:nvCxnSpPr>
            <p:cNvPr id="9" name="直線コネクタ 8"/>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0"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民間医療機関における診療価格の例</a:t>
              </a:r>
            </a:p>
          </p:txBody>
        </p:sp>
      </p:grpSp>
      <p:sp>
        <p:nvSpPr>
          <p:cNvPr id="11" name="角丸四角形 10"/>
          <p:cNvSpPr/>
          <p:nvPr/>
        </p:nvSpPr>
        <p:spPr>
          <a:xfrm>
            <a:off x="2936775" y="3429000"/>
            <a:ext cx="4032449" cy="1116340"/>
          </a:xfrm>
          <a:prstGeom prst="roundRect">
            <a:avLst>
              <a:gd name="adj" fmla="val 2153"/>
            </a:avLst>
          </a:prstGeom>
          <a:solidFill>
            <a:srgbClr val="DDE6F3"/>
          </a:solidFill>
        </p:spPr>
        <p:txBody>
          <a:bodyPr wrap="square" lIns="108000" tIns="108000" rIns="108000" bIns="0">
            <a:noAutofit/>
          </a:bodyPr>
          <a:lstStyle/>
          <a:p>
            <a:pPr marL="133350" indent="-133350" algn="just" fontAlgn="ctr">
              <a:lnSpc>
                <a:spcPct val="114000"/>
              </a:lnSpc>
              <a:spcAft>
                <a:spcPts val="600"/>
              </a:spcAft>
              <a:buClr>
                <a:srgbClr val="5F8AC3"/>
              </a:buClr>
              <a:buSzPct val="80000"/>
              <a:buFont typeface="Wingdings" panose="05000000000000000000" pitchFamily="2" charset="2"/>
              <a:buChar char="l"/>
            </a:pPr>
            <a:r>
              <a:rPr lang="ja-JP" altLang="en-US" sz="1200" dirty="0">
                <a:solidFill>
                  <a:srgbClr val="000000"/>
                </a:solidFill>
              </a:rPr>
              <a:t>外来診療費：</a:t>
            </a:r>
            <a:r>
              <a:rPr lang="en-US" altLang="ja-JP" sz="1200" dirty="0"/>
              <a:t> 200</a:t>
            </a:r>
            <a:r>
              <a:rPr lang="ja-JP" altLang="en-US" sz="1200" dirty="0"/>
              <a:t>～</a:t>
            </a:r>
            <a:r>
              <a:rPr lang="en-US" altLang="ja-JP" sz="1200" dirty="0"/>
              <a:t>300</a:t>
            </a:r>
            <a:r>
              <a:rPr lang="ja-JP" altLang="en-US" sz="1200" dirty="0"/>
              <a:t>リヤル</a:t>
            </a:r>
            <a:endParaRPr lang="en-US" altLang="ja-JP" sz="1200" dirty="0"/>
          </a:p>
          <a:p>
            <a:pPr marL="133350" indent="-133350" algn="just" fontAlgn="ctr">
              <a:lnSpc>
                <a:spcPct val="114000"/>
              </a:lnSpc>
              <a:spcAft>
                <a:spcPts val="600"/>
              </a:spcAft>
              <a:buClr>
                <a:srgbClr val="5F8AC3"/>
              </a:buClr>
              <a:buSzPct val="80000"/>
              <a:buFont typeface="Wingdings" panose="05000000000000000000" pitchFamily="2" charset="2"/>
              <a:buChar char="l"/>
            </a:pPr>
            <a:r>
              <a:rPr lang="ja-JP" altLang="en-US" sz="1200" dirty="0">
                <a:solidFill>
                  <a:srgbClr val="000000"/>
                </a:solidFill>
              </a:rPr>
              <a:t>検査費（血液検査／回）：</a:t>
            </a:r>
            <a:r>
              <a:rPr lang="en-US" altLang="ja-JP" sz="1200" dirty="0"/>
              <a:t> 1,500</a:t>
            </a:r>
            <a:r>
              <a:rPr lang="ja-JP" altLang="en-US" sz="1200" dirty="0"/>
              <a:t>～</a:t>
            </a:r>
            <a:r>
              <a:rPr lang="en-US" altLang="ja-JP" sz="1200" dirty="0"/>
              <a:t>2,000</a:t>
            </a:r>
            <a:r>
              <a:rPr lang="ja-JP" altLang="en-US" sz="1200" dirty="0"/>
              <a:t>リヤル</a:t>
            </a:r>
            <a:endParaRPr lang="en-US" altLang="ja-JP" sz="1200" dirty="0"/>
          </a:p>
          <a:p>
            <a:pPr marL="133350" indent="-133350" algn="just" fontAlgn="ctr">
              <a:lnSpc>
                <a:spcPct val="114000"/>
              </a:lnSpc>
              <a:spcAft>
                <a:spcPts val="600"/>
              </a:spcAft>
              <a:buClr>
                <a:srgbClr val="5F8AC3"/>
              </a:buClr>
              <a:buSzPct val="80000"/>
              <a:buFont typeface="Wingdings" panose="05000000000000000000" pitchFamily="2" charset="2"/>
              <a:buChar char="l"/>
            </a:pPr>
            <a:r>
              <a:rPr lang="ja-JP" altLang="en-US" sz="1200" dirty="0">
                <a:solidFill>
                  <a:srgbClr val="000000"/>
                </a:solidFill>
              </a:rPr>
              <a:t>入院室費</a:t>
            </a:r>
            <a:r>
              <a:rPr lang="ja-JP" altLang="en-US" sz="1200" dirty="0">
                <a:solidFill>
                  <a:srgbClr val="000000"/>
                </a:solidFill>
                <a:sym typeface="Wingdings" panose="05000000000000000000" pitchFamily="2" charset="2"/>
              </a:rPr>
              <a:t>（</a:t>
            </a:r>
            <a:r>
              <a:rPr lang="en-US" altLang="ja-JP" sz="1200" dirty="0">
                <a:solidFill>
                  <a:srgbClr val="000000"/>
                </a:solidFill>
                <a:sym typeface="Wingdings" panose="05000000000000000000" pitchFamily="2" charset="2"/>
              </a:rPr>
              <a:t>1</a:t>
            </a:r>
            <a:r>
              <a:rPr lang="ja-JP" altLang="en-US" sz="1200" dirty="0">
                <a:solidFill>
                  <a:srgbClr val="000000"/>
                </a:solidFill>
                <a:sym typeface="Wingdings" panose="05000000000000000000" pitchFamily="2" charset="2"/>
              </a:rPr>
              <a:t>泊</a:t>
            </a:r>
            <a:r>
              <a:rPr lang="ja-JP" altLang="en-US" sz="1200" dirty="0">
                <a:solidFill>
                  <a:srgbClr val="000000"/>
                </a:solidFill>
              </a:rPr>
              <a:t>）：</a:t>
            </a:r>
            <a:r>
              <a:rPr lang="en-US" altLang="ja-JP" sz="1200" dirty="0"/>
              <a:t> 500</a:t>
            </a:r>
            <a:r>
              <a:rPr lang="ja-JP" altLang="en-US" sz="1200" dirty="0"/>
              <a:t>～</a:t>
            </a:r>
            <a:r>
              <a:rPr lang="en-US" altLang="ja-JP" sz="1200" dirty="0"/>
              <a:t>700</a:t>
            </a:r>
            <a:r>
              <a:rPr lang="ja-JP" altLang="en-US" sz="1200" dirty="0"/>
              <a:t>リヤル</a:t>
            </a:r>
            <a:endParaRPr lang="en-US" altLang="ja-JP" sz="1200" dirty="0">
              <a:solidFill>
                <a:srgbClr val="000000"/>
              </a:solidFill>
            </a:endParaRPr>
          </a:p>
        </p:txBody>
      </p:sp>
      <p:sp>
        <p:nvSpPr>
          <p:cNvPr id="14" name="正方形/長方形 10"/>
          <p:cNvSpPr/>
          <p:nvPr/>
        </p:nvSpPr>
        <p:spPr>
          <a:xfrm>
            <a:off x="7401270" y="6642556"/>
            <a:ext cx="2304256" cy="215444"/>
          </a:xfrm>
          <a:prstGeom prst="rect">
            <a:avLst/>
          </a:prstGeom>
        </p:spPr>
        <p:txBody>
          <a:bodyPr wrap="square">
            <a:spAutoFit/>
          </a:bodyPr>
          <a:lstStyle/>
          <a:p>
            <a:r>
              <a:rPr lang="en-US" altLang="ja-JP" sz="800" dirty="0"/>
              <a:t>1</a:t>
            </a:r>
            <a:r>
              <a:rPr lang="ja-JP" altLang="en-US" sz="800" dirty="0"/>
              <a:t>リヤル ＝　</a:t>
            </a:r>
            <a:r>
              <a:rPr lang="en-US" altLang="ja-JP" sz="800" dirty="0"/>
              <a:t>29.57 </a:t>
            </a:r>
            <a:r>
              <a:rPr lang="ja-JP" altLang="en-US" sz="800" dirty="0"/>
              <a:t>円　（</a:t>
            </a:r>
            <a:r>
              <a:rPr lang="en-US" altLang="ja-JP" sz="800" dirty="0"/>
              <a:t>2018</a:t>
            </a:r>
            <a:r>
              <a:rPr lang="ja-JP" altLang="en-US" sz="800" dirty="0"/>
              <a:t>年</a:t>
            </a:r>
            <a:r>
              <a:rPr lang="en-US" altLang="ja-JP" sz="800" dirty="0"/>
              <a:t>01</a:t>
            </a:r>
            <a:r>
              <a:rPr lang="ja-JP" altLang="en-US" sz="800" dirty="0"/>
              <a:t>月</a:t>
            </a:r>
            <a:r>
              <a:rPr lang="en-US" altLang="ja-JP" sz="800" dirty="0"/>
              <a:t>15</a:t>
            </a:r>
            <a:r>
              <a:rPr lang="ja-JP" altLang="en-US" sz="800" dirty="0"/>
              <a:t>日時点）</a:t>
            </a:r>
          </a:p>
        </p:txBody>
      </p:sp>
    </p:spTree>
    <p:extLst>
      <p:ext uri="{BB962C8B-B14F-4D97-AF65-F5344CB8AC3E}">
        <p14:creationId xmlns:p14="http://schemas.microsoft.com/office/powerpoint/2010/main" val="4021956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オブジェクト 12" hidden="1"/>
          <p:cNvGraphicFramePr>
            <a:graphicFrameLocks noChangeAspect="1"/>
          </p:cNvGraphicFramePr>
          <p:nvPr>
            <p:custDataLst>
              <p:tags r:id="rId1"/>
            </p:custDataLst>
            <p:extLst>
              <p:ext uri="{D42A27DB-BD31-4B8C-83A1-F6EECF244321}">
                <p14:modId xmlns:p14="http://schemas.microsoft.com/office/powerpoint/2010/main" val="114496186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11" imgW="360" imgH="360" progId="TCLayout.ActiveDocument.1">
                  <p:embed/>
                </p:oleObj>
              </mc:Choice>
              <mc:Fallback>
                <p:oleObj name="think-cell Slide" r:id="rId11" imgW="360" imgH="360" progId="TCLayout.ActiveDocument.1">
                  <p:embed/>
                  <p:pic>
                    <p:nvPicPr>
                      <p:cNvPr id="13" name="オブジェクト 12" hidden="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タイトル 1"/>
          <p:cNvSpPr>
            <a:spLocks noGrp="1"/>
          </p:cNvSpPr>
          <p:nvPr>
            <p:ph type="title"/>
          </p:nvPr>
        </p:nvSpPr>
        <p:spPr/>
        <p:txBody>
          <a:bodyPr vert="horz"/>
          <a:lstStyle/>
          <a:p>
            <a:r>
              <a:rPr lang="ja-JP" altLang="en-US" dirty="0"/>
              <a:t>サウジアラビア／医療関連／医療・公衆衛生</a:t>
            </a:r>
          </a:p>
        </p:txBody>
      </p:sp>
      <p:sp>
        <p:nvSpPr>
          <p:cNvPr id="3" name="テキスト プレースホルダー 2"/>
          <p:cNvSpPr>
            <a:spLocks noGrp="1"/>
          </p:cNvSpPr>
          <p:nvPr>
            <p:ph type="body" sz="quarter" idx="15"/>
          </p:nvPr>
        </p:nvSpPr>
        <p:spPr/>
        <p:txBody>
          <a:bodyPr/>
          <a:lstStyle/>
          <a:p>
            <a:r>
              <a:rPr lang="ja-JP" altLang="en-US" dirty="0"/>
              <a:t>医療機関 </a:t>
            </a:r>
            <a:r>
              <a:rPr lang="en-US" altLang="ja-JP" dirty="0"/>
              <a:t>- </a:t>
            </a:r>
            <a:r>
              <a:rPr lang="ja-JP" altLang="en-US" dirty="0"/>
              <a:t>医療機関区分と施設数・病床数の推移（</a:t>
            </a:r>
            <a:r>
              <a:rPr lang="en-US" altLang="ja-JP" dirty="0"/>
              <a:t>1/2</a:t>
            </a:r>
            <a:r>
              <a:rPr lang="ja-JP" altLang="en-US" dirty="0"/>
              <a:t>）</a:t>
            </a:r>
            <a:endParaRPr lang="en-US" altLang="ja-JP" dirty="0"/>
          </a:p>
        </p:txBody>
      </p:sp>
      <p:sp>
        <p:nvSpPr>
          <p:cNvPr id="4" name="テキスト ボックス 3"/>
          <p:cNvSpPr txBox="1"/>
          <p:nvPr/>
        </p:nvSpPr>
        <p:spPr>
          <a:xfrm>
            <a:off x="200472" y="1124744"/>
            <a:ext cx="9505056" cy="4792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solidFill>
                  <a:srgbClr val="000000"/>
                </a:solidFill>
                <a:cs typeface="Arial" panose="020B0604020202020204" pitchFamily="34" charset="0"/>
              </a:rPr>
              <a:t>サウジアラビアでは、公的病院は、「</a:t>
            </a:r>
            <a:r>
              <a:rPr lang="en-US" altLang="ja-JP" sz="1400" dirty="0">
                <a:solidFill>
                  <a:srgbClr val="000000"/>
                </a:solidFill>
                <a:cs typeface="Arial" panose="020B0604020202020204" pitchFamily="34" charset="0"/>
              </a:rPr>
              <a:t>MOH</a:t>
            </a:r>
            <a:r>
              <a:rPr lang="ja-JP" altLang="en-US" sz="1400" dirty="0">
                <a:solidFill>
                  <a:srgbClr val="000000"/>
                </a:solidFill>
                <a:cs typeface="Arial" panose="020B0604020202020204" pitchFamily="34" charset="0"/>
              </a:rPr>
              <a:t>管轄病院」と「その他公的病院」に区分される。</a:t>
            </a:r>
            <a:endParaRPr lang="en-US" altLang="ja-JP" sz="1400" dirty="0">
              <a:solidFill>
                <a:srgbClr val="000000"/>
              </a:solidFill>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solidFill>
                  <a:srgbClr val="000000"/>
                </a:solidFill>
                <a:cs typeface="Arial" panose="020B0604020202020204" pitchFamily="34" charset="0"/>
              </a:rPr>
              <a:t>病院のうち、施設数では約</a:t>
            </a:r>
            <a:r>
              <a:rPr lang="en-US" altLang="ja-JP" sz="1400" dirty="0">
                <a:solidFill>
                  <a:srgbClr val="000000"/>
                </a:solidFill>
                <a:cs typeface="Arial" panose="020B0604020202020204" pitchFamily="34" charset="0"/>
              </a:rPr>
              <a:t>67%</a:t>
            </a:r>
            <a:r>
              <a:rPr lang="ja-JP" altLang="en-US" sz="1400" dirty="0">
                <a:solidFill>
                  <a:srgbClr val="000000"/>
                </a:solidFill>
                <a:cs typeface="Arial" panose="020B0604020202020204" pitchFamily="34" charset="0"/>
              </a:rPr>
              <a:t>、病床数では約</a:t>
            </a:r>
            <a:r>
              <a:rPr lang="en-US" altLang="ja-JP" sz="1400" dirty="0">
                <a:solidFill>
                  <a:srgbClr val="000000"/>
                </a:solidFill>
                <a:cs typeface="Arial" panose="020B0604020202020204" pitchFamily="34" charset="0"/>
              </a:rPr>
              <a:t>75%</a:t>
            </a:r>
            <a:r>
              <a:rPr lang="ja-JP" altLang="en-US" sz="1400" dirty="0">
                <a:solidFill>
                  <a:srgbClr val="000000"/>
                </a:solidFill>
                <a:cs typeface="Arial" panose="020B0604020202020204" pitchFamily="34" charset="0"/>
              </a:rPr>
              <a:t>を、公的病院が占めている。</a:t>
            </a:r>
            <a:endParaRPr lang="en-US" altLang="ja-JP" sz="1400" dirty="0">
              <a:solidFill>
                <a:srgbClr val="000000"/>
              </a:solidFill>
              <a:cs typeface="Arial" panose="020B0604020202020204" pitchFamily="34" charset="0"/>
            </a:endParaRPr>
          </a:p>
        </p:txBody>
      </p:sp>
      <p:sp>
        <p:nvSpPr>
          <p:cNvPr id="37" name="テキスト ボックス 36"/>
          <p:cNvSpPr txBox="1"/>
          <p:nvPr/>
        </p:nvSpPr>
        <p:spPr>
          <a:xfrm>
            <a:off x="200025" y="6541982"/>
            <a:ext cx="6912768" cy="123111"/>
          </a:xfrm>
          <a:prstGeom prst="rect">
            <a:avLst/>
          </a:prstGeom>
          <a:noFill/>
        </p:spPr>
        <p:txBody>
          <a:bodyPr wrap="square" lIns="0" tIns="0" rIns="0" bIns="0" rtlCol="0">
            <a:spAutoFit/>
          </a:bodyPr>
          <a:lstStyle/>
          <a:p>
            <a:pPr marL="323850" indent="-323850"/>
            <a:r>
              <a:rPr lang="ja-JP" altLang="en-US" sz="800" dirty="0">
                <a:solidFill>
                  <a:srgbClr val="000000"/>
                </a:solidFill>
                <a:cs typeface="Arial" panose="020B0604020202020204" pitchFamily="34" charset="0"/>
              </a:rPr>
              <a:t>（出所）</a:t>
            </a:r>
            <a:r>
              <a:rPr lang="en-US" altLang="ja-JP" sz="800" dirty="0">
                <a:solidFill>
                  <a:srgbClr val="000000"/>
                </a:solidFill>
                <a:cs typeface="Arial" panose="020B0604020202020204" pitchFamily="34" charset="0"/>
              </a:rPr>
              <a:t>MOH</a:t>
            </a:r>
            <a:r>
              <a:rPr lang="ja-JP" altLang="en-US" sz="800" dirty="0">
                <a:solidFill>
                  <a:srgbClr val="000000"/>
                </a:solidFill>
                <a:cs typeface="Arial" panose="020B0604020202020204" pitchFamily="34" charset="0"/>
              </a:rPr>
              <a:t>「</a:t>
            </a:r>
            <a:r>
              <a:rPr lang="en-US" altLang="ja-JP" sz="800" dirty="0">
                <a:solidFill>
                  <a:srgbClr val="000000"/>
                </a:solidFill>
                <a:cs typeface="Arial" panose="020B0604020202020204" pitchFamily="34" charset="0"/>
              </a:rPr>
              <a:t>Statistical Yearbook 2020</a:t>
            </a:r>
            <a:r>
              <a:rPr lang="ja-JP" altLang="en-US" sz="800" dirty="0">
                <a:solidFill>
                  <a:srgbClr val="000000"/>
                </a:solidFill>
                <a:cs typeface="Arial" panose="020B0604020202020204" pitchFamily="34" charset="0"/>
              </a:rPr>
              <a:t>」</a:t>
            </a:r>
            <a:r>
              <a:rPr lang="en-US" altLang="ja-JP" sz="800" dirty="0">
                <a:solidFill>
                  <a:srgbClr val="000000"/>
                </a:solidFill>
                <a:cs typeface="Arial" panose="020B0604020202020204" pitchFamily="34" charset="0"/>
              </a:rPr>
              <a:t> JETRO</a:t>
            </a:r>
            <a:r>
              <a:rPr lang="ja-JP" altLang="en-US" sz="800" dirty="0">
                <a:solidFill>
                  <a:srgbClr val="000000"/>
                </a:solidFill>
                <a:cs typeface="Arial" panose="020B0604020202020204" pitchFamily="34" charset="0"/>
              </a:rPr>
              <a:t>「サウジアラビアの医療機器市場」（</a:t>
            </a:r>
            <a:r>
              <a:rPr lang="en-US" altLang="ja-JP" sz="800" dirty="0">
                <a:solidFill>
                  <a:srgbClr val="000000"/>
                </a:solidFill>
                <a:cs typeface="Arial" panose="020B0604020202020204" pitchFamily="34" charset="0"/>
              </a:rPr>
              <a:t>2011</a:t>
            </a:r>
            <a:r>
              <a:rPr lang="ja-JP" altLang="en-US" sz="800" dirty="0">
                <a:solidFill>
                  <a:srgbClr val="000000"/>
                </a:solidFill>
                <a:cs typeface="Arial" panose="020B0604020202020204" pitchFamily="34" charset="0"/>
              </a:rPr>
              <a:t>）</a:t>
            </a:r>
            <a:endParaRPr lang="en-US" altLang="ja-JP" sz="800" dirty="0">
              <a:solidFill>
                <a:srgbClr val="000000"/>
              </a:solidFill>
              <a:cs typeface="Arial" panose="020B0604020202020204" pitchFamily="34" charset="0"/>
            </a:endParaRPr>
          </a:p>
        </p:txBody>
      </p:sp>
      <p:sp>
        <p:nvSpPr>
          <p:cNvPr id="29" name="正方形/長方形 28"/>
          <p:cNvSpPr/>
          <p:nvPr/>
        </p:nvSpPr>
        <p:spPr>
          <a:xfrm>
            <a:off x="200472" y="2132856"/>
            <a:ext cx="2592288" cy="4331006"/>
          </a:xfrm>
          <a:prstGeom prst="rect">
            <a:avLst/>
          </a:prstGeom>
          <a:gradFill flip="none" rotWithShape="1">
            <a:gsLst>
              <a:gs pos="0">
                <a:srgbClr val="DDE6F3"/>
              </a:gs>
              <a:gs pos="100000">
                <a:srgbClr val="FFFFFF"/>
              </a:gs>
            </a:gsLst>
            <a:lin ang="54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144000" tIns="108000" rIns="144000" rtlCol="0" anchor="t"/>
          <a:lstStyle/>
          <a:p>
            <a:pPr marL="177800" indent="-177800" algn="just" fontAlgn="ctr">
              <a:lnSpc>
                <a:spcPct val="110000"/>
              </a:lnSpc>
              <a:spcAft>
                <a:spcPts val="400"/>
              </a:spcAft>
              <a:buClr>
                <a:srgbClr val="5F8AC3"/>
              </a:buClr>
              <a:buFont typeface="Wingdings" panose="05000000000000000000" pitchFamily="2" charset="2"/>
              <a:buChar char="n"/>
            </a:pPr>
            <a:r>
              <a:rPr lang="ja-JP" altLang="en-US" sz="1150" dirty="0">
                <a:solidFill>
                  <a:schemeClr val="tx1"/>
                </a:solidFill>
                <a:latin typeface="ＭＳ Ｐゴシック" panose="020B0600070205080204" pitchFamily="50" charset="-128"/>
                <a:ea typeface="ＭＳ Ｐゴシック" panose="020B0600070205080204" pitchFamily="50" charset="-128"/>
                <a:cs typeface="Arial" panose="020B0604020202020204" pitchFamily="34" charset="0"/>
              </a:rPr>
              <a:t>その他政府機関の病院には、大学病院や軍事病院、国家警備隊病院等が含まれる。</a:t>
            </a:r>
            <a:endParaRPr lang="en-US" altLang="ja-JP" sz="1150" b="1" dirty="0">
              <a:solidFill>
                <a:schemeClr val="tx1"/>
              </a:solidFill>
              <a:latin typeface="ＭＳ Ｐゴシック" panose="020B0600070205080204" pitchFamily="50" charset="-128"/>
              <a:ea typeface="ＭＳ Ｐゴシック" panose="020B0600070205080204" pitchFamily="50" charset="-128"/>
              <a:cs typeface="Arial" panose="020B0604020202020204" pitchFamily="34" charset="0"/>
            </a:endParaRPr>
          </a:p>
          <a:p>
            <a:pPr marL="177800" indent="-177800" algn="just" fontAlgn="ctr">
              <a:lnSpc>
                <a:spcPct val="110000"/>
              </a:lnSpc>
              <a:spcAft>
                <a:spcPts val="400"/>
              </a:spcAft>
              <a:buClr>
                <a:srgbClr val="5F8AC3"/>
              </a:buClr>
              <a:buFont typeface="Wingdings" panose="05000000000000000000" pitchFamily="2" charset="2"/>
              <a:buChar char="n"/>
            </a:pPr>
            <a:r>
              <a:rPr lang="ja-JP" altLang="en-US" sz="1150" dirty="0">
                <a:solidFill>
                  <a:schemeClr val="tx1"/>
                </a:solidFill>
                <a:latin typeface="ＭＳ Ｐゴシック" panose="020B0600070205080204" pitchFamily="50" charset="-128"/>
                <a:ea typeface="ＭＳ Ｐゴシック" panose="020B0600070205080204" pitchFamily="50" charset="-128"/>
                <a:cs typeface="Arial" panose="020B0604020202020204" pitchFamily="34" charset="0"/>
              </a:rPr>
              <a:t>病院以外にも、プライマリヘルスケアセンター（</a:t>
            </a:r>
            <a:r>
              <a:rPr lang="en-US" altLang="ja-JP" sz="1150" dirty="0">
                <a:solidFill>
                  <a:schemeClr val="tx1"/>
                </a:solidFill>
                <a:latin typeface="ＭＳ Ｐゴシック" panose="020B0600070205080204" pitchFamily="50" charset="-128"/>
                <a:ea typeface="ＭＳ Ｐゴシック" panose="020B0600070205080204" pitchFamily="50" charset="-128"/>
                <a:cs typeface="Arial" panose="020B0604020202020204" pitchFamily="34" charset="0"/>
              </a:rPr>
              <a:t>PHC</a:t>
            </a:r>
            <a:r>
              <a:rPr lang="ja-JP" altLang="en-US" sz="1150" dirty="0">
                <a:solidFill>
                  <a:schemeClr val="tx1"/>
                </a:solidFill>
                <a:latin typeface="ＭＳ Ｐゴシック" panose="020B0600070205080204" pitchFamily="50" charset="-128"/>
                <a:ea typeface="ＭＳ Ｐゴシック" panose="020B0600070205080204" pitchFamily="50" charset="-128"/>
                <a:cs typeface="Arial" panose="020B0604020202020204" pitchFamily="34" charset="0"/>
              </a:rPr>
              <a:t>センター）や、透析センター、歯科センター、糖尿病センター等の機関がある。</a:t>
            </a:r>
            <a:endParaRPr lang="en-US" altLang="ja-JP" sz="1150" dirty="0">
              <a:solidFill>
                <a:schemeClr val="tx1"/>
              </a:solidFill>
              <a:latin typeface="ＭＳ Ｐゴシック" panose="020B0600070205080204" pitchFamily="50" charset="-128"/>
              <a:ea typeface="ＭＳ Ｐゴシック" panose="020B0600070205080204" pitchFamily="50" charset="-128"/>
              <a:cs typeface="Arial" panose="020B0604020202020204" pitchFamily="34" charset="0"/>
            </a:endParaRPr>
          </a:p>
          <a:p>
            <a:pPr marL="177800" indent="-177800" algn="just" fontAlgn="ctr">
              <a:lnSpc>
                <a:spcPct val="110000"/>
              </a:lnSpc>
              <a:spcAft>
                <a:spcPts val="400"/>
              </a:spcAft>
              <a:buClr>
                <a:srgbClr val="5F8AC3"/>
              </a:buClr>
              <a:buFont typeface="Wingdings" panose="05000000000000000000" pitchFamily="2" charset="2"/>
              <a:buChar char="n"/>
            </a:pPr>
            <a:r>
              <a:rPr lang="ja-JP" altLang="en-US" sz="1150" dirty="0">
                <a:solidFill>
                  <a:schemeClr val="tx1"/>
                </a:solidFill>
                <a:latin typeface="ＭＳ Ｐゴシック" panose="020B0600070205080204" pitchFamily="50" charset="-128"/>
                <a:ea typeface="ＭＳ Ｐゴシック" panose="020B0600070205080204" pitchFamily="50" charset="-128"/>
                <a:cs typeface="Arial" panose="020B0604020202020204" pitchFamily="34" charset="0"/>
              </a:rPr>
              <a:t>公的病院は、</a:t>
            </a:r>
            <a:r>
              <a:rPr lang="en-US" altLang="ja-JP" sz="1150" dirty="0">
                <a:solidFill>
                  <a:schemeClr val="tx1"/>
                </a:solidFill>
                <a:latin typeface="ＭＳ Ｐゴシック" panose="020B0600070205080204" pitchFamily="50" charset="-128"/>
                <a:ea typeface="ＭＳ Ｐゴシック" panose="020B0600070205080204" pitchFamily="50" charset="-128"/>
                <a:cs typeface="Arial" panose="020B0604020202020204" pitchFamily="34" charset="0"/>
              </a:rPr>
              <a:t>PHC</a:t>
            </a:r>
            <a:r>
              <a:rPr lang="ja-JP" altLang="en-US" sz="1150" dirty="0">
                <a:solidFill>
                  <a:schemeClr val="tx1"/>
                </a:solidFill>
                <a:latin typeface="ＭＳ Ｐゴシック" panose="020B0600070205080204" pitchFamily="50" charset="-128"/>
                <a:ea typeface="ＭＳ Ｐゴシック" panose="020B0600070205080204" pitchFamily="50" charset="-128"/>
                <a:cs typeface="Arial" panose="020B0604020202020204" pitchFamily="34" charset="0"/>
              </a:rPr>
              <a:t>センターからの照会により治療を提供する。</a:t>
            </a:r>
            <a:endParaRPr lang="en-US" altLang="ja-JP" sz="1150" dirty="0">
              <a:solidFill>
                <a:schemeClr val="tx1"/>
              </a:solidFill>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38" name="片側の 2 つの角を丸めた四角形 37"/>
          <p:cNvSpPr/>
          <p:nvPr/>
        </p:nvSpPr>
        <p:spPr bwMode="auto">
          <a:xfrm>
            <a:off x="200472" y="1772816"/>
            <a:ext cx="2592288" cy="360040"/>
          </a:xfrm>
          <a:prstGeom prst="round2SameRect">
            <a:avLst>
              <a:gd name="adj1" fmla="val 27911"/>
              <a:gd name="adj2" fmla="val 0"/>
            </a:avLst>
          </a:prstGeom>
          <a:solidFill>
            <a:srgbClr val="3D6AA7"/>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6A6A6A"/>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gn="ctr" fontAlgn="ctr"/>
            <a:r>
              <a:rPr lang="ja-JP" altLang="en-US" sz="1400" dirty="0">
                <a:solidFill>
                  <a:prstClr val="white"/>
                </a:solidFill>
                <a:latin typeface="HGP創英角ｺﾞｼｯｸUB" panose="020B0900000000000000" pitchFamily="50" charset="-128"/>
                <a:ea typeface="HGP創英角ｺﾞｼｯｸUB" panose="020B0900000000000000" pitchFamily="50" charset="-128"/>
                <a:cs typeface="Arial" panose="020B0604020202020204" pitchFamily="34" charset="0"/>
              </a:rPr>
              <a:t>公的医療機関</a:t>
            </a:r>
            <a:endParaRPr lang="zh-TW" altLang="en-US" sz="1400" dirty="0">
              <a:solidFill>
                <a:prstClr val="white"/>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39" name="片側の 2 つの角を丸めた四角形 38"/>
          <p:cNvSpPr/>
          <p:nvPr/>
        </p:nvSpPr>
        <p:spPr bwMode="auto">
          <a:xfrm>
            <a:off x="2864768" y="1772816"/>
            <a:ext cx="2592288" cy="360040"/>
          </a:xfrm>
          <a:prstGeom prst="round2SameRect">
            <a:avLst>
              <a:gd name="adj1" fmla="val 27911"/>
              <a:gd name="adj2" fmla="val 0"/>
            </a:avLst>
          </a:prstGeom>
          <a:solidFill>
            <a:srgbClr val="3D6AA7"/>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6A6A6A"/>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gn="ctr" fontAlgn="ctr"/>
            <a:r>
              <a:rPr lang="ja-JP" altLang="en-US" sz="1400" dirty="0">
                <a:solidFill>
                  <a:prstClr val="white"/>
                </a:solidFill>
                <a:latin typeface="HGP創英角ｺﾞｼｯｸUB" panose="020B0900000000000000" pitchFamily="50" charset="-128"/>
                <a:ea typeface="HGP創英角ｺﾞｼｯｸUB" panose="020B0900000000000000" pitchFamily="50" charset="-128"/>
                <a:cs typeface="Arial" panose="020B0604020202020204" pitchFamily="34" charset="0"/>
              </a:rPr>
              <a:t>民間医療機関</a:t>
            </a:r>
            <a:endParaRPr lang="zh-TW" altLang="en-US" sz="1400" dirty="0">
              <a:solidFill>
                <a:prstClr val="white"/>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40" name="正方形/長方形 39"/>
          <p:cNvSpPr/>
          <p:nvPr/>
        </p:nvSpPr>
        <p:spPr>
          <a:xfrm>
            <a:off x="2864768" y="2132856"/>
            <a:ext cx="2592288" cy="2376264"/>
          </a:xfrm>
          <a:prstGeom prst="rect">
            <a:avLst/>
          </a:prstGeom>
          <a:gradFill flip="none" rotWithShape="1">
            <a:gsLst>
              <a:gs pos="0">
                <a:srgbClr val="DDE6F3"/>
              </a:gs>
              <a:gs pos="100000">
                <a:srgbClr val="FFFFFF"/>
              </a:gs>
            </a:gsLst>
            <a:lin ang="54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144000" tIns="108000" rIns="144000" rtlCol="0" anchor="t"/>
          <a:lstStyle/>
          <a:p>
            <a:pPr marL="177800" indent="-177800" algn="just" fontAlgn="ctr">
              <a:lnSpc>
                <a:spcPct val="113000"/>
              </a:lnSpc>
              <a:spcAft>
                <a:spcPts val="400"/>
              </a:spcAft>
              <a:buClr>
                <a:srgbClr val="5F8AC3"/>
              </a:buClr>
              <a:buFont typeface="Wingdings" panose="05000000000000000000" pitchFamily="2" charset="2"/>
              <a:buChar char="n"/>
            </a:pPr>
            <a:r>
              <a:rPr lang="ja-JP" altLang="en-US" sz="1150" dirty="0">
                <a:solidFill>
                  <a:schemeClr val="tx1"/>
                </a:solidFill>
                <a:latin typeface="ＭＳ Ｐゴシック" panose="020B0600070205080204" pitchFamily="50" charset="-128"/>
                <a:ea typeface="ＭＳ Ｐゴシック" panose="020B0600070205080204" pitchFamily="50" charset="-128"/>
              </a:rPr>
              <a:t>民間病院は、</a:t>
            </a:r>
            <a:r>
              <a:rPr lang="en-US" altLang="ja-JP" sz="1150" dirty="0">
                <a:solidFill>
                  <a:schemeClr val="tx1"/>
                </a:solidFill>
                <a:latin typeface="ＭＳ Ｐゴシック" panose="020B0600070205080204" pitchFamily="50" charset="-128"/>
                <a:ea typeface="ＭＳ Ｐゴシック" panose="020B0600070205080204" pitchFamily="50" charset="-128"/>
              </a:rPr>
              <a:t>167</a:t>
            </a:r>
            <a:r>
              <a:rPr lang="ja-JP" altLang="en-US" sz="1150" dirty="0">
                <a:solidFill>
                  <a:schemeClr val="tx1"/>
                </a:solidFill>
                <a:latin typeface="ＭＳ Ｐゴシック" panose="020B0600070205080204" pitchFamily="50" charset="-128"/>
                <a:ea typeface="ＭＳ Ｐゴシック" panose="020B0600070205080204" pitchFamily="50" charset="-128"/>
              </a:rPr>
              <a:t>施設であり、民間病院の割合は、総病院数</a:t>
            </a:r>
            <a:r>
              <a:rPr lang="en-US" altLang="ja-JP" sz="1150" dirty="0">
                <a:solidFill>
                  <a:schemeClr val="tx1"/>
                </a:solidFill>
                <a:latin typeface="ＭＳ Ｐゴシック" panose="020B0600070205080204" pitchFamily="50" charset="-128"/>
                <a:ea typeface="ＭＳ Ｐゴシック" panose="020B0600070205080204" pitchFamily="50" charset="-128"/>
              </a:rPr>
              <a:t>504</a:t>
            </a:r>
            <a:r>
              <a:rPr lang="ja-JP" altLang="en-US" sz="1150" dirty="0">
                <a:solidFill>
                  <a:schemeClr val="tx1"/>
                </a:solidFill>
                <a:latin typeface="ＭＳ Ｐゴシック" panose="020B0600070205080204" pitchFamily="50" charset="-128"/>
                <a:ea typeface="ＭＳ Ｐゴシック" panose="020B0600070205080204" pitchFamily="50" charset="-128"/>
              </a:rPr>
              <a:t>施設のうち</a:t>
            </a:r>
            <a:r>
              <a:rPr lang="en-US" altLang="ja-JP" sz="1150" dirty="0">
                <a:solidFill>
                  <a:schemeClr val="tx1"/>
                </a:solidFill>
                <a:latin typeface="ＭＳ Ｐゴシック" panose="020B0600070205080204" pitchFamily="50" charset="-128"/>
                <a:ea typeface="ＭＳ Ｐゴシック" panose="020B0600070205080204" pitchFamily="50" charset="-128"/>
              </a:rPr>
              <a:t>33%</a:t>
            </a:r>
            <a:r>
              <a:rPr lang="ja-JP" altLang="en-US" sz="1150" dirty="0">
                <a:solidFill>
                  <a:schemeClr val="tx1"/>
                </a:solidFill>
                <a:latin typeface="ＭＳ Ｐゴシック" panose="020B0600070205080204" pitchFamily="50" charset="-128"/>
                <a:ea typeface="ＭＳ Ｐゴシック" panose="020B0600070205080204" pitchFamily="50" charset="-128"/>
              </a:rPr>
              <a:t>を占めるにすぎない。</a:t>
            </a:r>
            <a:endParaRPr lang="en-US" altLang="ja-JP" sz="1150" dirty="0">
              <a:solidFill>
                <a:schemeClr val="tx1"/>
              </a:solidFill>
              <a:latin typeface="ＭＳ Ｐゴシック" panose="020B0600070205080204" pitchFamily="50" charset="-128"/>
              <a:ea typeface="ＭＳ Ｐゴシック" panose="020B0600070205080204" pitchFamily="50" charset="-128"/>
            </a:endParaRPr>
          </a:p>
          <a:p>
            <a:pPr marL="177800" indent="-177800" algn="just" fontAlgn="ctr">
              <a:lnSpc>
                <a:spcPct val="113000"/>
              </a:lnSpc>
              <a:spcAft>
                <a:spcPts val="400"/>
              </a:spcAft>
              <a:buClr>
                <a:srgbClr val="5F8AC3"/>
              </a:buClr>
              <a:buFont typeface="Wingdings" panose="05000000000000000000" pitchFamily="2" charset="2"/>
              <a:buChar char="n"/>
            </a:pPr>
            <a:r>
              <a:rPr lang="ja-JP" altLang="en-US" sz="1150" dirty="0">
                <a:solidFill>
                  <a:schemeClr val="tx1"/>
                </a:solidFill>
                <a:latin typeface="ＭＳ Ｐゴシック" panose="020B0600070205080204" pitchFamily="50" charset="-128"/>
                <a:ea typeface="ＭＳ Ｐゴシック" panose="020B0600070205080204" pitchFamily="50" charset="-128"/>
              </a:rPr>
              <a:t>診療所は、リヤドやジッダを中心に</a:t>
            </a:r>
            <a:r>
              <a:rPr lang="en-US" altLang="ja-JP" sz="1150" dirty="0">
                <a:solidFill>
                  <a:schemeClr val="tx1"/>
                </a:solidFill>
                <a:latin typeface="ＭＳ Ｐゴシック" panose="020B0600070205080204" pitchFamily="50" charset="-128"/>
                <a:ea typeface="ＭＳ Ｐゴシック" panose="020B0600070205080204" pitchFamily="50" charset="-128"/>
              </a:rPr>
              <a:t>3,005</a:t>
            </a:r>
            <a:r>
              <a:rPr lang="ja-JP" altLang="en-US" sz="1150" dirty="0">
                <a:solidFill>
                  <a:schemeClr val="tx1"/>
                </a:solidFill>
                <a:latin typeface="ＭＳ Ｐゴシック" panose="020B0600070205080204" pitchFamily="50" charset="-128"/>
                <a:ea typeface="ＭＳ Ｐゴシック" panose="020B0600070205080204" pitchFamily="50" charset="-128"/>
              </a:rPr>
              <a:t>施設ある。</a:t>
            </a:r>
            <a:endParaRPr lang="en-US" altLang="ja-JP" sz="1150" dirty="0">
              <a:solidFill>
                <a:schemeClr val="tx1"/>
              </a:solidFill>
              <a:latin typeface="ＭＳ Ｐゴシック" panose="020B0600070205080204" pitchFamily="50" charset="-128"/>
              <a:ea typeface="ＭＳ Ｐゴシック" panose="020B0600070205080204" pitchFamily="50" charset="-128"/>
            </a:endParaRPr>
          </a:p>
        </p:txBody>
      </p:sp>
      <p:sp>
        <p:nvSpPr>
          <p:cNvPr id="45" name="片側の 2 つの角を丸めた四角形 44"/>
          <p:cNvSpPr/>
          <p:nvPr/>
        </p:nvSpPr>
        <p:spPr>
          <a:xfrm>
            <a:off x="344488" y="4085044"/>
            <a:ext cx="2304256" cy="288032"/>
          </a:xfrm>
          <a:prstGeom prst="round2SameRect">
            <a:avLst/>
          </a:prstGeom>
          <a:solidFill>
            <a:srgbClr val="5F8AC3"/>
          </a:solidFill>
          <a:ln cmpd="sng">
            <a:noFill/>
          </a:ln>
        </p:spPr>
        <p:txBody>
          <a:bodyPr wrap="none" lIns="72000" tIns="0" rIns="72000" bIns="0" anchor="ctr" anchorCtr="0">
            <a:noAutofit/>
          </a:bodyPr>
          <a:lstStyle/>
          <a:p>
            <a:pPr algn="ctr" defTabSz="955675" fontAlgn="ctr">
              <a:buSzPct val="120000"/>
            </a:pPr>
            <a:r>
              <a:rPr lang="ja-JP" altLang="en-US" sz="1200" b="1" dirty="0">
                <a:solidFill>
                  <a:schemeClr val="bg1"/>
                </a:solidFill>
                <a:latin typeface="ＭＳ Ｐゴシック" panose="020B0600070205080204" pitchFamily="50" charset="-128"/>
                <a:ea typeface="ＭＳ Ｐゴシック" panose="020B0600070205080204" pitchFamily="50" charset="-128"/>
              </a:rPr>
              <a:t>区分別公的医療施設数</a:t>
            </a:r>
            <a:r>
              <a:rPr lang="en-US" altLang="ja-JP" sz="1200" b="1" baseline="30000" dirty="0">
                <a:solidFill>
                  <a:schemeClr val="bg1"/>
                </a:solidFill>
                <a:latin typeface="ＭＳ Ｐゴシック" panose="020B0600070205080204" pitchFamily="50" charset="-128"/>
                <a:ea typeface="ＭＳ Ｐゴシック" panose="020B0600070205080204" pitchFamily="50" charset="-128"/>
              </a:rPr>
              <a:t>※1</a:t>
            </a:r>
            <a:endParaRPr lang="en-US" altLang="ko-KR" sz="1200" b="1" baseline="30000" dirty="0">
              <a:solidFill>
                <a:schemeClr val="bg1"/>
              </a:solidFill>
              <a:latin typeface="ＭＳ Ｐゴシック" panose="020B0600070205080204" pitchFamily="50" charset="-128"/>
              <a:ea typeface="ＭＳ Ｐゴシック" panose="020B0600070205080204" pitchFamily="50" charset="-128"/>
            </a:endParaRPr>
          </a:p>
        </p:txBody>
      </p:sp>
      <p:grpSp>
        <p:nvGrpSpPr>
          <p:cNvPr id="11" name="グループ化 10"/>
          <p:cNvGrpSpPr/>
          <p:nvPr/>
        </p:nvGrpSpPr>
        <p:grpSpPr>
          <a:xfrm>
            <a:off x="3006252" y="4085044"/>
            <a:ext cx="2309320" cy="864096"/>
            <a:chOff x="3008784" y="4077072"/>
            <a:chExt cx="2309320" cy="864096"/>
          </a:xfrm>
        </p:grpSpPr>
        <p:sp>
          <p:nvSpPr>
            <p:cNvPr id="41" name="Rectangle 13"/>
            <p:cNvSpPr>
              <a:spLocks noChangeArrowheads="1"/>
            </p:cNvSpPr>
            <p:nvPr/>
          </p:nvSpPr>
          <p:spPr bwMode="blackWhite">
            <a:xfrm>
              <a:off x="3008784" y="4365104"/>
              <a:ext cx="1152128" cy="289062"/>
            </a:xfrm>
            <a:prstGeom prst="rect">
              <a:avLst/>
            </a:prstGeom>
            <a:solidFill>
              <a:srgbClr val="A2BBDC"/>
            </a:solidFill>
            <a:ln w="12700" cap="flat" cmpd="sng" algn="ctr">
              <a:noFill/>
              <a:prstDash val="solid"/>
              <a:round/>
              <a:headEnd type="none" w="med" len="med"/>
              <a:tailEnd type="none" w="med" len="med"/>
            </a:ln>
          </p:spPr>
          <p:txBody>
            <a:bodyPr anchor="ctr">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algn="ctr" defTabSz="955675">
                <a:buClr>
                  <a:schemeClr val="bg2"/>
                </a:buClr>
                <a:buSzPct val="100000"/>
              </a:pPr>
              <a:r>
                <a:rPr lang="ja-JP" altLang="en-US" sz="1050" b="1" dirty="0">
                  <a:latin typeface="+mn-ea"/>
                  <a:ea typeface="+mn-ea"/>
                </a:rPr>
                <a:t>病院</a:t>
              </a:r>
            </a:p>
          </p:txBody>
        </p:sp>
        <p:sp>
          <p:nvSpPr>
            <p:cNvPr id="42" name="Rectangle 13"/>
            <p:cNvSpPr>
              <a:spLocks noChangeArrowheads="1"/>
            </p:cNvSpPr>
            <p:nvPr/>
          </p:nvSpPr>
          <p:spPr bwMode="blackWhite">
            <a:xfrm>
              <a:off x="3008784" y="4653136"/>
              <a:ext cx="1152128" cy="288032"/>
            </a:xfrm>
            <a:prstGeom prst="rect">
              <a:avLst/>
            </a:prstGeom>
            <a:solidFill>
              <a:srgbClr val="A2BBDC"/>
            </a:solidFill>
            <a:ln w="12700" cap="flat" cmpd="sng" algn="ctr">
              <a:noFill/>
              <a:prstDash val="solid"/>
              <a:round/>
              <a:headEnd type="none" w="med" len="med"/>
              <a:tailEnd type="none" w="med" len="med"/>
            </a:ln>
          </p:spPr>
          <p:txBody>
            <a:bodyPr anchor="ctr">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algn="ctr" defTabSz="955675">
                <a:buClr>
                  <a:schemeClr val="bg2"/>
                </a:buClr>
                <a:buSzPct val="100000"/>
              </a:pPr>
              <a:r>
                <a:rPr lang="ja-JP" altLang="en-US" sz="1050" b="1" dirty="0">
                  <a:latin typeface="+mn-ea"/>
                  <a:ea typeface="+mn-ea"/>
                </a:rPr>
                <a:t>診療所</a:t>
              </a:r>
              <a:r>
                <a:rPr lang="en-US" altLang="ja-JP" sz="1050" b="1" baseline="30000" dirty="0">
                  <a:latin typeface="+mn-ea"/>
                  <a:ea typeface="+mn-ea"/>
                </a:rPr>
                <a:t>※2</a:t>
              </a:r>
              <a:endParaRPr lang="ja-JP" altLang="en-US" sz="1050" b="1" baseline="30000" dirty="0">
                <a:latin typeface="+mn-ea"/>
                <a:ea typeface="+mn-ea"/>
              </a:endParaRPr>
            </a:p>
          </p:txBody>
        </p:sp>
        <p:sp>
          <p:nvSpPr>
            <p:cNvPr id="43" name="正方形/長方形 42"/>
            <p:cNvSpPr/>
            <p:nvPr/>
          </p:nvSpPr>
          <p:spPr>
            <a:xfrm>
              <a:off x="4165976" y="4365104"/>
              <a:ext cx="1152128" cy="288000"/>
            </a:xfrm>
            <a:prstGeom prst="rect">
              <a:avLst/>
            </a:prstGeom>
            <a:solidFill>
              <a:srgbClr val="E8E8E8"/>
            </a:solidFill>
            <a:ln cmpd="sng">
              <a:noFill/>
            </a:ln>
          </p:spPr>
          <p:txBody>
            <a:bodyPr wrap="square" rtlCol="0" anchor="ctr">
              <a:noAutofit/>
            </a:bodyPr>
            <a:lstStyle/>
            <a:p>
              <a:pPr algn="r"/>
              <a:r>
                <a:rPr lang="en-US" altLang="ja-JP" sz="1200" dirty="0"/>
                <a:t>167</a:t>
              </a:r>
            </a:p>
          </p:txBody>
        </p:sp>
        <p:sp>
          <p:nvSpPr>
            <p:cNvPr id="44" name="正方形/長方形 43"/>
            <p:cNvSpPr/>
            <p:nvPr/>
          </p:nvSpPr>
          <p:spPr>
            <a:xfrm>
              <a:off x="4165976" y="4653136"/>
              <a:ext cx="1152128" cy="288000"/>
            </a:xfrm>
            <a:prstGeom prst="rect">
              <a:avLst/>
            </a:prstGeom>
            <a:solidFill>
              <a:srgbClr val="E8E8E8"/>
            </a:solidFill>
            <a:ln cmpd="sng">
              <a:noFill/>
            </a:ln>
          </p:spPr>
          <p:txBody>
            <a:bodyPr wrap="square" rtlCol="0" anchor="ctr">
              <a:noAutofit/>
            </a:bodyPr>
            <a:lstStyle/>
            <a:p>
              <a:pPr algn="r"/>
              <a:r>
                <a:rPr lang="en-US" altLang="ja-JP" sz="1200" dirty="0"/>
                <a:t>3,005</a:t>
              </a:r>
              <a:endParaRPr kumimoji="1" lang="ja-JP" altLang="en-US" sz="7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7" name="片側の 2 つの角を丸めた四角形 46"/>
            <p:cNvSpPr/>
            <p:nvPr/>
          </p:nvSpPr>
          <p:spPr>
            <a:xfrm>
              <a:off x="3008784" y="4077072"/>
              <a:ext cx="2304256" cy="288032"/>
            </a:xfrm>
            <a:prstGeom prst="round2SameRect">
              <a:avLst/>
            </a:prstGeom>
            <a:solidFill>
              <a:srgbClr val="5F8AC3"/>
            </a:solidFill>
            <a:ln cmpd="sng">
              <a:noFill/>
            </a:ln>
          </p:spPr>
          <p:txBody>
            <a:bodyPr wrap="none" lIns="72000" tIns="0" rIns="72000" bIns="0" anchor="ctr" anchorCtr="0">
              <a:noAutofit/>
            </a:bodyPr>
            <a:lstStyle/>
            <a:p>
              <a:pPr algn="ctr" defTabSz="955675" fontAlgn="ctr">
                <a:buSzPct val="120000"/>
              </a:pPr>
              <a:r>
                <a:rPr lang="ja-JP" altLang="en-US" sz="1200" b="1" dirty="0">
                  <a:solidFill>
                    <a:schemeClr val="bg1"/>
                  </a:solidFill>
                  <a:latin typeface="ＭＳ Ｐゴシック" panose="020B0600070205080204" pitchFamily="50" charset="-128"/>
                  <a:ea typeface="ＭＳ Ｐゴシック" panose="020B0600070205080204" pitchFamily="50" charset="-128"/>
                </a:rPr>
                <a:t>区分別民間医療機関数</a:t>
              </a:r>
              <a:r>
                <a:rPr lang="en-US" altLang="ja-JP" sz="1200" b="1" baseline="30000" dirty="0">
                  <a:solidFill>
                    <a:schemeClr val="bg1"/>
                  </a:solidFill>
                  <a:latin typeface="ＭＳ Ｐゴシック" panose="020B0600070205080204" pitchFamily="50" charset="-128"/>
                  <a:ea typeface="ＭＳ Ｐゴシック" panose="020B0600070205080204" pitchFamily="50" charset="-128"/>
                </a:rPr>
                <a:t>※1</a:t>
              </a:r>
              <a:endParaRPr lang="en-US" altLang="ko-KR" sz="1200" b="1" baseline="30000" dirty="0">
                <a:solidFill>
                  <a:schemeClr val="bg1"/>
                </a:solidFill>
                <a:latin typeface="ＭＳ Ｐゴシック" panose="020B0600070205080204" pitchFamily="50" charset="-128"/>
                <a:ea typeface="ＭＳ Ｐゴシック" panose="020B0600070205080204" pitchFamily="50" charset="-128"/>
              </a:endParaRPr>
            </a:p>
          </p:txBody>
        </p:sp>
      </p:grpSp>
      <p:graphicFrame>
        <p:nvGraphicFramePr>
          <p:cNvPr id="48" name="表 47"/>
          <p:cNvGraphicFramePr>
            <a:graphicFrameLocks noGrp="1"/>
          </p:cNvGraphicFramePr>
          <p:nvPr>
            <p:extLst>
              <p:ext uri="{D42A27DB-BD31-4B8C-83A1-F6EECF244321}">
                <p14:modId xmlns:p14="http://schemas.microsoft.com/office/powerpoint/2010/main" val="1938938013"/>
              </p:ext>
            </p:extLst>
          </p:nvPr>
        </p:nvGraphicFramePr>
        <p:xfrm>
          <a:off x="344488" y="4373076"/>
          <a:ext cx="2276315" cy="2080260"/>
        </p:xfrm>
        <a:graphic>
          <a:graphicData uri="http://schemas.openxmlformats.org/drawingml/2006/table">
            <a:tbl>
              <a:tblPr firstRow="1" bandRow="1">
                <a:tableStyleId>{2D5ABB26-0587-4C30-8999-92F81FD0307C}</a:tableStyleId>
              </a:tblPr>
              <a:tblGrid>
                <a:gridCol w="437688">
                  <a:extLst>
                    <a:ext uri="{9D8B030D-6E8A-4147-A177-3AD203B41FA5}">
                      <a16:colId xmlns:a16="http://schemas.microsoft.com/office/drawing/2014/main" val="20000"/>
                    </a:ext>
                  </a:extLst>
                </a:gridCol>
                <a:gridCol w="1094912">
                  <a:extLst>
                    <a:ext uri="{9D8B030D-6E8A-4147-A177-3AD203B41FA5}">
                      <a16:colId xmlns:a16="http://schemas.microsoft.com/office/drawing/2014/main" val="20001"/>
                    </a:ext>
                  </a:extLst>
                </a:gridCol>
                <a:gridCol w="743715">
                  <a:extLst>
                    <a:ext uri="{9D8B030D-6E8A-4147-A177-3AD203B41FA5}">
                      <a16:colId xmlns:a16="http://schemas.microsoft.com/office/drawing/2014/main" val="20002"/>
                    </a:ext>
                  </a:extLst>
                </a:gridCol>
              </a:tblGrid>
              <a:tr h="60317">
                <a:tc rowSpan="2">
                  <a:txBody>
                    <a:bodyPr/>
                    <a:lstStyle/>
                    <a:p>
                      <a:pPr marL="0" marR="0" lvl="0" indent="0" algn="ctr" defTabSz="955675" rtl="0" eaLnBrk="1" fontAlgn="base" latinLnBrk="0" hangingPunct="1">
                        <a:lnSpc>
                          <a:spcPct val="100000"/>
                        </a:lnSpc>
                        <a:spcBef>
                          <a:spcPct val="0"/>
                        </a:spcBef>
                        <a:spcAft>
                          <a:spcPct val="0"/>
                        </a:spcAft>
                        <a:buClr>
                          <a:schemeClr val="bg2"/>
                        </a:buClr>
                        <a:buSzPct val="100000"/>
                        <a:buFontTx/>
                        <a:buNone/>
                        <a:tabLst/>
                        <a:defRPr/>
                      </a:pPr>
                      <a:r>
                        <a:rPr kumimoji="1" lang="ja-JP" altLang="en-US" sz="1050" b="1" kern="1200" dirty="0">
                          <a:solidFill>
                            <a:schemeClr val="tx1"/>
                          </a:solidFill>
                          <a:latin typeface="+mn-ea"/>
                          <a:ea typeface="+mn-ea"/>
                          <a:cs typeface="+mn-cs"/>
                        </a:rPr>
                        <a:t>病院</a:t>
                      </a:r>
                      <a:endParaRPr kumimoji="1" lang="ja-JP" altLang="en-US" sz="1050" b="1" kern="1200" baseline="30000" dirty="0">
                        <a:solidFill>
                          <a:schemeClr val="tx1"/>
                        </a:solidFill>
                        <a:latin typeface="+mn-ea"/>
                        <a:ea typeface="+mn-ea"/>
                        <a:cs typeface="+mn-cs"/>
                      </a:endParaRPr>
                    </a:p>
                  </a:txBody>
                  <a:tcPr marL="72000" marR="72000" marT="0" marB="0" anchor="ctr">
                    <a:lnR w="6350" cap="flat" cmpd="sng" algn="ctr">
                      <a:solidFill>
                        <a:schemeClr val="bg1"/>
                      </a:solidFill>
                      <a:prstDash val="solid"/>
                      <a:round/>
                      <a:headEnd type="none" w="med" len="med"/>
                      <a:tailEnd type="none" w="med" len="med"/>
                    </a:lnR>
                    <a:lnB w="6350" cap="flat" cmpd="sng" algn="ctr">
                      <a:solidFill>
                        <a:schemeClr val="bg1"/>
                      </a:solidFill>
                      <a:prstDash val="solid"/>
                      <a:round/>
                      <a:headEnd type="none" w="med" len="med"/>
                      <a:tailEnd type="none" w="med" len="med"/>
                    </a:lnB>
                    <a:solidFill>
                      <a:srgbClr val="A2BBDC"/>
                    </a:solidFill>
                  </a:tcPr>
                </a:tc>
                <a:tc>
                  <a:txBody>
                    <a:bodyPr/>
                    <a:lstStyle/>
                    <a:p>
                      <a:pPr marL="0" marR="0" lvl="0" indent="0" algn="ctr" defTabSz="955675" rtl="0" eaLnBrk="1" fontAlgn="base" latinLnBrk="0" hangingPunct="1">
                        <a:lnSpc>
                          <a:spcPct val="100000"/>
                        </a:lnSpc>
                        <a:spcBef>
                          <a:spcPct val="0"/>
                        </a:spcBef>
                        <a:spcAft>
                          <a:spcPct val="0"/>
                        </a:spcAft>
                        <a:buClr>
                          <a:schemeClr val="bg2"/>
                        </a:buClr>
                        <a:buSzPct val="100000"/>
                        <a:buFontTx/>
                        <a:buNone/>
                        <a:tabLst/>
                        <a:defRPr/>
                      </a:pPr>
                      <a:r>
                        <a:rPr kumimoji="1" lang="en-US" altLang="ja-JP" sz="1050" b="1" kern="1200" noProof="0" dirty="0">
                          <a:solidFill>
                            <a:schemeClr val="tx1"/>
                          </a:solidFill>
                          <a:latin typeface="+mn-ea"/>
                          <a:ea typeface="+mn-ea"/>
                          <a:cs typeface="+mn-cs"/>
                        </a:rPr>
                        <a:t>MOH</a:t>
                      </a:r>
                      <a:r>
                        <a:rPr kumimoji="1" lang="ja-JP" altLang="en-US" sz="1050" b="1" kern="1200" noProof="0" dirty="0">
                          <a:solidFill>
                            <a:schemeClr val="tx1"/>
                          </a:solidFill>
                          <a:latin typeface="+mn-ea"/>
                          <a:ea typeface="+mn-ea"/>
                          <a:cs typeface="+mn-cs"/>
                        </a:rPr>
                        <a:t>管轄</a:t>
                      </a:r>
                      <a:endParaRPr kumimoji="1" lang="ja-JP" altLang="en-US" sz="1050" b="1" kern="1200" baseline="30000" dirty="0">
                        <a:solidFill>
                          <a:schemeClr val="tx1"/>
                        </a:solidFill>
                        <a:latin typeface="+mn-ea"/>
                        <a:ea typeface="+mn-ea"/>
                        <a:cs typeface="+mn-cs"/>
                      </a:endParaRPr>
                    </a:p>
                  </a:txBody>
                  <a:tcPr marL="72000" marR="7200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6350" cap="flat" cmpd="sng" algn="ctr">
                      <a:solidFill>
                        <a:schemeClr val="bg1"/>
                      </a:solidFill>
                      <a:prstDash val="solid"/>
                      <a:round/>
                      <a:headEnd type="none" w="med" len="med"/>
                      <a:tailEnd type="none" w="med" len="med"/>
                    </a:lnB>
                    <a:solidFill>
                      <a:srgbClr val="A2BBDC"/>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050" kern="1200" dirty="0">
                          <a:solidFill>
                            <a:schemeClr val="tx1"/>
                          </a:solidFill>
                          <a:latin typeface="+mn-lt"/>
                          <a:ea typeface="+mn-ea"/>
                          <a:cs typeface="+mn-cs"/>
                        </a:rPr>
                        <a:t>287</a:t>
                      </a:r>
                      <a:endParaRPr kumimoji="1" lang="ja-JP" altLang="en-US" sz="1050" kern="1200" dirty="0">
                        <a:solidFill>
                          <a:schemeClr val="tx1"/>
                        </a:solidFill>
                        <a:latin typeface="+mn-lt"/>
                        <a:ea typeface="+mn-ea"/>
                        <a:cs typeface="+mn-cs"/>
                      </a:endParaRPr>
                    </a:p>
                  </a:txBody>
                  <a:tcPr marL="72000" marR="72000" marT="0" marB="0">
                    <a:lnL w="6350" cap="flat" cmpd="sng" algn="ctr">
                      <a:solidFill>
                        <a:schemeClr val="bg1"/>
                      </a:solidFill>
                      <a:prstDash val="solid"/>
                      <a:round/>
                      <a:headEnd type="none" w="med" len="med"/>
                      <a:tailEnd type="none" w="med" len="med"/>
                    </a:lnL>
                    <a:lnB w="6350" cap="flat" cmpd="sng" algn="ctr">
                      <a:solidFill>
                        <a:schemeClr val="bg1"/>
                      </a:solidFill>
                      <a:prstDash val="solid"/>
                      <a:round/>
                      <a:headEnd type="none" w="med" len="med"/>
                      <a:tailEnd type="none" w="med" len="med"/>
                    </a:lnB>
                    <a:solidFill>
                      <a:srgbClr val="E8E8E8"/>
                    </a:solidFill>
                  </a:tcPr>
                </a:tc>
                <a:extLst>
                  <a:ext uri="{0D108BD9-81ED-4DB2-BD59-A6C34878D82A}">
                    <a16:rowId xmlns:a16="http://schemas.microsoft.com/office/drawing/2014/main" val="10000"/>
                  </a:ext>
                </a:extLst>
              </a:tr>
              <a:tr h="60317">
                <a:tc vMerge="1">
                  <a:txBody>
                    <a:bodyPr/>
                    <a:lstStyle/>
                    <a:p>
                      <a:pPr marL="0" marR="0" lvl="0" indent="0" algn="ctr" defTabSz="955675" rtl="0" eaLnBrk="1" fontAlgn="base" latinLnBrk="0" hangingPunct="1">
                        <a:lnSpc>
                          <a:spcPct val="100000"/>
                        </a:lnSpc>
                        <a:spcBef>
                          <a:spcPct val="0"/>
                        </a:spcBef>
                        <a:spcAft>
                          <a:spcPct val="0"/>
                        </a:spcAft>
                        <a:buClr>
                          <a:schemeClr val="bg2"/>
                        </a:buClr>
                        <a:buSzPct val="100000"/>
                        <a:buFontTx/>
                        <a:buNone/>
                        <a:tabLst/>
                        <a:defRPr/>
                      </a:pPr>
                      <a:endParaRPr kumimoji="1" lang="ja-JP" altLang="en-US" sz="1050" b="1" kern="1200" baseline="30000" dirty="0">
                        <a:solidFill>
                          <a:schemeClr val="tx1"/>
                        </a:solidFill>
                        <a:latin typeface="+mn-ea"/>
                        <a:ea typeface="+mn-ea"/>
                        <a:cs typeface="+mn-cs"/>
                      </a:endParaRPr>
                    </a:p>
                  </a:txBody>
                  <a:tcPr marL="72000" marR="72000" marT="0" marB="0" anchor="ctr">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A2BBDC"/>
                    </a:solidFill>
                  </a:tcPr>
                </a:tc>
                <a:tc>
                  <a:txBody>
                    <a:bodyPr/>
                    <a:lstStyle/>
                    <a:p>
                      <a:pPr marL="0" marR="0" lvl="0" indent="0" algn="ctr" defTabSz="955675" rtl="0" eaLnBrk="1" fontAlgn="base" latinLnBrk="0" hangingPunct="1">
                        <a:lnSpc>
                          <a:spcPct val="100000"/>
                        </a:lnSpc>
                        <a:spcBef>
                          <a:spcPct val="0"/>
                        </a:spcBef>
                        <a:spcAft>
                          <a:spcPct val="0"/>
                        </a:spcAft>
                        <a:buClr>
                          <a:schemeClr val="bg2"/>
                        </a:buClr>
                        <a:buSzPct val="100000"/>
                        <a:buFontTx/>
                        <a:buNone/>
                        <a:tabLst/>
                        <a:defRPr/>
                      </a:pPr>
                      <a:r>
                        <a:rPr kumimoji="1" lang="ja-JP" altLang="en-US" sz="1050" b="1" kern="1200" dirty="0">
                          <a:solidFill>
                            <a:schemeClr val="tx1"/>
                          </a:solidFill>
                          <a:latin typeface="+mn-ea"/>
                          <a:ea typeface="+mn-ea"/>
                          <a:cs typeface="+mn-cs"/>
                        </a:rPr>
                        <a:t>その他政府機関</a:t>
                      </a:r>
                      <a:endParaRPr kumimoji="1" lang="ja-JP" altLang="en-US" sz="1050" b="1" kern="1200" baseline="30000" dirty="0">
                        <a:solidFill>
                          <a:schemeClr val="tx1"/>
                        </a:solidFill>
                        <a:latin typeface="+mn-ea"/>
                        <a:ea typeface="+mn-ea"/>
                        <a:cs typeface="+mn-cs"/>
                      </a:endParaRPr>
                    </a:p>
                  </a:txBody>
                  <a:tcPr marL="72000" marR="7200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A2BBDC"/>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050" kern="1200" dirty="0">
                          <a:solidFill>
                            <a:schemeClr val="tx1"/>
                          </a:solidFill>
                          <a:latin typeface="+mn-lt"/>
                          <a:ea typeface="+mn-ea"/>
                          <a:cs typeface="+mn-cs"/>
                        </a:rPr>
                        <a:t>50</a:t>
                      </a:r>
                      <a:endParaRPr kumimoji="1" lang="ja-JP" altLang="en-US" sz="1050" kern="1200" dirty="0">
                        <a:solidFill>
                          <a:schemeClr val="tx1"/>
                        </a:solidFill>
                        <a:latin typeface="+mn-lt"/>
                        <a:ea typeface="+mn-ea"/>
                        <a:cs typeface="+mn-cs"/>
                      </a:endParaRPr>
                    </a:p>
                  </a:txBody>
                  <a:tcPr marL="72000" marR="72000" marT="0" marB="0">
                    <a:lnL w="6350" cap="flat" cmpd="sng" algn="ctr">
                      <a:solidFill>
                        <a:schemeClr val="bg1"/>
                      </a:solidFill>
                      <a:prstDash val="solid"/>
                      <a:round/>
                      <a:headEnd type="none" w="med" len="med"/>
                      <a:tailEnd type="none" w="med" len="med"/>
                    </a:lnL>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8E8E8"/>
                    </a:solidFill>
                  </a:tcPr>
                </a:tc>
                <a:extLst>
                  <a:ext uri="{0D108BD9-81ED-4DB2-BD59-A6C34878D82A}">
                    <a16:rowId xmlns:a16="http://schemas.microsoft.com/office/drawing/2014/main" val="10001"/>
                  </a:ext>
                </a:extLst>
              </a:tr>
              <a:tr h="60317">
                <a:tc gridSpan="2">
                  <a:txBody>
                    <a:bodyPr/>
                    <a:lstStyle/>
                    <a:p>
                      <a:pPr marL="0" marR="0" lvl="0" indent="0" algn="ctr" defTabSz="955675" rtl="0" eaLnBrk="1" fontAlgn="base" latinLnBrk="0" hangingPunct="1">
                        <a:lnSpc>
                          <a:spcPct val="100000"/>
                        </a:lnSpc>
                        <a:spcBef>
                          <a:spcPct val="0"/>
                        </a:spcBef>
                        <a:spcAft>
                          <a:spcPct val="0"/>
                        </a:spcAft>
                        <a:buClr>
                          <a:schemeClr val="bg2"/>
                        </a:buClr>
                        <a:buSzPct val="100000"/>
                        <a:buFontTx/>
                        <a:buNone/>
                        <a:tabLst/>
                        <a:defRPr/>
                      </a:pPr>
                      <a:r>
                        <a:rPr kumimoji="1" lang="en-US" altLang="ja-JP" sz="1050" b="1" kern="1200" dirty="0">
                          <a:solidFill>
                            <a:schemeClr val="tx1"/>
                          </a:solidFill>
                          <a:latin typeface="+mn-ea"/>
                          <a:ea typeface="+mn-ea"/>
                          <a:cs typeface="+mn-cs"/>
                        </a:rPr>
                        <a:t>PHC</a:t>
                      </a:r>
                      <a:r>
                        <a:rPr kumimoji="1" lang="ja-JP" altLang="en-US" sz="1050" b="1" kern="1200" dirty="0">
                          <a:solidFill>
                            <a:schemeClr val="tx1"/>
                          </a:solidFill>
                          <a:latin typeface="+mn-ea"/>
                          <a:ea typeface="+mn-ea"/>
                          <a:cs typeface="+mn-cs"/>
                        </a:rPr>
                        <a:t>センター</a:t>
                      </a:r>
                      <a:endParaRPr kumimoji="1" lang="ja-JP" altLang="en-US" sz="1050" b="1" kern="1200" baseline="30000" dirty="0">
                        <a:solidFill>
                          <a:schemeClr val="tx1"/>
                        </a:solidFill>
                        <a:latin typeface="+mn-ea"/>
                        <a:ea typeface="+mn-ea"/>
                        <a:cs typeface="+mn-cs"/>
                      </a:endParaRPr>
                    </a:p>
                  </a:txBody>
                  <a:tcPr marL="72000" marR="72000" marT="0" marB="0" anchor="ctr">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A2BBDC"/>
                    </a:solidFill>
                  </a:tcPr>
                </a:tc>
                <a:tc hMerge="1">
                  <a:txBody>
                    <a:bodyPr/>
                    <a:lstStyle/>
                    <a:p>
                      <a:pPr marL="0" marR="0" lvl="0" indent="0" algn="ctr" defTabSz="955675" rtl="0" eaLnBrk="1" fontAlgn="base" latinLnBrk="0" hangingPunct="1">
                        <a:lnSpc>
                          <a:spcPct val="100000"/>
                        </a:lnSpc>
                        <a:spcBef>
                          <a:spcPct val="0"/>
                        </a:spcBef>
                        <a:spcAft>
                          <a:spcPct val="0"/>
                        </a:spcAft>
                        <a:buClr>
                          <a:schemeClr val="bg2"/>
                        </a:buClr>
                        <a:buSzPct val="100000"/>
                        <a:buFontTx/>
                        <a:buNone/>
                        <a:tabLst/>
                        <a:defRPr/>
                      </a:pPr>
                      <a:endParaRPr kumimoji="1" lang="ja-JP" altLang="en-US" sz="1050" b="1" kern="1200" baseline="30000" dirty="0">
                        <a:solidFill>
                          <a:schemeClr val="tx1"/>
                        </a:solidFill>
                        <a:latin typeface="+mn-ea"/>
                        <a:ea typeface="+mn-ea"/>
                        <a:cs typeface="+mn-cs"/>
                      </a:endParaRPr>
                    </a:p>
                  </a:txBody>
                  <a:tcPr marL="72000" marR="7200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A2BBDC"/>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050" kern="1200" dirty="0">
                          <a:solidFill>
                            <a:schemeClr val="tx1"/>
                          </a:solidFill>
                          <a:latin typeface="+mn-lt"/>
                          <a:ea typeface="+mn-ea"/>
                          <a:cs typeface="+mn-cs"/>
                        </a:rPr>
                        <a:t>2,257</a:t>
                      </a:r>
                      <a:endParaRPr kumimoji="1" lang="ja-JP" altLang="en-US" sz="1050" kern="1200" dirty="0">
                        <a:solidFill>
                          <a:schemeClr val="tx1"/>
                        </a:solidFill>
                        <a:latin typeface="+mn-lt"/>
                        <a:ea typeface="+mn-ea"/>
                        <a:cs typeface="+mn-cs"/>
                      </a:endParaRPr>
                    </a:p>
                  </a:txBody>
                  <a:tcPr marL="72000" marR="72000" marT="0" marB="0">
                    <a:lnL w="6350" cap="flat" cmpd="sng" algn="ctr">
                      <a:solidFill>
                        <a:schemeClr val="bg1"/>
                      </a:solidFill>
                      <a:prstDash val="solid"/>
                      <a:round/>
                      <a:headEnd type="none" w="med" len="med"/>
                      <a:tailEnd type="none" w="med" len="med"/>
                    </a:lnL>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8E8E8"/>
                    </a:solidFill>
                  </a:tcPr>
                </a:tc>
                <a:extLst>
                  <a:ext uri="{0D108BD9-81ED-4DB2-BD59-A6C34878D82A}">
                    <a16:rowId xmlns:a16="http://schemas.microsoft.com/office/drawing/2014/main" val="10002"/>
                  </a:ext>
                </a:extLst>
              </a:tr>
              <a:tr h="60317">
                <a:tc gridSpan="2">
                  <a:txBody>
                    <a:bodyPr/>
                    <a:lstStyle/>
                    <a:p>
                      <a:pPr marL="0" algn="ctr" defTabSz="955675" rtl="0" eaLnBrk="1" fontAlgn="base" latinLnBrk="0" hangingPunct="1">
                        <a:spcBef>
                          <a:spcPct val="0"/>
                        </a:spcBef>
                        <a:spcAft>
                          <a:spcPct val="0"/>
                        </a:spcAft>
                        <a:buClr>
                          <a:schemeClr val="bg2"/>
                        </a:buClr>
                        <a:buSzPct val="100000"/>
                      </a:pPr>
                      <a:r>
                        <a:rPr kumimoji="1" lang="ja-JP" altLang="en-US" sz="1050" b="1" kern="1200" dirty="0">
                          <a:solidFill>
                            <a:schemeClr val="tx1"/>
                          </a:solidFill>
                          <a:latin typeface="+mn-ea"/>
                          <a:ea typeface="+mn-ea"/>
                          <a:cs typeface="+mn-cs"/>
                        </a:rPr>
                        <a:t>透析センター</a:t>
                      </a:r>
                    </a:p>
                  </a:txBody>
                  <a:tcPr marL="72000" marR="72000" marT="0" marB="0" anchor="ctr">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A2BBDC"/>
                    </a:solidFill>
                  </a:tcPr>
                </a:tc>
                <a:tc hMerge="1">
                  <a:txBody>
                    <a:bodyPr/>
                    <a:lstStyle/>
                    <a:p>
                      <a:pPr marL="0" algn="ctr" defTabSz="955675" rtl="0" eaLnBrk="1" fontAlgn="base" latinLnBrk="0" hangingPunct="1">
                        <a:spcBef>
                          <a:spcPct val="0"/>
                        </a:spcBef>
                        <a:spcAft>
                          <a:spcPct val="0"/>
                        </a:spcAft>
                        <a:buClr>
                          <a:schemeClr val="bg2"/>
                        </a:buClr>
                        <a:buSzPct val="100000"/>
                      </a:pPr>
                      <a:endParaRPr kumimoji="1" lang="ja-JP" altLang="en-US" sz="1050" b="1" kern="1200" dirty="0">
                        <a:solidFill>
                          <a:schemeClr val="tx1"/>
                        </a:solidFill>
                        <a:latin typeface="+mn-ea"/>
                        <a:ea typeface="+mn-ea"/>
                        <a:cs typeface="+mn-cs"/>
                      </a:endParaRPr>
                    </a:p>
                  </a:txBody>
                  <a:tcPr marL="72000" marR="7200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A2BBDC"/>
                    </a:solidFill>
                  </a:tcPr>
                </a:tc>
                <a:tc>
                  <a:txBody>
                    <a:bodyPr/>
                    <a:lstStyle/>
                    <a:p>
                      <a:pPr marL="0" algn="r" defTabSz="914400" rtl="0" eaLnBrk="1" latinLnBrk="0" hangingPunct="1"/>
                      <a:r>
                        <a:rPr kumimoji="1" lang="en-US" altLang="ja-JP" sz="1050" kern="1200" dirty="0">
                          <a:solidFill>
                            <a:schemeClr val="tx1"/>
                          </a:solidFill>
                          <a:latin typeface="+mn-lt"/>
                          <a:ea typeface="+mn-ea"/>
                          <a:cs typeface="+mn-cs"/>
                        </a:rPr>
                        <a:t>215</a:t>
                      </a:r>
                      <a:endParaRPr kumimoji="1" lang="ja-JP" altLang="en-US" sz="1050" kern="1200" dirty="0">
                        <a:solidFill>
                          <a:schemeClr val="tx1"/>
                        </a:solidFill>
                        <a:latin typeface="+mn-lt"/>
                        <a:ea typeface="+mn-ea"/>
                        <a:cs typeface="+mn-cs"/>
                      </a:endParaRPr>
                    </a:p>
                  </a:txBody>
                  <a:tcPr marL="72000" marR="72000" marT="0" marB="0">
                    <a:lnL w="6350" cap="flat" cmpd="sng" algn="ctr">
                      <a:solidFill>
                        <a:schemeClr val="bg1"/>
                      </a:solidFill>
                      <a:prstDash val="solid"/>
                      <a:round/>
                      <a:headEnd type="none" w="med" len="med"/>
                      <a:tailEnd type="none" w="med" len="med"/>
                    </a:lnL>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8E8E8"/>
                    </a:solidFill>
                  </a:tcPr>
                </a:tc>
                <a:extLst>
                  <a:ext uri="{0D108BD9-81ED-4DB2-BD59-A6C34878D82A}">
                    <a16:rowId xmlns:a16="http://schemas.microsoft.com/office/drawing/2014/main" val="10003"/>
                  </a:ext>
                </a:extLst>
              </a:tr>
              <a:tr h="60317">
                <a:tc gridSpan="2">
                  <a:txBody>
                    <a:bodyPr/>
                    <a:lstStyle/>
                    <a:p>
                      <a:pPr marL="0" algn="ctr" defTabSz="955675" rtl="0" eaLnBrk="1" fontAlgn="base" latinLnBrk="0" hangingPunct="1">
                        <a:spcBef>
                          <a:spcPct val="0"/>
                        </a:spcBef>
                        <a:spcAft>
                          <a:spcPct val="0"/>
                        </a:spcAft>
                        <a:buClr>
                          <a:schemeClr val="bg2"/>
                        </a:buClr>
                        <a:buSzPct val="100000"/>
                      </a:pPr>
                      <a:r>
                        <a:rPr kumimoji="1" lang="ja-JP" altLang="en-US" sz="1050" b="1" kern="1200" dirty="0">
                          <a:solidFill>
                            <a:schemeClr val="tx1"/>
                          </a:solidFill>
                          <a:latin typeface="+mn-ea"/>
                          <a:ea typeface="+mn-ea"/>
                          <a:cs typeface="+mn-cs"/>
                        </a:rPr>
                        <a:t>禁煙クリニック</a:t>
                      </a:r>
                    </a:p>
                  </a:txBody>
                  <a:tcPr marL="72000" marR="72000" marT="0" marB="0" anchor="ctr">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A2BBDC"/>
                    </a:solidFill>
                  </a:tcPr>
                </a:tc>
                <a:tc hMerge="1">
                  <a:txBody>
                    <a:bodyPr/>
                    <a:lstStyle/>
                    <a:p>
                      <a:pPr marL="0" algn="ctr" defTabSz="955675" rtl="0" eaLnBrk="1" fontAlgn="base" latinLnBrk="0" hangingPunct="1">
                        <a:spcBef>
                          <a:spcPct val="0"/>
                        </a:spcBef>
                        <a:spcAft>
                          <a:spcPct val="0"/>
                        </a:spcAft>
                        <a:buClr>
                          <a:schemeClr val="bg2"/>
                        </a:buClr>
                        <a:buSzPct val="100000"/>
                      </a:pPr>
                      <a:endParaRPr kumimoji="1" lang="ja-JP" altLang="en-US" sz="1050" b="1" kern="1200" dirty="0">
                        <a:solidFill>
                          <a:schemeClr val="tx1"/>
                        </a:solidFill>
                        <a:latin typeface="+mn-ea"/>
                        <a:ea typeface="+mn-ea"/>
                        <a:cs typeface="+mn-cs"/>
                      </a:endParaRPr>
                    </a:p>
                  </a:txBody>
                  <a:tcPr marL="72000" marR="7200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A2BBDC"/>
                    </a:solidFill>
                  </a:tcPr>
                </a:tc>
                <a:tc>
                  <a:txBody>
                    <a:bodyPr/>
                    <a:lstStyle/>
                    <a:p>
                      <a:pPr marL="0" algn="r" defTabSz="914400" rtl="0" eaLnBrk="1" latinLnBrk="0" hangingPunct="1"/>
                      <a:r>
                        <a:rPr kumimoji="1" lang="en-US" altLang="ja-JP" sz="1050" kern="1200" dirty="0">
                          <a:solidFill>
                            <a:schemeClr val="tx1"/>
                          </a:solidFill>
                          <a:latin typeface="+mn-lt"/>
                          <a:ea typeface="+mn-ea"/>
                          <a:cs typeface="+mn-cs"/>
                        </a:rPr>
                        <a:t>599</a:t>
                      </a:r>
                      <a:endParaRPr kumimoji="1" lang="ja-JP" altLang="en-US" sz="1050" kern="1200" dirty="0">
                        <a:solidFill>
                          <a:schemeClr val="tx1"/>
                        </a:solidFill>
                        <a:latin typeface="+mn-lt"/>
                        <a:ea typeface="+mn-ea"/>
                        <a:cs typeface="+mn-cs"/>
                      </a:endParaRPr>
                    </a:p>
                  </a:txBody>
                  <a:tcPr marL="72000" marR="72000" marT="0" marB="0">
                    <a:lnL w="6350" cap="flat" cmpd="sng" algn="ctr">
                      <a:solidFill>
                        <a:schemeClr val="bg1"/>
                      </a:solidFill>
                      <a:prstDash val="solid"/>
                      <a:round/>
                      <a:headEnd type="none" w="med" len="med"/>
                      <a:tailEnd type="none" w="med" len="med"/>
                    </a:lnL>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8E8E8"/>
                    </a:solidFill>
                  </a:tcPr>
                </a:tc>
                <a:extLst>
                  <a:ext uri="{0D108BD9-81ED-4DB2-BD59-A6C34878D82A}">
                    <a16:rowId xmlns:a16="http://schemas.microsoft.com/office/drawing/2014/main" val="10004"/>
                  </a:ext>
                </a:extLst>
              </a:tr>
              <a:tr h="60317">
                <a:tc gridSpan="2">
                  <a:txBody>
                    <a:bodyPr/>
                    <a:lstStyle/>
                    <a:p>
                      <a:pPr marL="0" algn="ctr" defTabSz="955675" rtl="0" eaLnBrk="1" fontAlgn="base" latinLnBrk="0" hangingPunct="1">
                        <a:spcBef>
                          <a:spcPct val="0"/>
                        </a:spcBef>
                        <a:spcAft>
                          <a:spcPct val="0"/>
                        </a:spcAft>
                        <a:buClr>
                          <a:schemeClr val="bg2"/>
                        </a:buClr>
                        <a:buSzPct val="100000"/>
                      </a:pPr>
                      <a:r>
                        <a:rPr kumimoji="1" lang="ja-JP" altLang="en-US" sz="1050" b="1" kern="1200" dirty="0">
                          <a:solidFill>
                            <a:schemeClr val="tx1"/>
                          </a:solidFill>
                          <a:latin typeface="+mn-ea"/>
                          <a:ea typeface="+mn-ea"/>
                          <a:cs typeface="+mn-cs"/>
                        </a:rPr>
                        <a:t>歯科センター</a:t>
                      </a:r>
                    </a:p>
                  </a:txBody>
                  <a:tcPr marL="72000" marR="72000" marT="0" marB="0" anchor="ctr">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A2BBDC"/>
                    </a:solidFill>
                  </a:tcPr>
                </a:tc>
                <a:tc hMerge="1">
                  <a:txBody>
                    <a:bodyPr/>
                    <a:lstStyle/>
                    <a:p>
                      <a:pPr marL="0" algn="ctr" defTabSz="955675" rtl="0" eaLnBrk="1" fontAlgn="base" latinLnBrk="0" hangingPunct="1">
                        <a:spcBef>
                          <a:spcPct val="0"/>
                        </a:spcBef>
                        <a:spcAft>
                          <a:spcPct val="0"/>
                        </a:spcAft>
                        <a:buClr>
                          <a:schemeClr val="bg2"/>
                        </a:buClr>
                        <a:buSzPct val="100000"/>
                      </a:pPr>
                      <a:endParaRPr kumimoji="1" lang="ja-JP" altLang="en-US" sz="1050" b="1" kern="1200" dirty="0">
                        <a:solidFill>
                          <a:schemeClr val="tx1"/>
                        </a:solidFill>
                        <a:latin typeface="+mn-ea"/>
                        <a:ea typeface="+mn-ea"/>
                        <a:cs typeface="+mn-cs"/>
                      </a:endParaRPr>
                    </a:p>
                  </a:txBody>
                  <a:tcPr marL="72000" marR="7200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A2BBDC"/>
                    </a:solidFill>
                  </a:tcPr>
                </a:tc>
                <a:tc>
                  <a:txBody>
                    <a:bodyPr/>
                    <a:lstStyle/>
                    <a:p>
                      <a:pPr marL="0" algn="r" defTabSz="914400" rtl="0" eaLnBrk="1" latinLnBrk="0" hangingPunct="1"/>
                      <a:r>
                        <a:rPr kumimoji="1" lang="en-US" altLang="ja-JP" sz="1050" kern="1200" dirty="0">
                          <a:solidFill>
                            <a:schemeClr val="tx1"/>
                          </a:solidFill>
                          <a:latin typeface="+mn-lt"/>
                          <a:ea typeface="+mn-ea"/>
                          <a:cs typeface="+mn-cs"/>
                        </a:rPr>
                        <a:t>38</a:t>
                      </a:r>
                      <a:endParaRPr kumimoji="1" lang="ja-JP" altLang="en-US" sz="1050" kern="1200" dirty="0">
                        <a:solidFill>
                          <a:schemeClr val="tx1"/>
                        </a:solidFill>
                        <a:latin typeface="+mn-lt"/>
                        <a:ea typeface="+mn-ea"/>
                        <a:cs typeface="+mn-cs"/>
                      </a:endParaRPr>
                    </a:p>
                  </a:txBody>
                  <a:tcPr marL="72000" marR="72000" marT="0" marB="0">
                    <a:lnL w="6350" cap="flat" cmpd="sng" algn="ctr">
                      <a:solidFill>
                        <a:schemeClr val="bg1"/>
                      </a:solidFill>
                      <a:prstDash val="solid"/>
                      <a:round/>
                      <a:headEnd type="none" w="med" len="med"/>
                      <a:tailEnd type="none" w="med" len="med"/>
                    </a:lnL>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8E8E8"/>
                    </a:solidFill>
                  </a:tcPr>
                </a:tc>
                <a:extLst>
                  <a:ext uri="{0D108BD9-81ED-4DB2-BD59-A6C34878D82A}">
                    <a16:rowId xmlns:a16="http://schemas.microsoft.com/office/drawing/2014/main" val="10005"/>
                  </a:ext>
                </a:extLst>
              </a:tr>
              <a:tr h="60317">
                <a:tc gridSpan="2">
                  <a:txBody>
                    <a:bodyPr/>
                    <a:lstStyle/>
                    <a:p>
                      <a:pPr marL="0" algn="ctr" defTabSz="955675" rtl="0" eaLnBrk="1" fontAlgn="base" latinLnBrk="0" hangingPunct="1">
                        <a:spcBef>
                          <a:spcPct val="0"/>
                        </a:spcBef>
                        <a:spcAft>
                          <a:spcPct val="0"/>
                        </a:spcAft>
                        <a:buClr>
                          <a:schemeClr val="bg2"/>
                        </a:buClr>
                        <a:buSzPct val="100000"/>
                      </a:pPr>
                      <a:r>
                        <a:rPr kumimoji="1" lang="ja-JP" altLang="en-US" sz="1050" b="1" kern="1200" dirty="0">
                          <a:solidFill>
                            <a:schemeClr val="tx1"/>
                          </a:solidFill>
                          <a:latin typeface="+mn-ea"/>
                          <a:ea typeface="+mn-ea"/>
                          <a:cs typeface="+mn-cs"/>
                        </a:rPr>
                        <a:t>入国時保健センター</a:t>
                      </a:r>
                    </a:p>
                  </a:txBody>
                  <a:tcPr marL="72000" marR="72000" marT="0" marB="0" anchor="ctr">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A2BBDC"/>
                    </a:solidFill>
                  </a:tcPr>
                </a:tc>
                <a:tc hMerge="1">
                  <a:txBody>
                    <a:bodyPr/>
                    <a:lstStyle/>
                    <a:p>
                      <a:pPr marL="0" algn="ctr" defTabSz="955675" rtl="0" eaLnBrk="1" fontAlgn="base" latinLnBrk="0" hangingPunct="1">
                        <a:spcBef>
                          <a:spcPct val="0"/>
                        </a:spcBef>
                        <a:spcAft>
                          <a:spcPct val="0"/>
                        </a:spcAft>
                        <a:buClr>
                          <a:schemeClr val="bg2"/>
                        </a:buClr>
                        <a:buSzPct val="100000"/>
                      </a:pPr>
                      <a:endParaRPr kumimoji="1" lang="ja-JP" altLang="en-US" sz="1050" b="1" kern="1200" dirty="0">
                        <a:solidFill>
                          <a:schemeClr val="tx1"/>
                        </a:solidFill>
                        <a:latin typeface="+mn-ea"/>
                        <a:ea typeface="+mn-ea"/>
                        <a:cs typeface="+mn-cs"/>
                      </a:endParaRPr>
                    </a:p>
                  </a:txBody>
                  <a:tcPr marL="72000" marR="7200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A2BBDC"/>
                    </a:solidFill>
                  </a:tcPr>
                </a:tc>
                <a:tc>
                  <a:txBody>
                    <a:bodyPr/>
                    <a:lstStyle/>
                    <a:p>
                      <a:pPr marL="0" algn="r" defTabSz="914400" rtl="0" eaLnBrk="1" latinLnBrk="0" hangingPunct="1"/>
                      <a:r>
                        <a:rPr kumimoji="1" lang="en-US" altLang="ja-JP" sz="1050" kern="1200" dirty="0">
                          <a:solidFill>
                            <a:schemeClr val="tx1"/>
                          </a:solidFill>
                          <a:latin typeface="+mn-lt"/>
                          <a:ea typeface="+mn-ea"/>
                          <a:cs typeface="+mn-cs"/>
                        </a:rPr>
                        <a:t>36</a:t>
                      </a:r>
                      <a:endParaRPr kumimoji="1" lang="ja-JP" altLang="en-US" sz="1050" kern="1200" dirty="0">
                        <a:solidFill>
                          <a:schemeClr val="tx1"/>
                        </a:solidFill>
                        <a:latin typeface="+mn-lt"/>
                        <a:ea typeface="+mn-ea"/>
                        <a:cs typeface="+mn-cs"/>
                      </a:endParaRPr>
                    </a:p>
                  </a:txBody>
                  <a:tcPr marL="72000" marR="72000" marT="0" marB="0">
                    <a:lnL w="6350" cap="flat" cmpd="sng" algn="ctr">
                      <a:solidFill>
                        <a:schemeClr val="bg1"/>
                      </a:solidFill>
                      <a:prstDash val="solid"/>
                      <a:round/>
                      <a:headEnd type="none" w="med" len="med"/>
                      <a:tailEnd type="none" w="med" len="med"/>
                    </a:lnL>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8E8E8"/>
                    </a:solidFill>
                  </a:tcPr>
                </a:tc>
                <a:extLst>
                  <a:ext uri="{0D108BD9-81ED-4DB2-BD59-A6C34878D82A}">
                    <a16:rowId xmlns:a16="http://schemas.microsoft.com/office/drawing/2014/main" val="10006"/>
                  </a:ext>
                </a:extLst>
              </a:tr>
              <a:tr h="60317">
                <a:tc gridSpan="2">
                  <a:txBody>
                    <a:bodyPr/>
                    <a:lstStyle/>
                    <a:p>
                      <a:pPr marL="0" algn="ctr" defTabSz="955675" rtl="0" eaLnBrk="1" fontAlgn="base" latinLnBrk="0" hangingPunct="1">
                        <a:spcBef>
                          <a:spcPct val="0"/>
                        </a:spcBef>
                        <a:spcAft>
                          <a:spcPct val="0"/>
                        </a:spcAft>
                        <a:buClr>
                          <a:schemeClr val="bg2"/>
                        </a:buClr>
                        <a:buSzPct val="100000"/>
                      </a:pPr>
                      <a:r>
                        <a:rPr kumimoji="1" lang="ja-JP" altLang="en-US" sz="1050" b="1" kern="1200" dirty="0">
                          <a:solidFill>
                            <a:schemeClr val="tx1"/>
                          </a:solidFill>
                          <a:latin typeface="+mn-ea"/>
                          <a:ea typeface="+mn-ea"/>
                          <a:cs typeface="+mn-cs"/>
                        </a:rPr>
                        <a:t>糖尿病センター</a:t>
                      </a:r>
                    </a:p>
                  </a:txBody>
                  <a:tcPr marL="72000" marR="72000" marT="0" marB="0" anchor="ctr">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A2BBDC"/>
                    </a:solidFill>
                  </a:tcPr>
                </a:tc>
                <a:tc hMerge="1">
                  <a:txBody>
                    <a:bodyPr/>
                    <a:lstStyle/>
                    <a:p>
                      <a:pPr marL="0" algn="ctr" defTabSz="955675" rtl="0" eaLnBrk="1" fontAlgn="base" latinLnBrk="0" hangingPunct="1">
                        <a:spcBef>
                          <a:spcPct val="0"/>
                        </a:spcBef>
                        <a:spcAft>
                          <a:spcPct val="0"/>
                        </a:spcAft>
                        <a:buClr>
                          <a:schemeClr val="bg2"/>
                        </a:buClr>
                        <a:buSzPct val="100000"/>
                      </a:pPr>
                      <a:endParaRPr kumimoji="1" lang="ja-JP" altLang="en-US" sz="1050" b="1" kern="1200" dirty="0">
                        <a:solidFill>
                          <a:schemeClr val="tx1"/>
                        </a:solidFill>
                        <a:latin typeface="+mn-ea"/>
                        <a:ea typeface="+mn-ea"/>
                        <a:cs typeface="+mn-cs"/>
                      </a:endParaRPr>
                    </a:p>
                  </a:txBody>
                  <a:tcPr marL="72000" marR="7200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A2BBDC"/>
                    </a:solidFill>
                  </a:tcPr>
                </a:tc>
                <a:tc>
                  <a:txBody>
                    <a:bodyPr/>
                    <a:lstStyle/>
                    <a:p>
                      <a:pPr marL="0" algn="r" defTabSz="914400" rtl="0" eaLnBrk="1" latinLnBrk="0" hangingPunct="1"/>
                      <a:r>
                        <a:rPr kumimoji="1" lang="en-US" altLang="ja-JP" sz="1050" kern="1200" dirty="0">
                          <a:solidFill>
                            <a:schemeClr val="tx1"/>
                          </a:solidFill>
                          <a:latin typeface="+mn-lt"/>
                          <a:ea typeface="+mn-ea"/>
                          <a:cs typeface="+mn-cs"/>
                        </a:rPr>
                        <a:t>26</a:t>
                      </a:r>
                      <a:endParaRPr kumimoji="1" lang="ja-JP" altLang="en-US" sz="1050" kern="1200" dirty="0">
                        <a:solidFill>
                          <a:schemeClr val="tx1"/>
                        </a:solidFill>
                        <a:latin typeface="+mn-lt"/>
                        <a:ea typeface="+mn-ea"/>
                        <a:cs typeface="+mn-cs"/>
                      </a:endParaRPr>
                    </a:p>
                  </a:txBody>
                  <a:tcPr marL="72000" marR="72000" marT="0" marB="0">
                    <a:lnL w="6350" cap="flat" cmpd="sng" algn="ctr">
                      <a:solidFill>
                        <a:schemeClr val="bg1"/>
                      </a:solidFill>
                      <a:prstDash val="solid"/>
                      <a:round/>
                      <a:headEnd type="none" w="med" len="med"/>
                      <a:tailEnd type="none" w="med" len="med"/>
                    </a:lnL>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8E8E8"/>
                    </a:solidFill>
                  </a:tcPr>
                </a:tc>
                <a:extLst>
                  <a:ext uri="{0D108BD9-81ED-4DB2-BD59-A6C34878D82A}">
                    <a16:rowId xmlns:a16="http://schemas.microsoft.com/office/drawing/2014/main" val="10007"/>
                  </a:ext>
                </a:extLst>
              </a:tr>
              <a:tr h="60317">
                <a:tc gridSpan="2">
                  <a:txBody>
                    <a:bodyPr/>
                    <a:lstStyle/>
                    <a:p>
                      <a:pPr marL="0" algn="ctr" defTabSz="955675" rtl="0" eaLnBrk="1" fontAlgn="base" latinLnBrk="0" hangingPunct="1">
                        <a:spcBef>
                          <a:spcPct val="0"/>
                        </a:spcBef>
                        <a:spcAft>
                          <a:spcPct val="0"/>
                        </a:spcAft>
                        <a:buClr>
                          <a:schemeClr val="bg2"/>
                        </a:buClr>
                        <a:buSzPct val="100000"/>
                      </a:pPr>
                      <a:r>
                        <a:rPr kumimoji="1" lang="ja-JP" altLang="en-US" sz="1050" b="1" kern="1200" dirty="0">
                          <a:solidFill>
                            <a:schemeClr val="tx1"/>
                          </a:solidFill>
                          <a:latin typeface="+mn-ea"/>
                          <a:ea typeface="+mn-ea"/>
                          <a:cs typeface="+mn-cs"/>
                        </a:rPr>
                        <a:t>法医学</a:t>
                      </a:r>
                    </a:p>
                  </a:txBody>
                  <a:tcPr marL="72000" marR="72000" marT="0" marB="0" anchor="ctr">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A2BBDC"/>
                    </a:solidFill>
                  </a:tcPr>
                </a:tc>
                <a:tc hMerge="1">
                  <a:txBody>
                    <a:bodyPr/>
                    <a:lstStyle/>
                    <a:p>
                      <a:pPr marL="0" algn="ctr" defTabSz="955675" rtl="0" eaLnBrk="1" fontAlgn="base" latinLnBrk="0" hangingPunct="1">
                        <a:spcBef>
                          <a:spcPct val="0"/>
                        </a:spcBef>
                        <a:spcAft>
                          <a:spcPct val="0"/>
                        </a:spcAft>
                        <a:buClr>
                          <a:schemeClr val="bg2"/>
                        </a:buClr>
                        <a:buSzPct val="100000"/>
                      </a:pPr>
                      <a:endParaRPr kumimoji="1" lang="ja-JP" altLang="en-US" sz="1050" b="1" kern="1200" dirty="0">
                        <a:solidFill>
                          <a:schemeClr val="tx1"/>
                        </a:solidFill>
                        <a:latin typeface="+mn-ea"/>
                        <a:ea typeface="+mn-ea"/>
                        <a:cs typeface="+mn-cs"/>
                      </a:endParaRPr>
                    </a:p>
                  </a:txBody>
                  <a:tcPr marL="72000" marR="7200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A2BBDC"/>
                    </a:solidFill>
                  </a:tcPr>
                </a:tc>
                <a:tc>
                  <a:txBody>
                    <a:bodyPr/>
                    <a:lstStyle/>
                    <a:p>
                      <a:pPr marL="0" algn="r" defTabSz="914400" rtl="0" eaLnBrk="1" latinLnBrk="0" hangingPunct="1"/>
                      <a:r>
                        <a:rPr kumimoji="1" lang="en-US" altLang="ja-JP" sz="1050" kern="1200" dirty="0">
                          <a:solidFill>
                            <a:schemeClr val="tx1"/>
                          </a:solidFill>
                          <a:latin typeface="+mn-lt"/>
                          <a:ea typeface="+mn-ea"/>
                          <a:cs typeface="+mn-cs"/>
                        </a:rPr>
                        <a:t>20</a:t>
                      </a:r>
                      <a:endParaRPr kumimoji="1" lang="ja-JP" altLang="en-US" sz="1050" kern="1200" dirty="0">
                        <a:solidFill>
                          <a:schemeClr val="tx1"/>
                        </a:solidFill>
                        <a:latin typeface="+mn-lt"/>
                        <a:ea typeface="+mn-ea"/>
                        <a:cs typeface="+mn-cs"/>
                      </a:endParaRPr>
                    </a:p>
                  </a:txBody>
                  <a:tcPr marL="72000" marR="72000" marT="0" marB="0">
                    <a:lnL w="6350" cap="flat" cmpd="sng" algn="ctr">
                      <a:solidFill>
                        <a:schemeClr val="bg1"/>
                      </a:solidFill>
                      <a:prstDash val="solid"/>
                      <a:round/>
                      <a:headEnd type="none" w="med" len="med"/>
                      <a:tailEnd type="none" w="med" len="med"/>
                    </a:lnL>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8E8E8"/>
                    </a:solidFill>
                  </a:tcPr>
                </a:tc>
                <a:extLst>
                  <a:ext uri="{0D108BD9-81ED-4DB2-BD59-A6C34878D82A}">
                    <a16:rowId xmlns:a16="http://schemas.microsoft.com/office/drawing/2014/main" val="10008"/>
                  </a:ext>
                </a:extLst>
              </a:tr>
              <a:tr h="60317">
                <a:tc gridSpan="2">
                  <a:txBody>
                    <a:bodyPr/>
                    <a:lstStyle/>
                    <a:p>
                      <a:pPr marL="0" algn="ctr" defTabSz="955675" rtl="0" eaLnBrk="1" fontAlgn="base" latinLnBrk="0" hangingPunct="1">
                        <a:spcBef>
                          <a:spcPct val="0"/>
                        </a:spcBef>
                        <a:spcAft>
                          <a:spcPct val="0"/>
                        </a:spcAft>
                        <a:buClr>
                          <a:schemeClr val="bg2"/>
                        </a:buClr>
                        <a:buSzPct val="100000"/>
                      </a:pPr>
                      <a:r>
                        <a:rPr kumimoji="1" lang="ja-JP" altLang="en-US" sz="1050" b="1" kern="1200" dirty="0">
                          <a:solidFill>
                            <a:schemeClr val="tx1"/>
                          </a:solidFill>
                          <a:latin typeface="+mn-ea"/>
                          <a:ea typeface="+mn-ea"/>
                          <a:cs typeface="+mn-cs"/>
                        </a:rPr>
                        <a:t>リハビリセンター</a:t>
                      </a:r>
                    </a:p>
                  </a:txBody>
                  <a:tcPr marL="72000" marR="72000" marT="0" marB="0" anchor="ctr">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A2BBDC"/>
                    </a:solidFill>
                  </a:tcPr>
                </a:tc>
                <a:tc hMerge="1">
                  <a:txBody>
                    <a:bodyPr/>
                    <a:lstStyle/>
                    <a:p>
                      <a:pPr marL="0" algn="ctr" defTabSz="955675" rtl="0" eaLnBrk="1" fontAlgn="base" latinLnBrk="0" hangingPunct="1">
                        <a:spcBef>
                          <a:spcPct val="0"/>
                        </a:spcBef>
                        <a:spcAft>
                          <a:spcPct val="0"/>
                        </a:spcAft>
                        <a:buClr>
                          <a:schemeClr val="bg2"/>
                        </a:buClr>
                        <a:buSzPct val="100000"/>
                      </a:pPr>
                      <a:endParaRPr kumimoji="1" lang="ja-JP" altLang="en-US" sz="1050" b="1" kern="1200" dirty="0">
                        <a:solidFill>
                          <a:schemeClr val="tx1"/>
                        </a:solidFill>
                        <a:latin typeface="+mn-ea"/>
                        <a:ea typeface="+mn-ea"/>
                        <a:cs typeface="+mn-cs"/>
                      </a:endParaRPr>
                    </a:p>
                  </a:txBody>
                  <a:tcPr marL="72000" marR="7200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A2BBDC"/>
                    </a:solidFill>
                  </a:tcPr>
                </a:tc>
                <a:tc>
                  <a:txBody>
                    <a:bodyPr/>
                    <a:lstStyle/>
                    <a:p>
                      <a:pPr marL="0" algn="r" defTabSz="914400" rtl="0" eaLnBrk="1" latinLnBrk="0" hangingPunct="1"/>
                      <a:r>
                        <a:rPr kumimoji="1" lang="en-US" altLang="ja-JP" sz="1050" kern="1200" dirty="0">
                          <a:solidFill>
                            <a:schemeClr val="tx1"/>
                          </a:solidFill>
                          <a:latin typeface="+mn-lt"/>
                          <a:ea typeface="+mn-ea"/>
                          <a:cs typeface="+mn-cs"/>
                        </a:rPr>
                        <a:t>12</a:t>
                      </a:r>
                      <a:endParaRPr kumimoji="1" lang="ja-JP" altLang="en-US" sz="1050" kern="1200" dirty="0">
                        <a:solidFill>
                          <a:schemeClr val="tx1"/>
                        </a:solidFill>
                        <a:latin typeface="+mn-lt"/>
                        <a:ea typeface="+mn-ea"/>
                        <a:cs typeface="+mn-cs"/>
                      </a:endParaRPr>
                    </a:p>
                  </a:txBody>
                  <a:tcPr marL="72000" marR="72000" marT="0" marB="0">
                    <a:lnL w="6350" cap="flat" cmpd="sng" algn="ctr">
                      <a:solidFill>
                        <a:schemeClr val="bg1"/>
                      </a:solidFill>
                      <a:prstDash val="solid"/>
                      <a:round/>
                      <a:headEnd type="none" w="med" len="med"/>
                      <a:tailEnd type="none" w="med" len="med"/>
                    </a:lnL>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8E8E8"/>
                    </a:solidFill>
                  </a:tcPr>
                </a:tc>
                <a:extLst>
                  <a:ext uri="{0D108BD9-81ED-4DB2-BD59-A6C34878D82A}">
                    <a16:rowId xmlns:a16="http://schemas.microsoft.com/office/drawing/2014/main" val="10009"/>
                  </a:ext>
                </a:extLst>
              </a:tr>
              <a:tr h="60317">
                <a:tc gridSpan="2">
                  <a:txBody>
                    <a:bodyPr/>
                    <a:lstStyle/>
                    <a:p>
                      <a:pPr marL="0" algn="ctr" defTabSz="955675" rtl="0" eaLnBrk="1" fontAlgn="base" latinLnBrk="0" hangingPunct="1">
                        <a:spcBef>
                          <a:spcPct val="0"/>
                        </a:spcBef>
                        <a:spcAft>
                          <a:spcPct val="0"/>
                        </a:spcAft>
                        <a:buClr>
                          <a:schemeClr val="bg2"/>
                        </a:buClr>
                        <a:buSzPct val="100000"/>
                      </a:pPr>
                      <a:r>
                        <a:rPr kumimoji="1" lang="ja-JP" altLang="en-US" sz="1050" b="1" kern="1200" dirty="0">
                          <a:solidFill>
                            <a:schemeClr val="tx1"/>
                          </a:solidFill>
                          <a:latin typeface="+mn-ea"/>
                          <a:ea typeface="+mn-ea"/>
                          <a:cs typeface="+mn-cs"/>
                        </a:rPr>
                        <a:t>中央研究所</a:t>
                      </a:r>
                    </a:p>
                  </a:txBody>
                  <a:tcPr marL="72000" marR="72000" marT="0" marB="0" anchor="ctr">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A2BBDC"/>
                    </a:solidFill>
                  </a:tcPr>
                </a:tc>
                <a:tc hMerge="1">
                  <a:txBody>
                    <a:bodyPr/>
                    <a:lstStyle/>
                    <a:p>
                      <a:pPr marL="0" algn="ctr" defTabSz="955675" rtl="0" eaLnBrk="1" fontAlgn="base" latinLnBrk="0" hangingPunct="1">
                        <a:spcBef>
                          <a:spcPct val="0"/>
                        </a:spcBef>
                        <a:spcAft>
                          <a:spcPct val="0"/>
                        </a:spcAft>
                        <a:buClr>
                          <a:schemeClr val="bg2"/>
                        </a:buClr>
                        <a:buSzPct val="100000"/>
                      </a:pPr>
                      <a:endParaRPr kumimoji="1" lang="ja-JP" altLang="en-US" sz="1050" b="1" kern="1200" dirty="0">
                        <a:solidFill>
                          <a:schemeClr val="tx1"/>
                        </a:solidFill>
                        <a:latin typeface="+mn-ea"/>
                        <a:ea typeface="+mn-ea"/>
                        <a:cs typeface="+mn-cs"/>
                      </a:endParaRPr>
                    </a:p>
                  </a:txBody>
                  <a:tcPr marL="72000" marR="7200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A2BBDC"/>
                    </a:solidFill>
                  </a:tcPr>
                </a:tc>
                <a:tc>
                  <a:txBody>
                    <a:bodyPr/>
                    <a:lstStyle/>
                    <a:p>
                      <a:pPr marL="0" algn="r" defTabSz="914400" rtl="0" eaLnBrk="1" latinLnBrk="0" hangingPunct="1"/>
                      <a:r>
                        <a:rPr kumimoji="1" lang="en-US" altLang="ja-JP" sz="1050" kern="1200" dirty="0">
                          <a:solidFill>
                            <a:schemeClr val="tx1"/>
                          </a:solidFill>
                          <a:latin typeface="+mn-lt"/>
                          <a:ea typeface="+mn-ea"/>
                          <a:cs typeface="+mn-cs"/>
                        </a:rPr>
                        <a:t>13</a:t>
                      </a:r>
                      <a:endParaRPr kumimoji="1" lang="ja-JP" altLang="en-US" sz="1050" kern="1200" dirty="0">
                        <a:solidFill>
                          <a:schemeClr val="tx1"/>
                        </a:solidFill>
                        <a:latin typeface="+mn-lt"/>
                        <a:ea typeface="+mn-ea"/>
                        <a:cs typeface="+mn-cs"/>
                      </a:endParaRPr>
                    </a:p>
                  </a:txBody>
                  <a:tcPr marL="72000" marR="72000" marT="0" marB="0">
                    <a:lnL w="6350" cap="flat" cmpd="sng" algn="ctr">
                      <a:solidFill>
                        <a:schemeClr val="bg1"/>
                      </a:solidFill>
                      <a:prstDash val="solid"/>
                      <a:round/>
                      <a:headEnd type="none" w="med" len="med"/>
                      <a:tailEnd type="none" w="med" len="med"/>
                    </a:lnL>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8E8E8"/>
                    </a:solidFill>
                  </a:tcPr>
                </a:tc>
                <a:extLst>
                  <a:ext uri="{0D108BD9-81ED-4DB2-BD59-A6C34878D82A}">
                    <a16:rowId xmlns:a16="http://schemas.microsoft.com/office/drawing/2014/main" val="10010"/>
                  </a:ext>
                </a:extLst>
              </a:tr>
              <a:tr h="60317">
                <a:tc gridSpan="2">
                  <a:txBody>
                    <a:bodyPr/>
                    <a:lstStyle/>
                    <a:p>
                      <a:pPr marL="0" algn="ctr" defTabSz="955675" rtl="0" eaLnBrk="1" fontAlgn="base" latinLnBrk="0" hangingPunct="1">
                        <a:spcBef>
                          <a:spcPct val="0"/>
                        </a:spcBef>
                        <a:spcAft>
                          <a:spcPct val="0"/>
                        </a:spcAft>
                        <a:buClr>
                          <a:schemeClr val="bg2"/>
                        </a:buClr>
                        <a:buSzPct val="100000"/>
                      </a:pPr>
                      <a:r>
                        <a:rPr kumimoji="1" lang="ja-JP" altLang="en-US" sz="1050" b="1" kern="1200" dirty="0">
                          <a:solidFill>
                            <a:schemeClr val="tx1"/>
                          </a:solidFill>
                          <a:latin typeface="+mn-ea"/>
                          <a:ea typeface="+mn-ea"/>
                          <a:cs typeface="+mn-cs"/>
                        </a:rPr>
                        <a:t>心臓病センター</a:t>
                      </a:r>
                    </a:p>
                  </a:txBody>
                  <a:tcPr marL="72000" marR="72000" marT="0" marB="0" anchor="ctr">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A2BBDC"/>
                    </a:solidFill>
                  </a:tcPr>
                </a:tc>
                <a:tc hMerge="1">
                  <a:txBody>
                    <a:bodyPr/>
                    <a:lstStyle/>
                    <a:p>
                      <a:pPr marL="0" algn="ctr" defTabSz="955675" rtl="0" eaLnBrk="1" fontAlgn="base" latinLnBrk="0" hangingPunct="1">
                        <a:spcBef>
                          <a:spcPct val="0"/>
                        </a:spcBef>
                        <a:spcAft>
                          <a:spcPct val="0"/>
                        </a:spcAft>
                        <a:buClr>
                          <a:schemeClr val="bg2"/>
                        </a:buClr>
                        <a:buSzPct val="100000"/>
                      </a:pPr>
                      <a:endParaRPr kumimoji="1" lang="ja-JP" altLang="en-US" sz="1050" b="1" kern="1200" dirty="0">
                        <a:solidFill>
                          <a:schemeClr val="tx1"/>
                        </a:solidFill>
                        <a:latin typeface="+mn-ea"/>
                        <a:ea typeface="+mn-ea"/>
                        <a:cs typeface="+mn-cs"/>
                      </a:endParaRPr>
                    </a:p>
                  </a:txBody>
                  <a:tcPr marL="72000" marR="7200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A2BBDC"/>
                    </a:solidFill>
                  </a:tcPr>
                </a:tc>
                <a:tc>
                  <a:txBody>
                    <a:bodyPr/>
                    <a:lstStyle/>
                    <a:p>
                      <a:pPr marL="0" algn="r" defTabSz="914400" rtl="0" eaLnBrk="1" latinLnBrk="0" hangingPunct="1"/>
                      <a:r>
                        <a:rPr kumimoji="1" lang="en-US" altLang="ja-JP" sz="1050" kern="1200" dirty="0">
                          <a:solidFill>
                            <a:schemeClr val="tx1"/>
                          </a:solidFill>
                          <a:latin typeface="+mn-lt"/>
                          <a:ea typeface="+mn-ea"/>
                          <a:cs typeface="+mn-cs"/>
                        </a:rPr>
                        <a:t>18</a:t>
                      </a:r>
                      <a:endParaRPr kumimoji="1" lang="ja-JP" altLang="en-US" sz="1050" kern="1200" dirty="0">
                        <a:solidFill>
                          <a:schemeClr val="tx1"/>
                        </a:solidFill>
                        <a:latin typeface="+mn-lt"/>
                        <a:ea typeface="+mn-ea"/>
                        <a:cs typeface="+mn-cs"/>
                      </a:endParaRPr>
                    </a:p>
                  </a:txBody>
                  <a:tcPr marL="72000" marR="72000" marT="0" marB="0">
                    <a:lnL w="6350" cap="flat" cmpd="sng" algn="ctr">
                      <a:solidFill>
                        <a:schemeClr val="bg1"/>
                      </a:solidFill>
                      <a:prstDash val="solid"/>
                      <a:round/>
                      <a:headEnd type="none" w="med" len="med"/>
                      <a:tailEnd type="none" w="med" len="med"/>
                    </a:lnL>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8E8E8"/>
                    </a:solidFill>
                  </a:tcPr>
                </a:tc>
                <a:extLst>
                  <a:ext uri="{0D108BD9-81ED-4DB2-BD59-A6C34878D82A}">
                    <a16:rowId xmlns:a16="http://schemas.microsoft.com/office/drawing/2014/main" val="10011"/>
                  </a:ext>
                </a:extLst>
              </a:tr>
              <a:tr h="60317">
                <a:tc gridSpan="2">
                  <a:txBody>
                    <a:bodyPr/>
                    <a:lstStyle/>
                    <a:p>
                      <a:pPr marL="0" algn="ctr" defTabSz="955675" rtl="0" eaLnBrk="1" fontAlgn="base" latinLnBrk="0" hangingPunct="1">
                        <a:spcBef>
                          <a:spcPct val="0"/>
                        </a:spcBef>
                        <a:spcAft>
                          <a:spcPct val="0"/>
                        </a:spcAft>
                        <a:buClr>
                          <a:schemeClr val="bg2"/>
                        </a:buClr>
                        <a:buSzPct val="100000"/>
                      </a:pPr>
                      <a:r>
                        <a:rPr kumimoji="1" lang="ja-JP" altLang="en-US" sz="1050" b="1" kern="1200" dirty="0">
                          <a:solidFill>
                            <a:schemeClr val="tx1"/>
                          </a:solidFill>
                          <a:latin typeface="+mn-ea"/>
                          <a:ea typeface="+mn-ea"/>
                          <a:cs typeface="+mn-cs"/>
                        </a:rPr>
                        <a:t>がんセンター</a:t>
                      </a:r>
                    </a:p>
                  </a:txBody>
                  <a:tcPr marL="72000" marR="72000" marT="0" marB="0" anchor="ctr">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solidFill>
                      <a:srgbClr val="A2BBDC"/>
                    </a:solidFill>
                  </a:tcPr>
                </a:tc>
                <a:tc hMerge="1">
                  <a:txBody>
                    <a:bodyPr/>
                    <a:lstStyle/>
                    <a:p>
                      <a:pPr marL="0" algn="ctr" defTabSz="955675" rtl="0" eaLnBrk="1" fontAlgn="base" latinLnBrk="0" hangingPunct="1">
                        <a:spcBef>
                          <a:spcPct val="0"/>
                        </a:spcBef>
                        <a:spcAft>
                          <a:spcPct val="0"/>
                        </a:spcAft>
                        <a:buClr>
                          <a:schemeClr val="bg2"/>
                        </a:buClr>
                        <a:buSzPct val="100000"/>
                      </a:pPr>
                      <a:endParaRPr kumimoji="1" lang="ja-JP" altLang="en-US" sz="1050" b="1" kern="1200" dirty="0">
                        <a:solidFill>
                          <a:schemeClr val="tx1"/>
                        </a:solidFill>
                        <a:latin typeface="+mn-ea"/>
                        <a:ea typeface="+mn-ea"/>
                        <a:cs typeface="+mn-cs"/>
                      </a:endParaRPr>
                    </a:p>
                  </a:txBody>
                  <a:tcPr marL="72000" marR="7200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solidFill>
                      <a:srgbClr val="A2BBDC"/>
                    </a:solidFill>
                  </a:tcPr>
                </a:tc>
                <a:tc>
                  <a:txBody>
                    <a:bodyPr/>
                    <a:lstStyle/>
                    <a:p>
                      <a:pPr marL="0" algn="r" defTabSz="914400" rtl="0" eaLnBrk="1" latinLnBrk="0" hangingPunct="1"/>
                      <a:r>
                        <a:rPr kumimoji="1" lang="en-US" altLang="ja-JP" sz="1050" kern="1200" dirty="0">
                          <a:solidFill>
                            <a:schemeClr val="tx1"/>
                          </a:solidFill>
                          <a:latin typeface="+mn-lt"/>
                          <a:ea typeface="+mn-ea"/>
                          <a:cs typeface="+mn-cs"/>
                        </a:rPr>
                        <a:t>4</a:t>
                      </a:r>
                      <a:endParaRPr kumimoji="1" lang="ja-JP" altLang="en-US" sz="1050" kern="1200" dirty="0">
                        <a:solidFill>
                          <a:schemeClr val="tx1"/>
                        </a:solidFill>
                        <a:latin typeface="+mn-lt"/>
                        <a:ea typeface="+mn-ea"/>
                        <a:cs typeface="+mn-cs"/>
                      </a:endParaRPr>
                    </a:p>
                  </a:txBody>
                  <a:tcPr marL="72000" marR="72000" marT="0" marB="0">
                    <a:lnL w="6350" cap="flat" cmpd="sng" algn="ctr">
                      <a:solidFill>
                        <a:schemeClr val="bg1"/>
                      </a:solidFill>
                      <a:prstDash val="solid"/>
                      <a:round/>
                      <a:headEnd type="none" w="med" len="med"/>
                      <a:tailEnd type="none" w="med" len="med"/>
                    </a:lnL>
                    <a:lnT w="6350" cap="flat" cmpd="sng" algn="ctr">
                      <a:solidFill>
                        <a:schemeClr val="bg1"/>
                      </a:solidFill>
                      <a:prstDash val="solid"/>
                      <a:round/>
                      <a:headEnd type="none" w="med" len="med"/>
                      <a:tailEnd type="none" w="med" len="med"/>
                    </a:lnT>
                    <a:solidFill>
                      <a:srgbClr val="E8E8E8"/>
                    </a:solidFill>
                  </a:tcPr>
                </a:tc>
                <a:extLst>
                  <a:ext uri="{0D108BD9-81ED-4DB2-BD59-A6C34878D82A}">
                    <a16:rowId xmlns:a16="http://schemas.microsoft.com/office/drawing/2014/main" val="10012"/>
                  </a:ext>
                </a:extLst>
              </a:tr>
            </a:tbl>
          </a:graphicData>
        </a:graphic>
      </p:graphicFrame>
      <p:grpSp>
        <p:nvGrpSpPr>
          <p:cNvPr id="49" name="グループ化 48"/>
          <p:cNvGrpSpPr/>
          <p:nvPr/>
        </p:nvGrpSpPr>
        <p:grpSpPr>
          <a:xfrm>
            <a:off x="5601073" y="1844824"/>
            <a:ext cx="4104456" cy="288032"/>
            <a:chOff x="4803500" y="2113806"/>
            <a:chExt cx="2954133" cy="288032"/>
          </a:xfrm>
        </p:grpSpPr>
        <p:cxnSp>
          <p:nvCxnSpPr>
            <p:cNvPr id="50" name="直線コネクタ 49"/>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51"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36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病院区分別の病床数（</a:t>
              </a:r>
              <a:r>
                <a:rPr lang="en-US" altLang="ja-JP" sz="1400" dirty="0">
                  <a:solidFill>
                    <a:srgbClr val="000000"/>
                  </a:solidFill>
                  <a:latin typeface="Arial Black" pitchFamily="34" charset="0"/>
                  <a:ea typeface="HGP創英角ｺﾞｼｯｸUB" pitchFamily="50" charset="-128"/>
                </a:rPr>
                <a:t>2020</a:t>
              </a:r>
              <a:r>
                <a:rPr lang="ja-JP" altLang="en-US" sz="1400" dirty="0">
                  <a:solidFill>
                    <a:srgbClr val="000000"/>
                  </a:solidFill>
                  <a:latin typeface="Arial Black" pitchFamily="34" charset="0"/>
                  <a:ea typeface="HGP創英角ｺﾞｼｯｸUB" pitchFamily="50" charset="-128"/>
                </a:rPr>
                <a:t>年時点）</a:t>
              </a:r>
              <a:endParaRPr lang="en-US" altLang="ko-KR" sz="1400" dirty="0">
                <a:solidFill>
                  <a:srgbClr val="000000"/>
                </a:solidFill>
                <a:latin typeface="Arial Black" pitchFamily="34" charset="0"/>
                <a:ea typeface="HGP創英角ｺﾞｼｯｸUB" pitchFamily="50" charset="-128"/>
              </a:endParaRPr>
            </a:p>
          </p:txBody>
        </p:sp>
      </p:grpSp>
      <p:sp>
        <p:nvSpPr>
          <p:cNvPr id="25" name="テキスト ボックス 24"/>
          <p:cNvSpPr txBox="1"/>
          <p:nvPr/>
        </p:nvSpPr>
        <p:spPr>
          <a:xfrm>
            <a:off x="2896303" y="6207115"/>
            <a:ext cx="3712881" cy="246221"/>
          </a:xfrm>
          <a:prstGeom prst="rect">
            <a:avLst/>
          </a:prstGeom>
          <a:noFill/>
        </p:spPr>
        <p:txBody>
          <a:bodyPr wrap="square" lIns="0" tIns="0" rIns="0" bIns="0" rtlCol="0">
            <a:spAutoFit/>
          </a:bodyPr>
          <a:lstStyle/>
          <a:p>
            <a:r>
              <a:rPr lang="en-US" altLang="ja-JP" sz="800" dirty="0">
                <a:solidFill>
                  <a:srgbClr val="000000"/>
                </a:solidFill>
                <a:cs typeface="Arial" panose="020B0604020202020204" pitchFamily="34" charset="0"/>
              </a:rPr>
              <a:t>※1</a:t>
            </a:r>
            <a:r>
              <a:rPr lang="en-US" altLang="ja-JP" sz="800" dirty="0">
                <a:solidFill>
                  <a:srgbClr val="000000"/>
                </a:solidFill>
              </a:rPr>
              <a:t> </a:t>
            </a:r>
            <a:r>
              <a:rPr lang="ja-JP" altLang="en-US" sz="800" dirty="0">
                <a:solidFill>
                  <a:srgbClr val="000000"/>
                </a:solidFill>
              </a:rPr>
              <a:t>公的医療施設数、民間医療機関数は、いずれも</a:t>
            </a:r>
            <a:r>
              <a:rPr lang="en-US" altLang="ja-JP" sz="800" dirty="0">
                <a:solidFill>
                  <a:srgbClr val="000000"/>
                </a:solidFill>
              </a:rPr>
              <a:t>2020</a:t>
            </a:r>
            <a:r>
              <a:rPr lang="ja-JP" altLang="en-US" sz="800" dirty="0">
                <a:solidFill>
                  <a:srgbClr val="000000"/>
                </a:solidFill>
              </a:rPr>
              <a:t>年時点のもの。</a:t>
            </a:r>
            <a:endParaRPr lang="en-US" altLang="ja-JP" sz="800" dirty="0">
              <a:solidFill>
                <a:srgbClr val="000000"/>
              </a:solidFill>
            </a:endParaRPr>
          </a:p>
          <a:p>
            <a:r>
              <a:rPr lang="en-US" altLang="ja-JP" sz="800" dirty="0">
                <a:solidFill>
                  <a:srgbClr val="000000"/>
                </a:solidFill>
                <a:cs typeface="Arial" panose="020B0604020202020204" pitchFamily="34" charset="0"/>
              </a:rPr>
              <a:t>※2</a:t>
            </a:r>
            <a:r>
              <a:rPr lang="ja-JP" altLang="en-US" sz="800" dirty="0">
                <a:solidFill>
                  <a:srgbClr val="000000"/>
                </a:solidFill>
                <a:cs typeface="Arial" panose="020B0604020202020204" pitchFamily="34" charset="0"/>
              </a:rPr>
              <a:t> 病院と診療所違いは、入院施設（病床）の有無で、診療所には入院施設がない。</a:t>
            </a:r>
          </a:p>
        </p:txBody>
      </p:sp>
      <p:graphicFrame>
        <p:nvGraphicFramePr>
          <p:cNvPr id="32" name="Chart 31">
            <a:extLst>
              <a:ext uri="{FF2B5EF4-FFF2-40B4-BE49-F238E27FC236}">
                <a16:creationId xmlns:a16="http://schemas.microsoft.com/office/drawing/2014/main" id="{8D5858C8-F109-4872-B665-E2FE1B0F2BFB}"/>
              </a:ext>
            </a:extLst>
          </p:cNvPr>
          <p:cNvGraphicFramePr/>
          <p:nvPr>
            <p:custDataLst>
              <p:tags r:id="rId2"/>
            </p:custDataLst>
            <p:extLst>
              <p:ext uri="{D42A27DB-BD31-4B8C-83A1-F6EECF244321}">
                <p14:modId xmlns:p14="http://schemas.microsoft.com/office/powerpoint/2010/main" val="840288257"/>
              </p:ext>
            </p:extLst>
          </p:nvPr>
        </p:nvGraphicFramePr>
        <p:xfrm>
          <a:off x="6094413" y="2649538"/>
          <a:ext cx="3022600" cy="3022600"/>
        </p:xfrm>
        <a:graphic>
          <a:graphicData uri="http://schemas.openxmlformats.org/drawingml/2006/chart">
            <c:chart xmlns:c="http://schemas.openxmlformats.org/drawingml/2006/chart" xmlns:r="http://schemas.openxmlformats.org/officeDocument/2006/relationships" r:id="rId13"/>
          </a:graphicData>
        </a:graphic>
      </p:graphicFrame>
      <p:sp>
        <p:nvSpPr>
          <p:cNvPr id="27" name="テキスト プレースホルダ 9">
            <a:extLst>
              <a:ext uri="{FF2B5EF4-FFF2-40B4-BE49-F238E27FC236}">
                <a16:creationId xmlns:a16="http://schemas.microsoft.com/office/drawing/2014/main" id="{619CDD6C-DDAD-47E1-9FF0-0E92F3537C21}"/>
              </a:ext>
            </a:extLst>
          </p:cNvPr>
          <p:cNvSpPr>
            <a:spLocks noGrp="1"/>
          </p:cNvSpPr>
          <p:nvPr>
            <p:custDataLst>
              <p:tags r:id="rId3"/>
            </p:custDataLst>
          </p:nvPr>
        </p:nvSpPr>
        <p:spPr bwMode="auto">
          <a:xfrm>
            <a:off x="5576888" y="4884738"/>
            <a:ext cx="750888"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228520B5-8F95-4080-B239-A405911907E6}" type="datetime'そ''の''''他''''''''''''''''''''''''''公''''''''的'''''">
              <a:rPr lang="ja-JP" altLang="en-US" sz="1200" smtClean="0"/>
              <a:pPr marL="0" indent="0" algn="r">
                <a:spcBef>
                  <a:spcPct val="0"/>
                </a:spcBef>
                <a:buNone/>
              </a:pPr>
              <a:t>その他公的</a:t>
            </a:fld>
            <a:endParaRPr lang="ja-JP" altLang="en-US" sz="1200" dirty="0"/>
          </a:p>
        </p:txBody>
      </p:sp>
      <p:sp>
        <p:nvSpPr>
          <p:cNvPr id="72" name="テキスト プレースホルダ 9">
            <a:extLst>
              <a:ext uri="{FF2B5EF4-FFF2-40B4-BE49-F238E27FC236}">
                <a16:creationId xmlns:a16="http://schemas.microsoft.com/office/drawing/2014/main" id="{D7D8A891-4AB4-45CA-A0B6-4602D49E6FB8}"/>
              </a:ext>
            </a:extLst>
          </p:cNvPr>
          <p:cNvSpPr>
            <a:spLocks noGrp="1"/>
          </p:cNvSpPr>
          <p:nvPr>
            <p:custDataLst>
              <p:tags r:id="rId4"/>
            </p:custDataLst>
          </p:nvPr>
        </p:nvSpPr>
        <p:spPr bwMode="gray">
          <a:xfrm>
            <a:off x="8299450" y="4194175"/>
            <a:ext cx="671513" cy="42545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443EF51-3CA4-4A06-B139-AC6709A91061}" type="datetime'''''''''''''''45'',''''''''''''1''''''''7''7'''''''''">
              <a:rPr lang="en-US" altLang="en-US" sz="1400" smtClean="0">
                <a:solidFill>
                  <a:schemeClr val="bg1"/>
                </a:solidFill>
              </a:rPr>
              <a:pPr/>
              <a:t>45,177</a:t>
            </a:fld>
            <a:br>
              <a:rPr lang="en-US" altLang="en-US" sz="1400">
                <a:solidFill>
                  <a:schemeClr val="bg1"/>
                </a:solidFill>
                <a:effectLst/>
              </a:rPr>
            </a:br>
            <a:r>
              <a:rPr lang="en-US" altLang="en-US" sz="1400">
                <a:solidFill>
                  <a:schemeClr val="bg1"/>
                </a:solidFill>
                <a:effectLst/>
              </a:rPr>
              <a:t>(</a:t>
            </a:r>
            <a:fld id="{1D5FE615-E161-4587-BFAE-A5CF1B9B6C53}" type="datetime'''''''''''5''''''''''''''''''''''''7.''''''''''''''5%'''''">
              <a:rPr lang="en-US" altLang="en-US" sz="1400" smtClean="0">
                <a:solidFill>
                  <a:schemeClr val="bg1"/>
                </a:solidFill>
              </a:rPr>
              <a:pPr/>
              <a:t>57.5%</a:t>
            </a:fld>
            <a:r>
              <a:rPr lang="en-US" altLang="ja-JP" sz="1400">
                <a:solidFill>
                  <a:schemeClr val="bg1"/>
                </a:solidFill>
              </a:rPr>
              <a:t>)</a:t>
            </a:r>
            <a:endParaRPr lang="ja-JP" altLang="en-US" sz="1400" dirty="0">
              <a:solidFill>
                <a:schemeClr val="bg1"/>
              </a:solidFill>
            </a:endParaRPr>
          </a:p>
        </p:txBody>
      </p:sp>
      <p:sp>
        <p:nvSpPr>
          <p:cNvPr id="74" name="テキスト プレースホルダ 9">
            <a:extLst>
              <a:ext uri="{FF2B5EF4-FFF2-40B4-BE49-F238E27FC236}">
                <a16:creationId xmlns:a16="http://schemas.microsoft.com/office/drawing/2014/main" id="{31CC8F24-6C9C-4E04-8D33-0ECF403E82B5}"/>
              </a:ext>
            </a:extLst>
          </p:cNvPr>
          <p:cNvSpPr>
            <a:spLocks noGrp="1"/>
          </p:cNvSpPr>
          <p:nvPr>
            <p:custDataLst>
              <p:tags r:id="rId5"/>
            </p:custDataLst>
          </p:nvPr>
        </p:nvSpPr>
        <p:spPr bwMode="gray">
          <a:xfrm>
            <a:off x="6538913" y="3201988"/>
            <a:ext cx="671513" cy="42545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A7CC87D-7583-4E25-84F2-B840391C1F32}" type="datetime'''''''''''19'',''''''4''''''''2''''''''1'''''''''">
              <a:rPr lang="en-US" altLang="en-US" sz="1400" smtClean="0"/>
              <a:pPr/>
              <a:t>19,421</a:t>
            </a:fld>
            <a:br>
              <a:rPr lang="en-US" altLang="en-US" sz="1400">
                <a:effectLst/>
              </a:rPr>
            </a:br>
            <a:r>
              <a:rPr lang="en-US" altLang="en-US" sz="1400">
                <a:effectLst/>
              </a:rPr>
              <a:t>(</a:t>
            </a:r>
            <a:fld id="{7BDCDC7A-5D46-48CA-9564-42AB70064609}" type="datetime'''''''''''''''''''''''2''''''''''''''4''''''.''''''7''%'''''">
              <a:rPr lang="en-US" altLang="en-US" sz="1400" smtClean="0"/>
              <a:pPr/>
              <a:t>24.7%</a:t>
            </a:fld>
            <a:r>
              <a:rPr lang="en-US" altLang="ja-JP" sz="1400"/>
              <a:t>)</a:t>
            </a:r>
            <a:endParaRPr lang="ja-JP" altLang="en-US" sz="1400" dirty="0"/>
          </a:p>
        </p:txBody>
      </p:sp>
      <p:sp>
        <p:nvSpPr>
          <p:cNvPr id="26" name="テキスト プレースホルダ 9">
            <a:extLst>
              <a:ext uri="{FF2B5EF4-FFF2-40B4-BE49-F238E27FC236}">
                <a16:creationId xmlns:a16="http://schemas.microsoft.com/office/drawing/2014/main" id="{C4784EFC-9560-4D4A-A94F-6C24076F1010}"/>
              </a:ext>
            </a:extLst>
          </p:cNvPr>
          <p:cNvSpPr>
            <a:spLocks noGrp="1"/>
          </p:cNvSpPr>
          <p:nvPr>
            <p:custDataLst>
              <p:tags r:id="rId6"/>
            </p:custDataLst>
          </p:nvPr>
        </p:nvSpPr>
        <p:spPr bwMode="auto">
          <a:xfrm>
            <a:off x="9055100" y="4433888"/>
            <a:ext cx="660400"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E67E8318-5077-4F9D-AB31-330D51A4B456}" type="datetime'M''OH''''''''''''''''''管轄'''''''''''''">
              <a:rPr lang="en-US" altLang="en-US" sz="1200" smtClean="0"/>
              <a:pPr marL="0" indent="0">
                <a:spcBef>
                  <a:spcPct val="0"/>
                </a:spcBef>
                <a:buNone/>
              </a:pPr>
              <a:t>MOH管轄</a:t>
            </a:fld>
            <a:endParaRPr lang="ja-JP" altLang="en-US" sz="1200" dirty="0"/>
          </a:p>
        </p:txBody>
      </p:sp>
      <p:sp>
        <p:nvSpPr>
          <p:cNvPr id="73" name="テキスト プレースホルダ 9">
            <a:extLst>
              <a:ext uri="{FF2B5EF4-FFF2-40B4-BE49-F238E27FC236}">
                <a16:creationId xmlns:a16="http://schemas.microsoft.com/office/drawing/2014/main" id="{E9A284CA-E15B-4734-8828-578CA653F024}"/>
              </a:ext>
            </a:extLst>
          </p:cNvPr>
          <p:cNvSpPr>
            <a:spLocks noGrp="1"/>
          </p:cNvSpPr>
          <p:nvPr>
            <p:custDataLst>
              <p:tags r:id="rId7"/>
            </p:custDataLst>
          </p:nvPr>
        </p:nvSpPr>
        <p:spPr bwMode="gray">
          <a:xfrm>
            <a:off x="6378575" y="4484688"/>
            <a:ext cx="671513" cy="42545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26F4D95-BF78-48A7-9B06-185EE06925D0}" type="datetime'13'''''''''',''''''''9''9''''''''''''''''''''''''''''0'''">
              <a:rPr lang="en-US" altLang="en-US" sz="1400" smtClean="0"/>
              <a:pPr/>
              <a:t>13,990</a:t>
            </a:fld>
            <a:br>
              <a:rPr lang="en-US" altLang="en-US" sz="1400">
                <a:effectLst/>
              </a:rPr>
            </a:br>
            <a:r>
              <a:rPr lang="en-US" altLang="en-US" sz="1400">
                <a:effectLst/>
              </a:rPr>
              <a:t>(</a:t>
            </a:r>
            <a:fld id="{C3305D01-32FC-4289-9AE5-E0B21D9BABE0}" type="datetime'''''1''7''''''''.''''''''8''''''''''''%'''''''''''''">
              <a:rPr lang="en-US" altLang="en-US" sz="1400" smtClean="0"/>
              <a:pPr/>
              <a:t>17.8%</a:t>
            </a:fld>
            <a:r>
              <a:rPr lang="en-US" altLang="ja-JP" sz="1400"/>
              <a:t>)</a:t>
            </a:r>
            <a:endParaRPr lang="ja-JP" altLang="en-US" sz="1400" dirty="0"/>
          </a:p>
        </p:txBody>
      </p:sp>
      <p:sp>
        <p:nvSpPr>
          <p:cNvPr id="28" name="テキスト プレースホルダ 9">
            <a:extLst>
              <a:ext uri="{FF2B5EF4-FFF2-40B4-BE49-F238E27FC236}">
                <a16:creationId xmlns:a16="http://schemas.microsoft.com/office/drawing/2014/main" id="{81ABC251-E697-4AAA-974F-B214E73B2CC5}"/>
              </a:ext>
            </a:extLst>
          </p:cNvPr>
          <p:cNvSpPr>
            <a:spLocks noGrp="1"/>
          </p:cNvSpPr>
          <p:nvPr>
            <p:custDataLst>
              <p:tags r:id="rId8"/>
            </p:custDataLst>
          </p:nvPr>
        </p:nvSpPr>
        <p:spPr bwMode="auto">
          <a:xfrm>
            <a:off x="6275388" y="2940050"/>
            <a:ext cx="304800"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DBAF84FF-8708-45A0-9F25-01FE2E8BE7E4}" type="datetime'''''''''''''''''民''間'''''''''">
              <a:rPr lang="ja-JP" altLang="en-US" sz="1200" smtClean="0"/>
              <a:pPr marL="0" indent="0" algn="r">
                <a:spcBef>
                  <a:spcPct val="0"/>
                </a:spcBef>
                <a:buNone/>
              </a:pPr>
              <a:t>民間</a:t>
            </a:fld>
            <a:endParaRPr lang="ja-JP" altLang="en-US" sz="1200" dirty="0"/>
          </a:p>
        </p:txBody>
      </p:sp>
    </p:spTree>
    <p:extLst>
      <p:ext uri="{BB962C8B-B14F-4D97-AF65-F5344CB8AC3E}">
        <p14:creationId xmlns:p14="http://schemas.microsoft.com/office/powerpoint/2010/main" val="18136995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オブジェクト 6" hidden="1"/>
          <p:cNvGraphicFramePr>
            <a:graphicFrameLocks noChangeAspect="1"/>
          </p:cNvGraphicFramePr>
          <p:nvPr>
            <p:custDataLst>
              <p:tags r:id="rId1"/>
            </p:custDataLst>
            <p:extLst>
              <p:ext uri="{D42A27DB-BD31-4B8C-83A1-F6EECF244321}">
                <p14:modId xmlns:p14="http://schemas.microsoft.com/office/powerpoint/2010/main" val="48108504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6" imgW="270" imgH="270" progId="TCLayout.ActiveDocument.1">
                  <p:embed/>
                </p:oleObj>
              </mc:Choice>
              <mc:Fallback>
                <p:oleObj name="think-cell Slide" r:id="rId36" imgW="270" imgH="270" progId="TCLayout.ActiveDocument.1">
                  <p:embed/>
                  <p:pic>
                    <p:nvPicPr>
                      <p:cNvPr id="7" name="オブジェクト 6" hidden="1"/>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5"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2" name="タイトル 1"/>
          <p:cNvSpPr>
            <a:spLocks noGrp="1"/>
          </p:cNvSpPr>
          <p:nvPr>
            <p:ph type="title"/>
          </p:nvPr>
        </p:nvSpPr>
        <p:spPr/>
        <p:txBody>
          <a:bodyPr vert="horz"/>
          <a:lstStyle/>
          <a:p>
            <a:r>
              <a:rPr lang="ja-JP" altLang="en-US" dirty="0"/>
              <a:t>サウジアラビア／医療関連／医療・公衆衛生</a:t>
            </a:r>
          </a:p>
        </p:txBody>
      </p:sp>
      <p:sp>
        <p:nvSpPr>
          <p:cNvPr id="3" name="テキスト プレースホルダー 2"/>
          <p:cNvSpPr>
            <a:spLocks noGrp="1"/>
          </p:cNvSpPr>
          <p:nvPr>
            <p:ph type="body" sz="quarter" idx="15"/>
          </p:nvPr>
        </p:nvSpPr>
        <p:spPr/>
        <p:txBody>
          <a:bodyPr/>
          <a:lstStyle/>
          <a:p>
            <a:r>
              <a:rPr lang="ja-JP" altLang="en-US" dirty="0"/>
              <a:t>医療機関 </a:t>
            </a:r>
            <a:r>
              <a:rPr lang="en-US" altLang="ja-JP" dirty="0"/>
              <a:t>- </a:t>
            </a:r>
            <a:r>
              <a:rPr lang="ja-JP" altLang="en-US" dirty="0"/>
              <a:t>医療機関区分と施設数・病床数の推移（</a:t>
            </a:r>
            <a:r>
              <a:rPr lang="en-US" altLang="ja-JP" dirty="0"/>
              <a:t>2/2</a:t>
            </a:r>
            <a:r>
              <a:rPr lang="ja-JP" altLang="en-US" dirty="0"/>
              <a:t>）</a:t>
            </a:r>
            <a:endParaRPr lang="en-US" altLang="ja-JP" dirty="0"/>
          </a:p>
        </p:txBody>
      </p:sp>
      <p:grpSp>
        <p:nvGrpSpPr>
          <p:cNvPr id="18" name="グループ化 7"/>
          <p:cNvGrpSpPr/>
          <p:nvPr/>
        </p:nvGrpSpPr>
        <p:grpSpPr>
          <a:xfrm>
            <a:off x="200471" y="1669629"/>
            <a:ext cx="4536507" cy="288032"/>
            <a:chOff x="4803500" y="2113806"/>
            <a:chExt cx="2954133" cy="288032"/>
          </a:xfrm>
        </p:grpSpPr>
        <p:cxnSp>
          <p:nvCxnSpPr>
            <p:cNvPr id="19" name="直線コネクタ 18"/>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0"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36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病院数の推移</a:t>
              </a:r>
            </a:p>
          </p:txBody>
        </p:sp>
      </p:grpSp>
      <p:grpSp>
        <p:nvGrpSpPr>
          <p:cNvPr id="21" name="グループ化 7"/>
          <p:cNvGrpSpPr/>
          <p:nvPr/>
        </p:nvGrpSpPr>
        <p:grpSpPr>
          <a:xfrm>
            <a:off x="5102225" y="1669629"/>
            <a:ext cx="4537075" cy="288032"/>
            <a:chOff x="4803500" y="2113806"/>
            <a:chExt cx="2954133" cy="288032"/>
          </a:xfrm>
        </p:grpSpPr>
        <p:cxnSp>
          <p:nvCxnSpPr>
            <p:cNvPr id="22" name="直線コネクタ 21"/>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3"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36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病床数</a:t>
              </a:r>
              <a:endParaRPr lang="zh-TW" altLang="en-US" sz="1400" dirty="0">
                <a:solidFill>
                  <a:srgbClr val="000000"/>
                </a:solidFill>
                <a:latin typeface="Arial Black" pitchFamily="34" charset="0"/>
                <a:ea typeface="HGP創英角ｺﾞｼｯｸUB" pitchFamily="50" charset="-128"/>
              </a:endParaRPr>
            </a:p>
          </p:txBody>
        </p:sp>
      </p:grpSp>
      <p:sp>
        <p:nvSpPr>
          <p:cNvPr id="24" name="テキスト ボックス 23"/>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病院数・病床数ともに</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2020</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年まで微増傾向にあったが、</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2021</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年に微減している。</a:t>
            </a: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7" name="テキスト ボックス 26"/>
          <p:cNvSpPr txBox="1"/>
          <p:nvPr/>
        </p:nvSpPr>
        <p:spPr>
          <a:xfrm>
            <a:off x="200472" y="2060848"/>
            <a:ext cx="504056" cy="144016"/>
          </a:xfrm>
          <a:prstGeom prst="rect">
            <a:avLst/>
          </a:prstGeom>
          <a:noFill/>
        </p:spPr>
        <p:txBody>
          <a:bodyPr wrap="square" lIns="0" tIns="0" rIns="0" bIns="0" rtlCol="0" anchor="ctr" anchorCtr="0">
            <a:noAutofit/>
          </a:bodyPr>
          <a:lstStyle/>
          <a:p>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（施設）</a:t>
            </a:r>
          </a:p>
        </p:txBody>
      </p:sp>
      <p:sp>
        <p:nvSpPr>
          <p:cNvPr id="28" name="テキスト ボックス 27"/>
          <p:cNvSpPr txBox="1"/>
          <p:nvPr/>
        </p:nvSpPr>
        <p:spPr>
          <a:xfrm>
            <a:off x="5169024" y="2060848"/>
            <a:ext cx="504056" cy="144016"/>
          </a:xfrm>
          <a:prstGeom prst="rect">
            <a:avLst/>
          </a:prstGeom>
          <a:noFill/>
        </p:spPr>
        <p:txBody>
          <a:bodyPr wrap="square" lIns="0" tIns="0" rIns="0" bIns="0" rtlCol="0" anchor="ctr" anchorCtr="0">
            <a:noAutofit/>
          </a:bodyPr>
          <a:lstStyle/>
          <a:p>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（床）</a:t>
            </a:r>
          </a:p>
        </p:txBody>
      </p:sp>
      <p:sp>
        <p:nvSpPr>
          <p:cNvPr id="29" name="テキスト ボックス 28"/>
          <p:cNvSpPr txBox="1"/>
          <p:nvPr/>
        </p:nvSpPr>
        <p:spPr>
          <a:xfrm>
            <a:off x="9201472" y="2060848"/>
            <a:ext cx="504056" cy="144016"/>
          </a:xfrm>
          <a:prstGeom prst="rect">
            <a:avLst/>
          </a:prstGeom>
          <a:noFill/>
        </p:spPr>
        <p:txBody>
          <a:bodyPr wrap="square" lIns="0" tIns="0" rIns="0" bIns="0" rtlCol="0" anchor="ctr" anchorCtr="0">
            <a:noAutofit/>
          </a:bodyPr>
          <a:lstStyle/>
          <a:p>
            <a:pPr algn="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（床）</a:t>
            </a:r>
          </a:p>
        </p:txBody>
      </p:sp>
      <p:sp>
        <p:nvSpPr>
          <p:cNvPr id="30" name="テキスト ボックス 29"/>
          <p:cNvSpPr txBox="1"/>
          <p:nvPr/>
        </p:nvSpPr>
        <p:spPr>
          <a:xfrm>
            <a:off x="200025" y="6541982"/>
            <a:ext cx="9289032" cy="123111"/>
          </a:xfrm>
          <a:prstGeom prst="rect">
            <a:avLst/>
          </a:prstGeom>
          <a:noFill/>
        </p:spPr>
        <p:txBody>
          <a:bodyPr wrap="square" lIns="0" tIns="0" rIns="0" bIns="0" rtlCol="0">
            <a:spAutoFit/>
          </a:bodyPr>
          <a:lstStyle/>
          <a:p>
            <a:pPr marL="355600" indent="-35560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政府統計（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KSA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GASTAT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solidFill>
                  <a:srgbClr val="000000"/>
                </a:solidFill>
                <a:cs typeface="Arial" panose="020B0604020202020204" pitchFamily="34" charset="0"/>
              </a:rPr>
              <a:t> MOH</a:t>
            </a:r>
            <a:r>
              <a:rPr lang="ja-JP" altLang="en-US" sz="800" dirty="0">
                <a:solidFill>
                  <a:srgbClr val="000000"/>
                </a:solidFill>
                <a:cs typeface="Arial" panose="020B0604020202020204" pitchFamily="34" charset="0"/>
              </a:rPr>
              <a:t>「</a:t>
            </a:r>
            <a:r>
              <a:rPr lang="en-US" altLang="ja-JP" sz="800" dirty="0">
                <a:solidFill>
                  <a:srgbClr val="000000"/>
                </a:solidFill>
                <a:cs typeface="Arial" panose="020B0604020202020204" pitchFamily="34" charset="0"/>
              </a:rPr>
              <a:t>Statistical Yearbook 2020</a:t>
            </a:r>
            <a:r>
              <a:rPr lang="ja-JP" altLang="en-US" sz="800" dirty="0">
                <a:solidFill>
                  <a:srgbClr val="000000"/>
                </a:solidFill>
                <a:cs typeface="Arial" panose="020B0604020202020204" pitchFamily="34" charset="0"/>
              </a:rPr>
              <a:t>」</a:t>
            </a:r>
            <a:endParaRPr kumimoji="0" lang="en-US" altLang="ja-JP" sz="800" dirty="0" bmk=""/>
          </a:p>
        </p:txBody>
      </p:sp>
      <p:sp>
        <p:nvSpPr>
          <p:cNvPr id="84" name="Rectangle 83"/>
          <p:cNvSpPr/>
          <p:nvPr>
            <p:custDataLst>
              <p:tags r:id="rId3"/>
            </p:custDataLst>
          </p:nvPr>
        </p:nvSpPr>
        <p:spPr bwMode="gray">
          <a:xfrm>
            <a:off x="6365875" y="6110288"/>
            <a:ext cx="179388" cy="133350"/>
          </a:xfrm>
          <a:prstGeom prst="rect">
            <a:avLst/>
          </a:prstGeom>
          <a:solidFill>
            <a:srgbClr val="80CCE8"/>
          </a:solidFill>
          <a:ln w="9525" algn="ctr">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50" name="Straight Connector 49">
            <a:extLst>
              <a:ext uri="{FF2B5EF4-FFF2-40B4-BE49-F238E27FC236}">
                <a16:creationId xmlns:a16="http://schemas.microsoft.com/office/drawing/2014/main" id="{6AC13B11-6AFC-4215-923B-B8534D5B7EA6}"/>
              </a:ext>
            </a:extLst>
          </p:cNvPr>
          <p:cNvCxnSpPr/>
          <p:nvPr>
            <p:custDataLst>
              <p:tags r:id="rId4"/>
            </p:custDataLst>
          </p:nvPr>
        </p:nvCxnSpPr>
        <p:spPr bwMode="gray">
          <a:xfrm>
            <a:off x="6280150" y="6380163"/>
            <a:ext cx="265113" cy="0"/>
          </a:xfrm>
          <a:prstGeom prst="line">
            <a:avLst/>
          </a:prstGeom>
          <a:ln w="9525" cap="flat" cmpd="sng" algn="ctr">
            <a:solidFill>
              <a:srgbClr val="1F497D"/>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85" name="Oval 84"/>
          <p:cNvSpPr/>
          <p:nvPr>
            <p:custDataLst>
              <p:tags r:id="rId5"/>
            </p:custDataLst>
          </p:nvPr>
        </p:nvSpPr>
        <p:spPr bwMode="gray">
          <a:xfrm>
            <a:off x="6373813" y="6342063"/>
            <a:ext cx="76200" cy="76200"/>
          </a:xfrm>
          <a:prstGeom prst="ellipse">
            <a:avLst/>
          </a:prstGeom>
          <a:solidFill>
            <a:srgbClr val="1F497D"/>
          </a:solidFill>
          <a:ln w="952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86" name="テキスト プレースホルダ 9"/>
          <p:cNvSpPr>
            <a:spLocks noGrp="1"/>
          </p:cNvSpPr>
          <p:nvPr>
            <p:custDataLst>
              <p:tags r:id="rId6"/>
            </p:custDataLst>
          </p:nvPr>
        </p:nvSpPr>
        <p:spPr bwMode="auto">
          <a:xfrm>
            <a:off x="6596063" y="6105525"/>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r>
              <a:rPr kumimoji="0" lang="ja-JP" altLang="en-US" sz="1000" dirty="0">
                <a:sym typeface="+mn-lt"/>
              </a:rPr>
              <a:t>病床数</a:t>
            </a:r>
          </a:p>
        </p:txBody>
      </p:sp>
      <p:sp>
        <p:nvSpPr>
          <p:cNvPr id="87" name="テキスト プレースホルダ 9"/>
          <p:cNvSpPr>
            <a:spLocks noGrp="1"/>
          </p:cNvSpPr>
          <p:nvPr>
            <p:custDataLst>
              <p:tags r:id="rId7"/>
            </p:custDataLst>
          </p:nvPr>
        </p:nvSpPr>
        <p:spPr bwMode="auto">
          <a:xfrm>
            <a:off x="6596063" y="6308725"/>
            <a:ext cx="1119188"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r>
              <a:rPr lang="en-US" altLang="ja-JP" sz="1000" dirty="0"/>
              <a:t>1000</a:t>
            </a:r>
            <a:r>
              <a:rPr lang="ja-JP" altLang="en-US" sz="1000" dirty="0"/>
              <a:t>人あたり病床数</a:t>
            </a:r>
            <a:endParaRPr kumimoji="0" lang="ja-JP" altLang="en-US" sz="1000" dirty="0">
              <a:sym typeface="+mn-lt"/>
            </a:endParaRPr>
          </a:p>
        </p:txBody>
      </p:sp>
      <p:sp>
        <p:nvSpPr>
          <p:cNvPr id="10" name="Rectangle 9"/>
          <p:cNvSpPr/>
          <p:nvPr>
            <p:custDataLst>
              <p:tags r:id="rId8"/>
            </p:custDataLst>
          </p:nvPr>
        </p:nvSpPr>
        <p:spPr bwMode="gray">
          <a:xfrm>
            <a:off x="1465263" y="6110288"/>
            <a:ext cx="179388" cy="133350"/>
          </a:xfrm>
          <a:prstGeom prst="rect">
            <a:avLst/>
          </a:prstGeom>
          <a:solidFill>
            <a:srgbClr val="C0E6F4"/>
          </a:solidFill>
          <a:ln w="9525"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11" name="Rectangle 10"/>
          <p:cNvSpPr/>
          <p:nvPr>
            <p:custDataLst>
              <p:tags r:id="rId9"/>
            </p:custDataLst>
          </p:nvPr>
        </p:nvSpPr>
        <p:spPr bwMode="gray">
          <a:xfrm>
            <a:off x="1465263" y="6313488"/>
            <a:ext cx="179388" cy="133350"/>
          </a:xfrm>
          <a:prstGeom prst="rect">
            <a:avLst/>
          </a:prstGeom>
          <a:solidFill>
            <a:srgbClr val="80CCE8"/>
          </a:solidFill>
          <a:ln w="9525"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42" name="テキスト プレースホルダ 9"/>
          <p:cNvSpPr>
            <a:spLocks noGrp="1"/>
          </p:cNvSpPr>
          <p:nvPr>
            <p:custDataLst>
              <p:tags r:id="rId10"/>
            </p:custDataLst>
          </p:nvPr>
        </p:nvSpPr>
        <p:spPr bwMode="auto">
          <a:xfrm>
            <a:off x="1695450" y="6105525"/>
            <a:ext cx="762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B62E8015-7A78-41BF-A1DE-360B883CF4F0}" type="datetime'''''''''''公''''''''的''''''医''''療''''''''''機''''''''''''関'''''">
              <a:rPr lang="ja-JP" altLang="en-US" sz="1000" smtClean="0"/>
              <a:pPr marL="0" indent="0">
                <a:spcBef>
                  <a:spcPct val="0"/>
                </a:spcBef>
                <a:buNone/>
              </a:pPr>
              <a:t>公的医療機関</a:t>
            </a:fld>
            <a:endParaRPr kumimoji="0" lang="ja-JP" altLang="en-US" sz="1000" dirty="0">
              <a:sym typeface="+mn-lt"/>
            </a:endParaRPr>
          </a:p>
        </p:txBody>
      </p:sp>
      <p:sp>
        <p:nvSpPr>
          <p:cNvPr id="43" name="テキスト プレースホルダ 9"/>
          <p:cNvSpPr>
            <a:spLocks noGrp="1"/>
          </p:cNvSpPr>
          <p:nvPr>
            <p:custDataLst>
              <p:tags r:id="rId11"/>
            </p:custDataLst>
          </p:nvPr>
        </p:nvSpPr>
        <p:spPr bwMode="auto">
          <a:xfrm>
            <a:off x="1695450" y="6308725"/>
            <a:ext cx="762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A1123FDD-40A7-45C7-8BD2-2361873C93CB}" type="datetime'''''''民''間''''''''医''''''''''''''''''''''''療''機''''''関'''''">
              <a:rPr lang="ja-JP" altLang="en-US" sz="1000" smtClean="0"/>
              <a:pPr marL="0" indent="0">
                <a:spcBef>
                  <a:spcPct val="0"/>
                </a:spcBef>
                <a:buNone/>
              </a:pPr>
              <a:t>民間医療機関</a:t>
            </a:fld>
            <a:endParaRPr kumimoji="0" lang="ja-JP" altLang="en-US" sz="1000" dirty="0">
              <a:sym typeface="+mn-lt"/>
            </a:endParaRPr>
          </a:p>
        </p:txBody>
      </p:sp>
      <p:graphicFrame>
        <p:nvGraphicFramePr>
          <p:cNvPr id="4" name="Chart 202">
            <a:extLst>
              <a:ext uri="{FF2B5EF4-FFF2-40B4-BE49-F238E27FC236}">
                <a16:creationId xmlns:a16="http://schemas.microsoft.com/office/drawing/2014/main" id="{BD6E4067-06FF-03C3-6F5A-D340480722E8}"/>
              </a:ext>
            </a:extLst>
          </p:cNvPr>
          <p:cNvGraphicFramePr/>
          <p:nvPr>
            <p:custDataLst>
              <p:tags r:id="rId12"/>
            </p:custDataLst>
            <p:extLst>
              <p:ext uri="{D42A27DB-BD31-4B8C-83A1-F6EECF244321}">
                <p14:modId xmlns:p14="http://schemas.microsoft.com/office/powerpoint/2010/main" val="3796606438"/>
              </p:ext>
            </p:extLst>
          </p:nvPr>
        </p:nvGraphicFramePr>
        <p:xfrm>
          <a:off x="95250" y="2251075"/>
          <a:ext cx="4724400" cy="3625850"/>
        </p:xfrm>
        <a:graphic>
          <a:graphicData uri="http://schemas.openxmlformats.org/drawingml/2006/chart">
            <c:chart xmlns:c="http://schemas.openxmlformats.org/drawingml/2006/chart" xmlns:r="http://schemas.openxmlformats.org/officeDocument/2006/relationships" r:id="rId38"/>
          </a:graphicData>
        </a:graphic>
      </p:graphicFrame>
      <p:sp>
        <p:nvSpPr>
          <p:cNvPr id="5" name="テキスト プレースホルダ 9">
            <a:extLst>
              <a:ext uri="{FF2B5EF4-FFF2-40B4-BE49-F238E27FC236}">
                <a16:creationId xmlns:a16="http://schemas.microsoft.com/office/drawing/2014/main" id="{F3589B7A-0528-4D84-C8E0-BA24CFD01C4C}"/>
              </a:ext>
            </a:extLst>
          </p:cNvPr>
          <p:cNvSpPr>
            <a:spLocks noGrp="1"/>
          </p:cNvSpPr>
          <p:nvPr>
            <p:custDataLst>
              <p:tags r:id="rId13"/>
            </p:custDataLst>
          </p:nvPr>
        </p:nvSpPr>
        <p:spPr bwMode="auto">
          <a:xfrm>
            <a:off x="666750" y="586422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EDBE7EA6-3102-4471-BB3C-652F5454E02C}" type="datetime'2''''0''''''''''''''''''''''''15'''''''''''''''">
              <a:rPr lang="ja-JP" altLang="en-US" sz="1000" smtClean="0"/>
              <a:pPr/>
              <a:t>2015</a:t>
            </a:fld>
            <a:endParaRPr kumimoji="0" lang="ja-JP" altLang="en-US" sz="800" dirty="0">
              <a:sym typeface="+mn-lt"/>
            </a:endParaRPr>
          </a:p>
        </p:txBody>
      </p:sp>
      <p:sp>
        <p:nvSpPr>
          <p:cNvPr id="8" name="テキスト プレースホルダ 9">
            <a:extLst>
              <a:ext uri="{FF2B5EF4-FFF2-40B4-BE49-F238E27FC236}">
                <a16:creationId xmlns:a16="http://schemas.microsoft.com/office/drawing/2014/main" id="{E9550F26-9EA8-BF26-A675-1556CBC4517A}"/>
              </a:ext>
            </a:extLst>
          </p:cNvPr>
          <p:cNvSpPr>
            <a:spLocks noGrp="1"/>
          </p:cNvSpPr>
          <p:nvPr>
            <p:custDataLst>
              <p:tags r:id="rId14"/>
            </p:custDataLst>
          </p:nvPr>
        </p:nvSpPr>
        <p:spPr bwMode="auto">
          <a:xfrm>
            <a:off x="1352600" y="58642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0B814F29-7A83-4B29-9DBB-E3E854EA6E30}" type="datetime'''''''''''''1''''''''''''''''''''''''6'''''''''''">
              <a:rPr lang="ja-JP" altLang="en-US" sz="1000"/>
              <a:pPr marL="0" indent="0" algn="ctr">
                <a:spcBef>
                  <a:spcPct val="0"/>
                </a:spcBef>
                <a:buNone/>
              </a:pPr>
              <a:t>16</a:t>
            </a:fld>
            <a:endParaRPr kumimoji="0" lang="ja-JP" altLang="en-US" sz="800" dirty="0">
              <a:sym typeface="+mn-lt"/>
            </a:endParaRPr>
          </a:p>
        </p:txBody>
      </p:sp>
      <p:sp>
        <p:nvSpPr>
          <p:cNvPr id="9" name="テキスト プレースホルダ 9">
            <a:extLst>
              <a:ext uri="{FF2B5EF4-FFF2-40B4-BE49-F238E27FC236}">
                <a16:creationId xmlns:a16="http://schemas.microsoft.com/office/drawing/2014/main" id="{2B9832CE-308E-5519-9D92-3709CC4C24F2}"/>
              </a:ext>
            </a:extLst>
          </p:cNvPr>
          <p:cNvSpPr>
            <a:spLocks noGrp="1"/>
          </p:cNvSpPr>
          <p:nvPr>
            <p:custDataLst>
              <p:tags r:id="rId15"/>
            </p:custDataLst>
          </p:nvPr>
        </p:nvSpPr>
        <p:spPr bwMode="auto">
          <a:xfrm>
            <a:off x="3743258" y="58642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3476C874-610D-4E40-A54D-63BE353E7AAA}" type="datetime'''''''''''''''2''''''''''''''''''''''''''''''''''''''''''0'">
              <a:rPr kumimoji="0" lang="ja-JP" altLang="en-US" sz="1000" smtClean="0"/>
              <a:pPr/>
              <a:t>20</a:t>
            </a:fld>
            <a:endParaRPr kumimoji="0" lang="ja-JP" altLang="en-US" sz="800" dirty="0">
              <a:sym typeface="+mn-lt"/>
            </a:endParaRPr>
          </a:p>
        </p:txBody>
      </p:sp>
      <p:sp>
        <p:nvSpPr>
          <p:cNvPr id="12" name="テキスト プレースホルダ 9">
            <a:extLst>
              <a:ext uri="{FF2B5EF4-FFF2-40B4-BE49-F238E27FC236}">
                <a16:creationId xmlns:a16="http://schemas.microsoft.com/office/drawing/2014/main" id="{7D5E7123-1BFF-9E4C-5863-54FF0470D846}"/>
              </a:ext>
            </a:extLst>
          </p:cNvPr>
          <p:cNvSpPr>
            <a:spLocks noGrp="1"/>
          </p:cNvSpPr>
          <p:nvPr>
            <p:custDataLst>
              <p:tags r:id="rId16"/>
            </p:custDataLst>
          </p:nvPr>
        </p:nvSpPr>
        <p:spPr bwMode="auto">
          <a:xfrm>
            <a:off x="2547369" y="58642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436E068D-AC9A-4E62-94DC-5CE22FB19344}" type="datetime'''1''''''''''''''''''''''''''''''''''8'''''''''''''">
              <a:rPr lang="ja-JP" altLang="en-US" sz="1000" smtClean="0"/>
              <a:pPr marL="0" indent="0" algn="ctr">
                <a:spcBef>
                  <a:spcPct val="0"/>
                </a:spcBef>
                <a:buNone/>
              </a:pPr>
              <a:t>18</a:t>
            </a:fld>
            <a:endParaRPr kumimoji="0" lang="ja-JP" altLang="en-US" sz="800" dirty="0">
              <a:sym typeface="+mn-lt"/>
            </a:endParaRPr>
          </a:p>
        </p:txBody>
      </p:sp>
      <p:sp>
        <p:nvSpPr>
          <p:cNvPr id="13" name="テキスト プレースホルダ 9">
            <a:extLst>
              <a:ext uri="{FF2B5EF4-FFF2-40B4-BE49-F238E27FC236}">
                <a16:creationId xmlns:a16="http://schemas.microsoft.com/office/drawing/2014/main" id="{199F784B-245F-EDB0-F4CA-F9AFC0A184E0}"/>
              </a:ext>
            </a:extLst>
          </p:cNvPr>
          <p:cNvSpPr>
            <a:spLocks noGrp="1"/>
          </p:cNvSpPr>
          <p:nvPr>
            <p:custDataLst>
              <p:tags r:id="rId17"/>
            </p:custDataLst>
          </p:nvPr>
        </p:nvSpPr>
        <p:spPr bwMode="gray">
          <a:xfrm>
            <a:off x="703342" y="2746375"/>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132D2FD1-516F-4957-96A9-1B3E626A7995}" type="datetime'''''''''''''''''''''''4''''''''''''6''''''2'''''''''''''''''">
              <a:rPr lang="ja-JP" altLang="en-US" sz="1000" smtClean="0"/>
              <a:pPr/>
              <a:t>462</a:t>
            </a:fld>
            <a:endParaRPr kumimoji="0" lang="ja-JP" altLang="en-US" sz="800" dirty="0">
              <a:sym typeface="+mn-lt"/>
            </a:endParaRPr>
          </a:p>
        </p:txBody>
      </p:sp>
      <p:sp>
        <p:nvSpPr>
          <p:cNvPr id="14" name="テキスト プレースホルダ 9">
            <a:extLst>
              <a:ext uri="{FF2B5EF4-FFF2-40B4-BE49-F238E27FC236}">
                <a16:creationId xmlns:a16="http://schemas.microsoft.com/office/drawing/2014/main" id="{0C076F51-A3F8-1C8D-535B-0371AC10F0B5}"/>
              </a:ext>
            </a:extLst>
          </p:cNvPr>
          <p:cNvSpPr>
            <a:spLocks noGrp="1"/>
          </p:cNvSpPr>
          <p:nvPr>
            <p:custDataLst>
              <p:tags r:id="rId18"/>
            </p:custDataLst>
          </p:nvPr>
        </p:nvSpPr>
        <p:spPr bwMode="auto">
          <a:xfrm>
            <a:off x="1928664" y="58642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A11B29C7-CD30-4E74-A131-A139F2FBA5AC}" type="datetime'''''''''''''''''''''''1''''''''''7'''''''''''''''''">
              <a:rPr lang="ja-JP" altLang="en-US" sz="1000"/>
              <a:pPr marL="0" indent="0" algn="ctr">
                <a:spcBef>
                  <a:spcPct val="0"/>
                </a:spcBef>
                <a:buNone/>
              </a:pPr>
              <a:t>17</a:t>
            </a:fld>
            <a:endParaRPr kumimoji="0" lang="ja-JP" altLang="en-US" sz="800" dirty="0">
              <a:sym typeface="+mn-lt"/>
            </a:endParaRPr>
          </a:p>
        </p:txBody>
      </p:sp>
      <p:sp>
        <p:nvSpPr>
          <p:cNvPr id="15" name="テキスト プレースホルダ 9">
            <a:extLst>
              <a:ext uri="{FF2B5EF4-FFF2-40B4-BE49-F238E27FC236}">
                <a16:creationId xmlns:a16="http://schemas.microsoft.com/office/drawing/2014/main" id="{22381186-A235-CE31-2A74-F8E35AF869D7}"/>
              </a:ext>
            </a:extLst>
          </p:cNvPr>
          <p:cNvSpPr>
            <a:spLocks noGrp="1"/>
          </p:cNvSpPr>
          <p:nvPr>
            <p:custDataLst>
              <p:tags r:id="rId19"/>
            </p:custDataLst>
          </p:nvPr>
        </p:nvSpPr>
        <p:spPr bwMode="auto">
          <a:xfrm>
            <a:off x="3158355" y="58642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45C1430F-6779-49C6-B0A7-C664DFB883EA}" type="datetime'''''''''''''''1''''''''''''9'''''''''''">
              <a:rPr kumimoji="0" lang="ja-JP" altLang="en-US" sz="1000" smtClean="0"/>
              <a:pPr/>
              <a:t>19</a:t>
            </a:fld>
            <a:endParaRPr kumimoji="0" lang="ja-JP" altLang="en-US" sz="800" dirty="0">
              <a:sym typeface="+mn-lt"/>
            </a:endParaRPr>
          </a:p>
        </p:txBody>
      </p:sp>
      <p:sp>
        <p:nvSpPr>
          <p:cNvPr id="16" name="テキスト プレースホルダ 9">
            <a:extLst>
              <a:ext uri="{FF2B5EF4-FFF2-40B4-BE49-F238E27FC236}">
                <a16:creationId xmlns:a16="http://schemas.microsoft.com/office/drawing/2014/main" id="{FA07DC47-0902-D25D-9695-D660F57199F8}"/>
              </a:ext>
            </a:extLst>
          </p:cNvPr>
          <p:cNvSpPr>
            <a:spLocks noGrp="1"/>
          </p:cNvSpPr>
          <p:nvPr>
            <p:custDataLst>
              <p:tags r:id="rId20"/>
            </p:custDataLst>
          </p:nvPr>
        </p:nvSpPr>
        <p:spPr bwMode="gray">
          <a:xfrm>
            <a:off x="1310482" y="2670175"/>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34BF2548-68BE-42C1-B8ED-4373F8F1AC2D}" type="datetime'4''''''''''''''''''''7''0'''''">
              <a:rPr lang="ja-JP" altLang="en-US" sz="1000" smtClean="0"/>
              <a:pPr/>
              <a:t>470</a:t>
            </a:fld>
            <a:endParaRPr kumimoji="0" lang="ja-JP" altLang="en-US" sz="800" dirty="0">
              <a:sym typeface="+mn-lt"/>
            </a:endParaRPr>
          </a:p>
        </p:txBody>
      </p:sp>
      <p:sp>
        <p:nvSpPr>
          <p:cNvPr id="17" name="テキスト プレースホルダ 9">
            <a:extLst>
              <a:ext uri="{FF2B5EF4-FFF2-40B4-BE49-F238E27FC236}">
                <a16:creationId xmlns:a16="http://schemas.microsoft.com/office/drawing/2014/main" id="{D7CC8C0E-7FAD-8961-A56F-D256A28D2B36}"/>
              </a:ext>
            </a:extLst>
          </p:cNvPr>
          <p:cNvSpPr>
            <a:spLocks noGrp="1"/>
          </p:cNvSpPr>
          <p:nvPr>
            <p:custDataLst>
              <p:tags r:id="rId21"/>
            </p:custDataLst>
          </p:nvPr>
        </p:nvSpPr>
        <p:spPr bwMode="gray">
          <a:xfrm>
            <a:off x="1917622" y="2593975"/>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19E82D8E-C2A3-486D-8AC7-7D519B807F79}" type="datetime'''''''''''''''''''''''''''''''''4''''''''8''''''''''''4'''">
              <a:rPr lang="ja-JP" altLang="en-US" sz="1000" smtClean="0"/>
              <a:pPr/>
              <a:t>484</a:t>
            </a:fld>
            <a:endParaRPr kumimoji="0" lang="ja-JP" altLang="en-US" sz="800" dirty="0">
              <a:sym typeface="+mn-lt"/>
            </a:endParaRPr>
          </a:p>
        </p:txBody>
      </p:sp>
      <p:sp>
        <p:nvSpPr>
          <p:cNvPr id="25" name="テキスト プレースホルダ 9">
            <a:extLst>
              <a:ext uri="{FF2B5EF4-FFF2-40B4-BE49-F238E27FC236}">
                <a16:creationId xmlns:a16="http://schemas.microsoft.com/office/drawing/2014/main" id="{80D8987B-E8D0-D8C4-C22F-07B90E277A16}"/>
              </a:ext>
            </a:extLst>
          </p:cNvPr>
          <p:cNvSpPr>
            <a:spLocks noGrp="1"/>
          </p:cNvSpPr>
          <p:nvPr>
            <p:custDataLst>
              <p:tags r:id="rId22"/>
            </p:custDataLst>
          </p:nvPr>
        </p:nvSpPr>
        <p:spPr bwMode="gray">
          <a:xfrm>
            <a:off x="2516142" y="2517775"/>
            <a:ext cx="244475"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1FE57E4C-2A92-4162-BE1A-44B4B658356A}" type="datetime'''''''''''''''''''''''''''''''''4''''''''''''''''''9''''4'''">
              <a:rPr lang="ja-JP" altLang="en-US" sz="1000" smtClean="0"/>
              <a:pPr/>
              <a:t>494</a:t>
            </a:fld>
            <a:endParaRPr kumimoji="0" lang="ja-JP" altLang="en-US" sz="800" dirty="0">
              <a:sym typeface="+mn-lt"/>
            </a:endParaRPr>
          </a:p>
        </p:txBody>
      </p:sp>
      <p:sp>
        <p:nvSpPr>
          <p:cNvPr id="26" name="テキスト プレースホルダ 9">
            <a:extLst>
              <a:ext uri="{FF2B5EF4-FFF2-40B4-BE49-F238E27FC236}">
                <a16:creationId xmlns:a16="http://schemas.microsoft.com/office/drawing/2014/main" id="{C39F0F1A-8E92-989B-B500-EC97960DE929}"/>
              </a:ext>
            </a:extLst>
          </p:cNvPr>
          <p:cNvSpPr>
            <a:spLocks noGrp="1"/>
          </p:cNvSpPr>
          <p:nvPr>
            <p:custDataLst>
              <p:tags r:id="rId23"/>
            </p:custDataLst>
          </p:nvPr>
        </p:nvSpPr>
        <p:spPr bwMode="gray">
          <a:xfrm>
            <a:off x="3120981" y="2511070"/>
            <a:ext cx="24447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874ABF8D-E1A1-48AA-A301-9087536668A5}" type="datetime'''''''''''4''''''''''''''''98'">
              <a:rPr lang="ja-JP" altLang="en-US" sz="1000" smtClean="0"/>
              <a:pPr/>
              <a:t>498</a:t>
            </a:fld>
            <a:endParaRPr lang="ja-JP" altLang="en-US" sz="800" dirty="0">
              <a:sym typeface="+mn-lt"/>
            </a:endParaRPr>
          </a:p>
        </p:txBody>
      </p:sp>
      <p:sp>
        <p:nvSpPr>
          <p:cNvPr id="31" name="テキスト プレースホルダ 9">
            <a:extLst>
              <a:ext uri="{FF2B5EF4-FFF2-40B4-BE49-F238E27FC236}">
                <a16:creationId xmlns:a16="http://schemas.microsoft.com/office/drawing/2014/main" id="{2772B6B6-FEA3-2037-8318-47AF137EB076}"/>
              </a:ext>
            </a:extLst>
          </p:cNvPr>
          <p:cNvSpPr>
            <a:spLocks noGrp="1"/>
          </p:cNvSpPr>
          <p:nvPr>
            <p:custDataLst>
              <p:tags r:id="rId24"/>
            </p:custDataLst>
          </p:nvPr>
        </p:nvSpPr>
        <p:spPr bwMode="gray">
          <a:xfrm>
            <a:off x="3711770" y="2470318"/>
            <a:ext cx="24447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B54BF5E3-8F72-4E63-9319-84C3EC43D403}" type="datetime'''''''''''''''5''''''''''''''''''0''''''4'''''''''''''">
              <a:rPr lang="ja-JP" altLang="en-US" sz="1000" smtClean="0"/>
              <a:pPr/>
              <a:t>504</a:t>
            </a:fld>
            <a:endParaRPr lang="ja-JP" altLang="en-US" sz="800" dirty="0">
              <a:sym typeface="+mn-lt"/>
            </a:endParaRPr>
          </a:p>
        </p:txBody>
      </p:sp>
      <p:sp>
        <p:nvSpPr>
          <p:cNvPr id="32" name="テキスト プレースホルダ 9">
            <a:extLst>
              <a:ext uri="{FF2B5EF4-FFF2-40B4-BE49-F238E27FC236}">
                <a16:creationId xmlns:a16="http://schemas.microsoft.com/office/drawing/2014/main" id="{8F1782DE-D5FA-1934-2A7F-E031C2ED4CBA}"/>
              </a:ext>
            </a:extLst>
          </p:cNvPr>
          <p:cNvSpPr>
            <a:spLocks noGrp="1"/>
          </p:cNvSpPr>
          <p:nvPr>
            <p:custDataLst>
              <p:tags r:id="rId25"/>
            </p:custDataLst>
          </p:nvPr>
        </p:nvSpPr>
        <p:spPr bwMode="gray">
          <a:xfrm>
            <a:off x="4302559" y="2511070"/>
            <a:ext cx="24447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t>497</a:t>
            </a:r>
            <a:endParaRPr lang="ja-JP" altLang="en-US" sz="800" dirty="0">
              <a:sym typeface="+mn-lt"/>
            </a:endParaRPr>
          </a:p>
        </p:txBody>
      </p:sp>
      <p:sp>
        <p:nvSpPr>
          <p:cNvPr id="33" name="テキスト プレースホルダ 9">
            <a:extLst>
              <a:ext uri="{FF2B5EF4-FFF2-40B4-BE49-F238E27FC236}">
                <a16:creationId xmlns:a16="http://schemas.microsoft.com/office/drawing/2014/main" id="{91F4CE96-E17F-E99B-6CEB-0A3AE77CF521}"/>
              </a:ext>
            </a:extLst>
          </p:cNvPr>
          <p:cNvSpPr>
            <a:spLocks noGrp="1"/>
          </p:cNvSpPr>
          <p:nvPr>
            <p:custDataLst>
              <p:tags r:id="rId26"/>
            </p:custDataLst>
          </p:nvPr>
        </p:nvSpPr>
        <p:spPr bwMode="auto">
          <a:xfrm>
            <a:off x="4331313" y="58642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kumimoji="0" lang="en-US" altLang="ja-JP" sz="1000" dirty="0"/>
              <a:t>2021</a:t>
            </a:r>
            <a:endParaRPr kumimoji="0" lang="ja-JP" altLang="en-US" sz="800" dirty="0">
              <a:sym typeface="+mn-lt"/>
            </a:endParaRPr>
          </a:p>
        </p:txBody>
      </p:sp>
      <p:graphicFrame>
        <p:nvGraphicFramePr>
          <p:cNvPr id="37" name="Chart 56">
            <a:extLst>
              <a:ext uri="{FF2B5EF4-FFF2-40B4-BE49-F238E27FC236}">
                <a16:creationId xmlns:a16="http://schemas.microsoft.com/office/drawing/2014/main" id="{C25A542A-A324-561B-488A-13E886742E75}"/>
              </a:ext>
            </a:extLst>
          </p:cNvPr>
          <p:cNvGraphicFramePr/>
          <p:nvPr>
            <p:custDataLst>
              <p:tags r:id="rId27"/>
            </p:custDataLst>
            <p:extLst>
              <p:ext uri="{D42A27DB-BD31-4B8C-83A1-F6EECF244321}">
                <p14:modId xmlns:p14="http://schemas.microsoft.com/office/powerpoint/2010/main" val="849513866"/>
              </p:ext>
            </p:extLst>
          </p:nvPr>
        </p:nvGraphicFramePr>
        <p:xfrm>
          <a:off x="5002213" y="2209800"/>
          <a:ext cx="4816475" cy="3667125"/>
        </p:xfrm>
        <a:graphic>
          <a:graphicData uri="http://schemas.openxmlformats.org/drawingml/2006/chart">
            <c:chart xmlns:c="http://schemas.openxmlformats.org/drawingml/2006/chart" xmlns:r="http://schemas.openxmlformats.org/officeDocument/2006/relationships" r:id="rId39"/>
          </a:graphicData>
        </a:graphic>
      </p:graphicFrame>
      <p:sp>
        <p:nvSpPr>
          <p:cNvPr id="38" name="テキスト プレースホルダ 9">
            <a:extLst>
              <a:ext uri="{FF2B5EF4-FFF2-40B4-BE49-F238E27FC236}">
                <a16:creationId xmlns:a16="http://schemas.microsoft.com/office/drawing/2014/main" id="{8175D67C-553C-663B-C5BA-94348B11605D}"/>
              </a:ext>
            </a:extLst>
          </p:cNvPr>
          <p:cNvSpPr>
            <a:spLocks noGrp="1"/>
          </p:cNvSpPr>
          <p:nvPr>
            <p:custDataLst>
              <p:tags r:id="rId28"/>
            </p:custDataLst>
          </p:nvPr>
        </p:nvSpPr>
        <p:spPr bwMode="auto">
          <a:xfrm>
            <a:off x="5802685" y="58642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805F2335-5272-4E7F-9A0C-EFC63491B204}" type="datetime'''''''1''''''''''''5'">
              <a:rPr lang="ja-JP" altLang="en-US" sz="1000"/>
              <a:pPr marL="0" indent="0" algn="ctr">
                <a:spcBef>
                  <a:spcPct val="0"/>
                </a:spcBef>
                <a:buNone/>
              </a:pPr>
              <a:t>15</a:t>
            </a:fld>
            <a:endParaRPr kumimoji="0" lang="ja-JP" altLang="en-US" sz="800" dirty="0">
              <a:sym typeface="+mn-lt"/>
            </a:endParaRPr>
          </a:p>
        </p:txBody>
      </p:sp>
      <p:sp>
        <p:nvSpPr>
          <p:cNvPr id="39" name="テキスト プレースホルダ 9">
            <a:extLst>
              <a:ext uri="{FF2B5EF4-FFF2-40B4-BE49-F238E27FC236}">
                <a16:creationId xmlns:a16="http://schemas.microsoft.com/office/drawing/2014/main" id="{2D86F409-DEE2-4080-4EAE-A16E1FDF1B05}"/>
              </a:ext>
            </a:extLst>
          </p:cNvPr>
          <p:cNvSpPr>
            <a:spLocks noGrp="1"/>
          </p:cNvSpPr>
          <p:nvPr>
            <p:custDataLst>
              <p:tags r:id="rId29"/>
            </p:custDataLst>
          </p:nvPr>
        </p:nvSpPr>
        <p:spPr bwMode="auto">
          <a:xfrm>
            <a:off x="7981020" y="58642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15E5F75E-A194-464C-841D-27A9AF2C2572}" type="datetime'''''''''''''''''''''''''''''''''''''''''''''''''19'''''">
              <a:rPr lang="en-US" altLang="en-US" sz="1000" smtClean="0"/>
              <a:pPr marL="0" indent="0" algn="ctr">
                <a:spcBef>
                  <a:spcPct val="0"/>
                </a:spcBef>
                <a:buNone/>
              </a:pPr>
              <a:t>19</a:t>
            </a:fld>
            <a:endParaRPr kumimoji="0" lang="ja-JP" altLang="en-US" sz="800" dirty="0">
              <a:sym typeface="+mn-lt"/>
            </a:endParaRPr>
          </a:p>
        </p:txBody>
      </p:sp>
      <p:sp>
        <p:nvSpPr>
          <p:cNvPr id="41" name="テキスト プレースホルダ 9">
            <a:extLst>
              <a:ext uri="{FF2B5EF4-FFF2-40B4-BE49-F238E27FC236}">
                <a16:creationId xmlns:a16="http://schemas.microsoft.com/office/drawing/2014/main" id="{8C05DCDA-2874-5753-B7DA-411854CD00D1}"/>
              </a:ext>
            </a:extLst>
          </p:cNvPr>
          <p:cNvSpPr>
            <a:spLocks noGrp="1"/>
          </p:cNvSpPr>
          <p:nvPr>
            <p:custDataLst>
              <p:tags r:id="rId30"/>
            </p:custDataLst>
          </p:nvPr>
        </p:nvSpPr>
        <p:spPr bwMode="auto">
          <a:xfrm>
            <a:off x="7430205" y="58642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97463ADE-3B3B-4807-A609-681B52294C3F}" type="datetime'''1''''''''''''''''''8'''''''''''''''''''">
              <a:rPr lang="ja-JP" altLang="en-US" sz="1000" smtClean="0"/>
              <a:pPr marL="0" indent="0" algn="ctr">
                <a:spcBef>
                  <a:spcPct val="0"/>
                </a:spcBef>
                <a:buNone/>
              </a:pPr>
              <a:t>18</a:t>
            </a:fld>
            <a:endParaRPr kumimoji="0" lang="ja-JP" altLang="en-US" sz="800" dirty="0">
              <a:sym typeface="+mn-lt"/>
            </a:endParaRPr>
          </a:p>
        </p:txBody>
      </p:sp>
      <p:sp>
        <p:nvSpPr>
          <p:cNvPr id="44" name="テキスト プレースホルダ 9">
            <a:extLst>
              <a:ext uri="{FF2B5EF4-FFF2-40B4-BE49-F238E27FC236}">
                <a16:creationId xmlns:a16="http://schemas.microsoft.com/office/drawing/2014/main" id="{28D0A9B1-DEB5-6709-BE19-15B34EFB6D4B}"/>
              </a:ext>
            </a:extLst>
          </p:cNvPr>
          <p:cNvSpPr>
            <a:spLocks noGrp="1"/>
          </p:cNvSpPr>
          <p:nvPr>
            <p:custDataLst>
              <p:tags r:id="rId31"/>
            </p:custDataLst>
          </p:nvPr>
        </p:nvSpPr>
        <p:spPr bwMode="auto">
          <a:xfrm>
            <a:off x="6371521" y="58642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10219078-7E61-4682-B98D-601879E50D6F}" type="datetime'''''''''''''''''''''''''1''''''6'''''''''">
              <a:rPr lang="ja-JP" altLang="en-US" sz="1000"/>
              <a:pPr marL="0" indent="0" algn="ctr">
                <a:spcBef>
                  <a:spcPct val="0"/>
                </a:spcBef>
                <a:buNone/>
              </a:pPr>
              <a:t>16</a:t>
            </a:fld>
            <a:endParaRPr kumimoji="0" lang="ja-JP" altLang="en-US" sz="800" dirty="0">
              <a:sym typeface="+mn-lt"/>
            </a:endParaRPr>
          </a:p>
        </p:txBody>
      </p:sp>
      <p:sp>
        <p:nvSpPr>
          <p:cNvPr id="45" name="テキスト プレースホルダ 9">
            <a:extLst>
              <a:ext uri="{FF2B5EF4-FFF2-40B4-BE49-F238E27FC236}">
                <a16:creationId xmlns:a16="http://schemas.microsoft.com/office/drawing/2014/main" id="{2DFD6AD0-44F0-5E1D-A72C-3117C91DBF5C}"/>
              </a:ext>
            </a:extLst>
          </p:cNvPr>
          <p:cNvSpPr>
            <a:spLocks noGrp="1"/>
          </p:cNvSpPr>
          <p:nvPr>
            <p:custDataLst>
              <p:tags r:id="rId32"/>
            </p:custDataLst>
          </p:nvPr>
        </p:nvSpPr>
        <p:spPr bwMode="auto">
          <a:xfrm>
            <a:off x="6900863" y="58642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656CB617-6527-4F09-A292-290C71341DBD}" type="datetime'''''''''''''''''1''''''7'''''''''">
              <a:rPr lang="ja-JP" altLang="en-US" sz="1000"/>
              <a:pPr marL="0" indent="0" algn="ctr">
                <a:spcBef>
                  <a:spcPct val="0"/>
                </a:spcBef>
                <a:buNone/>
              </a:pPr>
              <a:t>17</a:t>
            </a:fld>
            <a:endParaRPr kumimoji="0" lang="ja-JP" altLang="en-US" sz="800" dirty="0">
              <a:sym typeface="+mn-lt"/>
            </a:endParaRPr>
          </a:p>
        </p:txBody>
      </p:sp>
      <p:sp>
        <p:nvSpPr>
          <p:cNvPr id="48" name="テキスト プレースホルダ 9">
            <a:extLst>
              <a:ext uri="{FF2B5EF4-FFF2-40B4-BE49-F238E27FC236}">
                <a16:creationId xmlns:a16="http://schemas.microsoft.com/office/drawing/2014/main" id="{872A1C14-DCBC-8A2B-20E5-75F1F6A5A94A}"/>
              </a:ext>
            </a:extLst>
          </p:cNvPr>
          <p:cNvSpPr>
            <a:spLocks noGrp="1"/>
          </p:cNvSpPr>
          <p:nvPr>
            <p:custDataLst>
              <p:tags r:id="rId33"/>
            </p:custDataLst>
          </p:nvPr>
        </p:nvSpPr>
        <p:spPr bwMode="auto">
          <a:xfrm>
            <a:off x="8531835" y="58642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1551419B-0277-4F94-B0CD-B899A63D1C93}" type="datetime'''''''''''2''''''''''''''''''''''0'''">
              <a:rPr kumimoji="0" lang="ja-JP" altLang="en-US" sz="1000" smtClean="0"/>
              <a:pPr/>
              <a:t>20</a:t>
            </a:fld>
            <a:endParaRPr kumimoji="0" lang="ja-JP" altLang="en-US" sz="800" dirty="0">
              <a:sym typeface="+mn-lt"/>
            </a:endParaRPr>
          </a:p>
        </p:txBody>
      </p:sp>
      <p:sp>
        <p:nvSpPr>
          <p:cNvPr id="49" name="テキスト プレースホルダ 9">
            <a:extLst>
              <a:ext uri="{FF2B5EF4-FFF2-40B4-BE49-F238E27FC236}">
                <a16:creationId xmlns:a16="http://schemas.microsoft.com/office/drawing/2014/main" id="{49A80D70-9164-DB0E-6815-A498C013153A}"/>
              </a:ext>
            </a:extLst>
          </p:cNvPr>
          <p:cNvSpPr>
            <a:spLocks noGrp="1"/>
          </p:cNvSpPr>
          <p:nvPr>
            <p:custDataLst>
              <p:tags r:id="rId34"/>
            </p:custDataLst>
          </p:nvPr>
        </p:nvSpPr>
        <p:spPr bwMode="auto">
          <a:xfrm>
            <a:off x="9086850" y="58642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kumimoji="0" lang="en-US" altLang="ja-JP" sz="1000" dirty="0"/>
              <a:t>2021</a:t>
            </a:r>
            <a:endParaRPr kumimoji="0" lang="ja-JP" altLang="en-US" sz="800" dirty="0">
              <a:sym typeface="+mn-lt"/>
            </a:endParaRPr>
          </a:p>
        </p:txBody>
      </p:sp>
    </p:spTree>
    <p:extLst>
      <p:ext uri="{BB962C8B-B14F-4D97-AF65-F5344CB8AC3E}">
        <p14:creationId xmlns:p14="http://schemas.microsoft.com/office/powerpoint/2010/main" val="21165782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 name="オブジェクト 36"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37" name="オブジェクト 36"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タイトル 2"/>
          <p:cNvSpPr>
            <a:spLocks noGrp="1"/>
          </p:cNvSpPr>
          <p:nvPr>
            <p:ph type="title"/>
          </p:nvPr>
        </p:nvSpPr>
        <p:spPr/>
        <p:txBody>
          <a:bodyPr/>
          <a:lstStyle/>
          <a:p>
            <a:r>
              <a:rPr lang="ja-JP" altLang="en-US" dirty="0"/>
              <a:t>サウジアラビア／医療関連／医療・公衆衛生</a:t>
            </a:r>
            <a:endParaRPr kumimoji="1" lang="ja-JP" altLang="en-US" dirty="0"/>
          </a:p>
        </p:txBody>
      </p:sp>
      <p:sp>
        <p:nvSpPr>
          <p:cNvPr id="5" name="テキスト プレースホルダー 4"/>
          <p:cNvSpPr>
            <a:spLocks noGrp="1"/>
          </p:cNvSpPr>
          <p:nvPr>
            <p:ph type="body" sz="quarter" idx="15"/>
          </p:nvPr>
        </p:nvSpPr>
        <p:spPr/>
        <p:txBody>
          <a:bodyPr/>
          <a:lstStyle/>
          <a:p>
            <a:r>
              <a:rPr lang="ja-JP" altLang="en-US" dirty="0"/>
              <a:t>医療機関 </a:t>
            </a:r>
            <a:r>
              <a:rPr lang="en-US" altLang="ja-JP" dirty="0"/>
              <a:t>- </a:t>
            </a:r>
            <a:r>
              <a:rPr lang="ja-JP" altLang="en-US" dirty="0"/>
              <a:t>公的医療機関</a:t>
            </a:r>
            <a:endParaRPr lang="en-US" altLang="ja-JP" dirty="0"/>
          </a:p>
        </p:txBody>
      </p:sp>
      <p:sp>
        <p:nvSpPr>
          <p:cNvPr id="6" name="テキスト ボックス 5"/>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主要な公的医療機関を以下に示す。</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7" name="グループ化 7"/>
          <p:cNvGrpSpPr/>
          <p:nvPr/>
        </p:nvGrpSpPr>
        <p:grpSpPr>
          <a:xfrm>
            <a:off x="416496" y="1603595"/>
            <a:ext cx="9073008" cy="288032"/>
            <a:chOff x="4803500" y="2113806"/>
            <a:chExt cx="2954133" cy="288032"/>
          </a:xfrm>
        </p:grpSpPr>
        <p:cxnSp>
          <p:nvCxnSpPr>
            <p:cNvPr id="8" name="直線コネクタ 7"/>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9"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サウジアラビアにおける主要な公的医療機関の概要</a:t>
              </a:r>
            </a:p>
          </p:txBody>
        </p:sp>
      </p:grpSp>
      <p:sp>
        <p:nvSpPr>
          <p:cNvPr id="23" name="テキスト ボックス 22"/>
          <p:cNvSpPr txBox="1"/>
          <p:nvPr/>
        </p:nvSpPr>
        <p:spPr>
          <a:xfrm>
            <a:off x="200025" y="6541982"/>
            <a:ext cx="7524000" cy="123111"/>
          </a:xfrm>
          <a:prstGeom prst="rect">
            <a:avLst/>
          </a:prstGeom>
          <a:noFill/>
        </p:spPr>
        <p:txBody>
          <a:bodyPr wrap="square" lIns="0" tIns="0" rIns="0" bIns="0" rtlCol="0">
            <a:sp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kumimoji="0" lang="ja-JP" altLang="en-US" sz="800" dirty="0" bmk=""/>
              <a:t>各医療機関</a:t>
            </a:r>
            <a:r>
              <a:rPr kumimoji="0" lang="en-US" altLang="ja-JP" sz="800" dirty="0" bmk=""/>
              <a:t>HP</a:t>
            </a:r>
          </a:p>
        </p:txBody>
      </p:sp>
      <p:graphicFrame>
        <p:nvGraphicFramePr>
          <p:cNvPr id="35" name="表 17">
            <a:extLst>
              <a:ext uri="{FF2B5EF4-FFF2-40B4-BE49-F238E27FC236}">
                <a16:creationId xmlns:a16="http://schemas.microsoft.com/office/drawing/2014/main" id="{86B90F90-75F4-4872-A834-98DCAA8627C0}"/>
              </a:ext>
            </a:extLst>
          </p:cNvPr>
          <p:cNvGraphicFramePr>
            <a:graphicFrameLocks noGrp="1"/>
          </p:cNvGraphicFramePr>
          <p:nvPr>
            <p:extLst>
              <p:ext uri="{D42A27DB-BD31-4B8C-83A1-F6EECF244321}">
                <p14:modId xmlns:p14="http://schemas.microsoft.com/office/powerpoint/2010/main" val="3158334022"/>
              </p:ext>
            </p:extLst>
          </p:nvPr>
        </p:nvGraphicFramePr>
        <p:xfrm>
          <a:off x="433337" y="2029361"/>
          <a:ext cx="9056162" cy="3962400"/>
        </p:xfrm>
        <a:graphic>
          <a:graphicData uri="http://schemas.openxmlformats.org/drawingml/2006/table">
            <a:tbl>
              <a:tblPr firstRow="1" bandRow="1">
                <a:tableStyleId>{5C22544A-7EE6-4342-B048-85BDC9FD1C3A}</a:tableStyleId>
              </a:tblPr>
              <a:tblGrid>
                <a:gridCol w="1423319">
                  <a:extLst>
                    <a:ext uri="{9D8B030D-6E8A-4147-A177-3AD203B41FA5}">
                      <a16:colId xmlns:a16="http://schemas.microsoft.com/office/drawing/2014/main" val="20000"/>
                    </a:ext>
                  </a:extLst>
                </a:gridCol>
                <a:gridCol w="5156553">
                  <a:extLst>
                    <a:ext uri="{9D8B030D-6E8A-4147-A177-3AD203B41FA5}">
                      <a16:colId xmlns:a16="http://schemas.microsoft.com/office/drawing/2014/main" val="20001"/>
                    </a:ext>
                  </a:extLst>
                </a:gridCol>
                <a:gridCol w="412715">
                  <a:extLst>
                    <a:ext uri="{9D8B030D-6E8A-4147-A177-3AD203B41FA5}">
                      <a16:colId xmlns:a16="http://schemas.microsoft.com/office/drawing/2014/main" val="2331265945"/>
                    </a:ext>
                  </a:extLst>
                </a:gridCol>
                <a:gridCol w="412715">
                  <a:extLst>
                    <a:ext uri="{9D8B030D-6E8A-4147-A177-3AD203B41FA5}">
                      <a16:colId xmlns:a16="http://schemas.microsoft.com/office/drawing/2014/main" val="2645878407"/>
                    </a:ext>
                  </a:extLst>
                </a:gridCol>
                <a:gridCol w="412715">
                  <a:extLst>
                    <a:ext uri="{9D8B030D-6E8A-4147-A177-3AD203B41FA5}">
                      <a16:colId xmlns:a16="http://schemas.microsoft.com/office/drawing/2014/main" val="969507244"/>
                    </a:ext>
                  </a:extLst>
                </a:gridCol>
                <a:gridCol w="412715">
                  <a:extLst>
                    <a:ext uri="{9D8B030D-6E8A-4147-A177-3AD203B41FA5}">
                      <a16:colId xmlns:a16="http://schemas.microsoft.com/office/drawing/2014/main" val="3654432925"/>
                    </a:ext>
                  </a:extLst>
                </a:gridCol>
                <a:gridCol w="412715">
                  <a:extLst>
                    <a:ext uri="{9D8B030D-6E8A-4147-A177-3AD203B41FA5}">
                      <a16:colId xmlns:a16="http://schemas.microsoft.com/office/drawing/2014/main" val="515103981"/>
                    </a:ext>
                  </a:extLst>
                </a:gridCol>
                <a:gridCol w="412715">
                  <a:extLst>
                    <a:ext uri="{9D8B030D-6E8A-4147-A177-3AD203B41FA5}">
                      <a16:colId xmlns:a16="http://schemas.microsoft.com/office/drawing/2014/main" val="522296625"/>
                    </a:ext>
                  </a:extLst>
                </a:gridCol>
              </a:tblGrid>
              <a:tr h="96838">
                <a:tc>
                  <a:txBody>
                    <a:bodyPr/>
                    <a:lstStyle/>
                    <a:p>
                      <a:pPr algn="ctr" fontAlgn="ctr">
                        <a:spcAft>
                          <a:spcPts val="0"/>
                        </a:spcAft>
                      </a:pPr>
                      <a:r>
                        <a:rPr lang="ja-JP" altLang="en-US" sz="105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名称（所在地）</a:t>
                      </a:r>
                      <a:endParaRPr lang="ja-JP" sz="105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05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概　要</a:t>
                      </a:r>
                      <a:endParaRPr lang="ja-JP" altLang="ja-JP" sz="105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病床数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スタッフ数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患者数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年外来</a:t>
                      </a:r>
                      <a:br>
                        <a:rPr lang="en-US" alt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br>
                      <a:r>
                        <a:rPr 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患者数</a:t>
                      </a:r>
                      <a:endParaRPr lang="ja-JP" sz="1000" b="0" kern="100" baseline="300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年</a:t>
                      </a:r>
                      <a:r>
                        <a:rPr 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入院</a:t>
                      </a:r>
                      <a:br>
                        <a:rPr lang="en-US" alt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br>
                      <a:r>
                        <a:rPr lang="ja-JP" altLang="en-US"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患者</a:t>
                      </a:r>
                      <a:r>
                        <a:rPr 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データ</a:t>
                      </a:r>
                      <a:br>
                        <a:rPr lang="en-US" alt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b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更新年</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457200">
                <a:tc>
                  <a:txBody>
                    <a:bodyPr/>
                    <a:lstStyle/>
                    <a:p>
                      <a:pPr algn="ctr" fontAlgn="b"/>
                      <a:r>
                        <a:rPr lang="en-US" sz="1000" b="1" i="0" u="none" strike="noStrike" dirty="0">
                          <a:solidFill>
                            <a:srgbClr val="000000"/>
                          </a:solidFill>
                          <a:effectLst/>
                          <a:latin typeface="Arial" panose="020B0604020202020204" pitchFamily="34" charset="0"/>
                        </a:rPr>
                        <a:t>King Faisal Specialist Hospital and Research Centre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l" defTabSz="914400" rtl="0" eaLnBrk="1" fontAlgn="ctr" latinLnBrk="0" hangingPunct="0">
                        <a:lnSpc>
                          <a:spcPct val="85000"/>
                        </a:lnSpc>
                        <a:spcBef>
                          <a:spcPts val="0"/>
                        </a:spcBef>
                        <a:spcAft>
                          <a:spcPts val="200"/>
                        </a:spcAft>
                        <a:buClrTx/>
                        <a:buSzTx/>
                        <a:buFontTx/>
                        <a:buNone/>
                        <a:tabLst/>
                        <a:defRPr/>
                      </a:pPr>
                      <a:r>
                        <a:rPr kumimoji="1" lang="en-US" altLang="ja-JP" sz="105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1973</a:t>
                      </a:r>
                      <a:r>
                        <a:rPr kumimoji="1" lang="ja-JP" altLang="en-US" sz="105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年設立。リヤドやジッダに展開する公的医療機関。国内で唯一の国立小児癌リサーチセンターを</a:t>
                      </a:r>
                      <a:r>
                        <a:rPr kumimoji="1" lang="en-US" altLang="ja-JP" sz="105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1997</a:t>
                      </a:r>
                      <a:r>
                        <a:rPr kumimoji="1" lang="ja-JP" altLang="en-US" sz="105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年に設立した。</a:t>
                      </a: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noProof="1">
                          <a:solidFill>
                            <a:srgbClr val="000000"/>
                          </a:solidFill>
                          <a:effectLst/>
                          <a:latin typeface="Arial" panose="020B0604020202020204" pitchFamily="34" charset="0"/>
                        </a:rPr>
                        <a:t>2,423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noProof="1">
                          <a:solidFill>
                            <a:srgbClr val="000000"/>
                          </a:solidFill>
                          <a:effectLst/>
                          <a:latin typeface="Arial" panose="020B0604020202020204" pitchFamily="34" charset="0"/>
                        </a:rPr>
                        <a:t>13,000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noProof="1">
                          <a:solidFill>
                            <a:srgbClr val="000000"/>
                          </a:solidFill>
                          <a:effectLst/>
                          <a:latin typeface="Arial" panose="020B0604020202020204" pitchFamily="34" charset="0"/>
                        </a:rPr>
                        <a:t>1.7M+</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noProof="1">
                          <a:solidFill>
                            <a:srgbClr val="000000"/>
                          </a:solidFill>
                          <a:effectLst/>
                          <a:latin typeface="Arial" panose="020B0604020202020204" pitchFamily="34" charset="0"/>
                        </a:rPr>
                        <a:t>1.7M</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noProof="1">
                          <a:solidFill>
                            <a:srgbClr val="000000"/>
                          </a:solidFill>
                          <a:effectLst/>
                          <a:latin typeface="Arial" panose="020B0604020202020204" pitchFamily="34" charset="0"/>
                        </a:rPr>
                        <a:t>95,000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noProof="1">
                          <a:solidFill>
                            <a:srgbClr val="000000"/>
                          </a:solidFill>
                          <a:effectLst/>
                          <a:latin typeface="Arial" panose="020B0604020202020204" pitchFamily="34" charset="0"/>
                        </a:rPr>
                        <a:t>2023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457200">
                <a:tc>
                  <a:txBody>
                    <a:bodyPr/>
                    <a:lstStyle/>
                    <a:p>
                      <a:pPr algn="ctr" fontAlgn="b"/>
                      <a:r>
                        <a:rPr lang="en-US" sz="1000" b="1" i="0" u="none" strike="noStrike" dirty="0">
                          <a:solidFill>
                            <a:srgbClr val="000000"/>
                          </a:solidFill>
                          <a:effectLst/>
                          <a:latin typeface="Arial" panose="020B0604020202020204" pitchFamily="34" charset="0"/>
                        </a:rPr>
                        <a:t>King Saud Medical City</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0" indent="0" algn="l" defTabSz="914400" rtl="0" eaLnBrk="1" fontAlgn="ctr" latinLnBrk="0" hangingPunct="0">
                        <a:lnSpc>
                          <a:spcPct val="85000"/>
                        </a:lnSpc>
                        <a:spcBef>
                          <a:spcPts val="0"/>
                        </a:spcBef>
                        <a:spcAft>
                          <a:spcPts val="200"/>
                        </a:spcAft>
                        <a:buClrTx/>
                        <a:buSzTx/>
                        <a:buFontTx/>
                        <a:buNone/>
                        <a:tabLst/>
                        <a:defRPr/>
                      </a:pPr>
                      <a:r>
                        <a:rPr lang="en-US" altLang="ja-JP" sz="1050" dirty="0"/>
                        <a:t>1955</a:t>
                      </a:r>
                      <a:r>
                        <a:rPr lang="ja-JP" altLang="en-US" sz="1050" dirty="0"/>
                        <a:t>年設立。総合病院の他、婦人科病院と小児病院の</a:t>
                      </a:r>
                      <a:r>
                        <a:rPr lang="en-US" altLang="ja-JP" sz="1050" dirty="0"/>
                        <a:t>3</a:t>
                      </a:r>
                      <a:r>
                        <a:rPr lang="ja-JP" altLang="en-US" sz="1050" dirty="0"/>
                        <a:t>病院に分かれている。</a:t>
                      </a: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noProof="1">
                          <a:solidFill>
                            <a:srgbClr val="000000"/>
                          </a:solidFill>
                          <a:effectLst/>
                          <a:latin typeface="Arial" panose="020B0604020202020204" pitchFamily="34" charset="0"/>
                        </a:rPr>
                        <a:t>1,400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noProof="1">
                          <a:solidFill>
                            <a:srgbClr val="000000"/>
                          </a:solidFill>
                          <a:effectLst/>
                          <a:latin typeface="Arial" panose="020B0604020202020204" pitchFamily="34" charset="0"/>
                        </a:rPr>
                        <a:t>8,000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noProof="1">
                          <a:solidFill>
                            <a:srgbClr val="000000"/>
                          </a:solidFill>
                          <a:effectLst/>
                          <a:latin typeface="Arial" panose="020B0604020202020204" pitchFamily="34" charset="0"/>
                        </a:rPr>
                        <a:t>1.2M+</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noProof="1">
                          <a:solidFill>
                            <a:srgbClr val="000000"/>
                          </a:solidFill>
                          <a:effectLst/>
                          <a:latin typeface="Arial" panose="020B0604020202020204" pitchFamily="34" charset="0"/>
                        </a:rPr>
                        <a:t>1.2M+</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noProof="1">
                          <a:solidFill>
                            <a:srgbClr val="000000"/>
                          </a:solidFill>
                          <a:effectLst/>
                          <a:latin typeface="Arial" panose="020B0604020202020204" pitchFamily="34" charset="0"/>
                        </a:rPr>
                        <a:t>45,966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noProof="1">
                          <a:solidFill>
                            <a:srgbClr val="000000"/>
                          </a:solidFill>
                          <a:effectLst/>
                          <a:latin typeface="Arial" panose="020B0604020202020204" pitchFamily="34" charset="0"/>
                        </a:rPr>
                        <a:t>2023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457200">
                <a:tc>
                  <a:txBody>
                    <a:bodyPr/>
                    <a:lstStyle/>
                    <a:p>
                      <a:pPr algn="ctr" fontAlgn="b"/>
                      <a:r>
                        <a:rPr lang="en-US" sz="1000" b="1" i="0" u="none" strike="noStrike" dirty="0">
                          <a:solidFill>
                            <a:srgbClr val="000000"/>
                          </a:solidFill>
                          <a:effectLst/>
                          <a:latin typeface="Arial" panose="020B0604020202020204" pitchFamily="34" charset="0"/>
                        </a:rPr>
                        <a:t>King Fahad Medical City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0" indent="0" algn="l" defTabSz="914400" rtl="0" eaLnBrk="1" fontAlgn="ctr" latinLnBrk="0" hangingPunct="0">
                        <a:lnSpc>
                          <a:spcPct val="85000"/>
                        </a:lnSpc>
                        <a:spcBef>
                          <a:spcPts val="0"/>
                        </a:spcBef>
                        <a:spcAft>
                          <a:spcPts val="200"/>
                        </a:spcAft>
                        <a:buClrTx/>
                        <a:buSzTx/>
                        <a:buFontTx/>
                        <a:buNone/>
                        <a:tabLst/>
                        <a:defRPr/>
                      </a:pPr>
                      <a:r>
                        <a:rPr lang="en-US" altLang="ja-JP" sz="1050" dirty="0"/>
                        <a:t>2004</a:t>
                      </a:r>
                      <a:r>
                        <a:rPr lang="ja-JP" altLang="en-US" sz="1050" dirty="0"/>
                        <a:t>年設立。総合病院の他、王立心臓疾患センター、婦人科病院、小児病院、癌センター、神経科学センター、リハビリ病院、糖尿病および内分泌系疾患病院に分かれている。</a:t>
                      </a:r>
                      <a:endParaRPr lang="en-US" altLang="ja-JP" sz="1050" dirty="0"/>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noProof="1">
                          <a:solidFill>
                            <a:srgbClr val="000000"/>
                          </a:solidFill>
                          <a:effectLst/>
                          <a:latin typeface="Arial" panose="020B0604020202020204" pitchFamily="34" charset="0"/>
                        </a:rPr>
                        <a:t>1,200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ja-JP" altLang="en-US" sz="1000" b="0" i="0" u="none" strike="noStrike">
                          <a:solidFill>
                            <a:srgbClr val="000000"/>
                          </a:solidFill>
                          <a:effectLst/>
                          <a:latin typeface="Arial" panose="020B0604020202020204" pitchFamily="34" charset="0"/>
                        </a:rPr>
                        <a:t> </a:t>
                      </a:r>
                      <a:r>
                        <a:rPr lang="ja-JP" altLang="en-US" sz="1000" b="0" i="0" u="none" strike="noStrike" noProof="1">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noProof="1">
                          <a:solidFill>
                            <a:srgbClr val="000000"/>
                          </a:solidFill>
                          <a:effectLst/>
                          <a:latin typeface="Arial" panose="020B0604020202020204" pitchFamily="34" charset="0"/>
                        </a:rPr>
                        <a:t>650K</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noProof="1">
                          <a:solidFill>
                            <a:srgbClr val="000000"/>
                          </a:solidFill>
                          <a:effectLst/>
                          <a:latin typeface="Arial" panose="020B0604020202020204" pitchFamily="34" charset="0"/>
                        </a:rPr>
                        <a:t>600K</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noProof="1">
                          <a:solidFill>
                            <a:srgbClr val="000000"/>
                          </a:solidFill>
                          <a:effectLst/>
                          <a:latin typeface="Arial" panose="020B0604020202020204" pitchFamily="34" charset="0"/>
                        </a:rPr>
                        <a:t>50,000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noProof="1">
                          <a:solidFill>
                            <a:srgbClr val="000000"/>
                          </a:solidFill>
                          <a:effectLst/>
                          <a:latin typeface="Arial" panose="020B0604020202020204" pitchFamily="34" charset="0"/>
                        </a:rPr>
                        <a:t>2023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457200">
                <a:tc>
                  <a:txBody>
                    <a:bodyPr/>
                    <a:lstStyle/>
                    <a:p>
                      <a:pPr algn="ctr" fontAlgn="b"/>
                      <a:r>
                        <a:rPr lang="en-US" sz="1000" b="1" i="0" u="none" strike="noStrike" dirty="0">
                          <a:solidFill>
                            <a:srgbClr val="000000"/>
                          </a:solidFill>
                          <a:effectLst/>
                          <a:latin typeface="Arial" panose="020B0604020202020204" pitchFamily="34" charset="0"/>
                        </a:rPr>
                        <a:t>Prince Sultan Military Medical City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0" indent="0" algn="l" defTabSz="914400" rtl="0" eaLnBrk="1" fontAlgn="ctr" latinLnBrk="0" hangingPunct="0">
                        <a:lnSpc>
                          <a:spcPct val="85000"/>
                        </a:lnSpc>
                        <a:spcBef>
                          <a:spcPts val="0"/>
                        </a:spcBef>
                        <a:spcAft>
                          <a:spcPts val="200"/>
                        </a:spcAft>
                        <a:buClrTx/>
                        <a:buSzTx/>
                        <a:buFontTx/>
                        <a:buNone/>
                        <a:tabLst/>
                        <a:defRPr/>
                      </a:pPr>
                      <a:r>
                        <a:rPr lang="en-US" altLang="ja-JP" sz="1050" dirty="0"/>
                        <a:t>1978</a:t>
                      </a:r>
                      <a:r>
                        <a:rPr lang="ja-JP" altLang="en-US" sz="1050" dirty="0"/>
                        <a:t>年設立。</a:t>
                      </a:r>
                      <a:r>
                        <a:rPr lang="en-US" altLang="ja-JP" sz="1050" dirty="0"/>
                        <a:t>14</a:t>
                      </a:r>
                      <a:r>
                        <a:rPr lang="ja-JP" altLang="en-US" sz="1050" dirty="0"/>
                        <a:t>の診療科がある。</a:t>
                      </a:r>
                      <a:endParaRPr lang="en-US" altLang="ja-JP" sz="1050" dirty="0"/>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2,000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ja-JP" altLang="en-US" sz="1000" b="0" i="0" u="none" strike="noStrike" dirty="0">
                          <a:solidFill>
                            <a:srgbClr val="000000"/>
                          </a:solidFill>
                          <a:effectLst/>
                          <a:latin typeface="Arial" panose="020B0604020202020204" pitchFamily="34" charset="0"/>
                        </a:rPr>
                        <a:t> </a:t>
                      </a:r>
                      <a:r>
                        <a:rPr lang="en-US" altLang="ja-JP" sz="1000" b="0" i="0" u="none" strike="noStrike" dirty="0">
                          <a:solidFill>
                            <a:srgbClr val="000000"/>
                          </a:solidFill>
                          <a:effectLst/>
                          <a:latin typeface="Arial" panose="020B0604020202020204" pitchFamily="34" charset="0"/>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ja-JP" altLang="en-US" sz="1000" b="0" i="0" u="none" strike="noStrike" dirty="0">
                          <a:solidFill>
                            <a:srgbClr val="000000"/>
                          </a:solidFill>
                          <a:effectLst/>
                          <a:latin typeface="Arial" panose="020B0604020202020204" pitchFamily="34" charset="0"/>
                        </a:rPr>
                        <a:t> </a:t>
                      </a:r>
                      <a:r>
                        <a:rPr lang="en-US" altLang="ja-JP" sz="1000" b="0" i="0" u="none" strike="noStrike" dirty="0">
                          <a:solidFill>
                            <a:srgbClr val="000000"/>
                          </a:solidFill>
                          <a:effectLst/>
                          <a:latin typeface="Arial" panose="020B0604020202020204" pitchFamily="34" charset="0"/>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ja-JP" altLang="en-US" sz="1000" b="0" i="0" u="none" strike="noStrike" dirty="0">
                          <a:solidFill>
                            <a:srgbClr val="000000"/>
                          </a:solidFill>
                          <a:effectLst/>
                          <a:latin typeface="Arial" panose="020B0604020202020204" pitchFamily="34" charset="0"/>
                        </a:rPr>
                        <a:t> </a:t>
                      </a:r>
                      <a:r>
                        <a:rPr lang="en-US" altLang="ja-JP" sz="1000" b="0" i="0" u="none" strike="noStrike" dirty="0">
                          <a:solidFill>
                            <a:srgbClr val="000000"/>
                          </a:solidFill>
                          <a:effectLst/>
                          <a:latin typeface="Arial" panose="020B0604020202020204" pitchFamily="34" charset="0"/>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ja-JP" altLang="en-US" sz="1000" b="0" i="0" u="none" strike="noStrike" dirty="0">
                          <a:solidFill>
                            <a:srgbClr val="000000"/>
                          </a:solidFill>
                          <a:effectLst/>
                          <a:latin typeface="Arial" panose="020B0604020202020204" pitchFamily="34" charset="0"/>
                        </a:rPr>
                        <a:t> </a:t>
                      </a:r>
                      <a:r>
                        <a:rPr lang="en-US" altLang="ja-JP" sz="1000" b="0" i="0" u="none" strike="noStrike" dirty="0">
                          <a:solidFill>
                            <a:srgbClr val="000000"/>
                          </a:solidFill>
                          <a:effectLst/>
                          <a:latin typeface="Arial" panose="020B0604020202020204" pitchFamily="34" charset="0"/>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a:solidFill>
                            <a:srgbClr val="000000"/>
                          </a:solidFill>
                          <a:effectLst/>
                          <a:latin typeface="Arial" panose="020B0604020202020204" pitchFamily="34" charset="0"/>
                        </a:rPr>
                        <a:t>2018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4"/>
                  </a:ext>
                </a:extLst>
              </a:tr>
              <a:tr h="457200">
                <a:tc>
                  <a:txBody>
                    <a:bodyPr/>
                    <a:lstStyle/>
                    <a:p>
                      <a:pPr algn="ctr" fontAlgn="b"/>
                      <a:r>
                        <a:rPr lang="en-US" sz="1000" b="1" i="0" u="none" strike="noStrike" dirty="0">
                          <a:solidFill>
                            <a:srgbClr val="000000"/>
                          </a:solidFill>
                          <a:effectLst/>
                          <a:latin typeface="Arial" panose="020B0604020202020204" pitchFamily="34" charset="0"/>
                        </a:rPr>
                        <a:t>King Abdullah Medical Complex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0" indent="0" algn="l" defTabSz="914400" rtl="0" eaLnBrk="1" fontAlgn="ctr" latinLnBrk="0" hangingPunct="0">
                        <a:lnSpc>
                          <a:spcPct val="85000"/>
                        </a:lnSpc>
                        <a:spcBef>
                          <a:spcPts val="0"/>
                        </a:spcBef>
                        <a:spcAft>
                          <a:spcPts val="200"/>
                        </a:spcAft>
                        <a:buClrTx/>
                        <a:buSzTx/>
                        <a:buFontTx/>
                        <a:buNone/>
                        <a:tabLst/>
                        <a:defRPr/>
                      </a:pPr>
                      <a:r>
                        <a:rPr lang="en-US" altLang="ja-JP" sz="1050" dirty="0"/>
                        <a:t>1996</a:t>
                      </a:r>
                      <a:r>
                        <a:rPr lang="ja-JP" altLang="en-US" sz="1050" dirty="0"/>
                        <a:t>年設立。ジッダにある外科・内科の総合病院。眼科医学についての論文数で中東で第</a:t>
                      </a:r>
                      <a:r>
                        <a:rPr lang="en-US" altLang="ja-JP" sz="1050" dirty="0"/>
                        <a:t>7</a:t>
                      </a:r>
                      <a:r>
                        <a:rPr lang="ja-JP" altLang="en-US" sz="1050" dirty="0"/>
                        <a:t>位の実績を有する。中東で初のリニアック機器を使用した放射線治療を行った。</a:t>
                      </a:r>
                      <a:endParaRPr lang="en-US" altLang="ja-JP" sz="1050" dirty="0"/>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500+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ja-JP" altLang="en-US" sz="1000" b="0" i="0" u="none" strike="noStrike" dirty="0">
                          <a:solidFill>
                            <a:srgbClr val="000000"/>
                          </a:solidFill>
                          <a:effectLst/>
                          <a:latin typeface="Arial" panose="020B0604020202020204" pitchFamily="34" charset="0"/>
                        </a:rPr>
                        <a:t> </a:t>
                      </a:r>
                      <a:r>
                        <a:rPr lang="en-US" altLang="ja-JP" sz="1000" b="0" i="0" u="none" strike="noStrike" dirty="0">
                          <a:solidFill>
                            <a:srgbClr val="000000"/>
                          </a:solidFill>
                          <a:effectLst/>
                          <a:latin typeface="Arial" panose="020B0604020202020204" pitchFamily="34" charset="0"/>
                        </a:rPr>
                        <a:t>3000+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ja-JP" altLang="en-US" sz="1000" b="0" i="0" u="none" strike="noStrike">
                          <a:solidFill>
                            <a:srgbClr val="000000"/>
                          </a:solidFill>
                          <a:effectLst/>
                          <a:latin typeface="Arial" panose="020B0604020202020204" pitchFamily="34" charset="0"/>
                        </a:rPr>
                        <a:t> </a:t>
                      </a:r>
                      <a:r>
                        <a:rPr lang="en-US" altLang="ja-JP" sz="1000" b="0" i="0" u="none" strike="noStrike">
                          <a:solidFill>
                            <a:srgbClr val="000000"/>
                          </a:solidFill>
                          <a:effectLst/>
                          <a:latin typeface="Arial" panose="020B0604020202020204" pitchFamily="34" charset="0"/>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ja-JP" altLang="en-US" sz="1000" b="0" i="0" u="none" strike="noStrike" dirty="0">
                          <a:solidFill>
                            <a:srgbClr val="000000"/>
                          </a:solidFill>
                          <a:effectLst/>
                          <a:latin typeface="Arial" panose="020B0604020202020204" pitchFamily="34" charset="0"/>
                        </a:rPr>
                        <a:t> </a:t>
                      </a:r>
                      <a:r>
                        <a:rPr lang="en-US" altLang="ja-JP" sz="1000" b="0" i="0" u="none" strike="noStrike" dirty="0">
                          <a:solidFill>
                            <a:srgbClr val="000000"/>
                          </a:solidFill>
                          <a:effectLst/>
                          <a:latin typeface="Arial" panose="020B0604020202020204" pitchFamily="34" charset="0"/>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ja-JP" altLang="en-US" sz="1000" b="0" i="0" u="none" strike="noStrike">
                          <a:solidFill>
                            <a:srgbClr val="000000"/>
                          </a:solidFill>
                          <a:effectLst/>
                          <a:latin typeface="Arial" panose="020B0604020202020204" pitchFamily="34" charset="0"/>
                        </a:rPr>
                        <a:t> </a:t>
                      </a:r>
                      <a:r>
                        <a:rPr lang="en-US" altLang="ja-JP" sz="1000" b="0" i="0" u="none" strike="noStrike">
                          <a:solidFill>
                            <a:srgbClr val="000000"/>
                          </a:solidFill>
                          <a:effectLst/>
                          <a:latin typeface="Arial" panose="020B0604020202020204" pitchFamily="34" charset="0"/>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a:solidFill>
                            <a:srgbClr val="000000"/>
                          </a:solidFill>
                          <a:effectLst/>
                          <a:latin typeface="Arial" panose="020B0604020202020204" pitchFamily="34" charset="0"/>
                        </a:rPr>
                        <a:t>2018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5"/>
                  </a:ext>
                </a:extLst>
              </a:tr>
              <a:tr h="457200">
                <a:tc>
                  <a:txBody>
                    <a:bodyPr/>
                    <a:lstStyle/>
                    <a:p>
                      <a:pPr algn="ctr" fontAlgn="b"/>
                      <a:r>
                        <a:rPr lang="en-US" sz="1000" b="1" i="0" u="none" strike="noStrike" dirty="0">
                          <a:solidFill>
                            <a:srgbClr val="000000"/>
                          </a:solidFill>
                          <a:effectLst/>
                          <a:latin typeface="Arial" panose="020B0604020202020204" pitchFamily="34" charset="0"/>
                        </a:rPr>
                        <a:t>King Khalid University Hospital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0" indent="0" algn="l" defTabSz="914400" rtl="0" eaLnBrk="1" fontAlgn="ctr" latinLnBrk="0" hangingPunct="0">
                        <a:lnSpc>
                          <a:spcPct val="85000"/>
                        </a:lnSpc>
                        <a:spcBef>
                          <a:spcPts val="0"/>
                        </a:spcBef>
                        <a:spcAft>
                          <a:spcPts val="200"/>
                        </a:spcAft>
                        <a:buClrTx/>
                        <a:buSzTx/>
                        <a:buFontTx/>
                        <a:buNone/>
                        <a:tabLst/>
                        <a:defRPr/>
                      </a:pPr>
                      <a:r>
                        <a:rPr lang="en-US" altLang="ja-JP" sz="1050" dirty="0"/>
                        <a:t>1982</a:t>
                      </a:r>
                      <a:r>
                        <a:rPr lang="ja-JP" altLang="en-US" sz="1050" dirty="0"/>
                        <a:t>年設立。</a:t>
                      </a:r>
                      <a:r>
                        <a:rPr lang="en-US" altLang="ja-JP" sz="1050" dirty="0"/>
                        <a:t>1957</a:t>
                      </a:r>
                      <a:r>
                        <a:rPr lang="ja-JP" altLang="en-US" sz="1050" dirty="0"/>
                        <a:t>年に設立された</a:t>
                      </a:r>
                      <a:r>
                        <a:rPr lang="en-US" altLang="ja-JP" sz="1050" dirty="0"/>
                        <a:t>King Saud University</a:t>
                      </a:r>
                      <a:r>
                        <a:rPr lang="ja-JP" altLang="en-US" sz="1050" dirty="0"/>
                        <a:t>の病院。</a:t>
                      </a:r>
                      <a:endParaRPr lang="en-US" altLang="ja-JP" sz="1050" dirty="0"/>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800+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ja-JP" altLang="en-US" sz="1000" b="0" i="0" u="none" strike="noStrike" dirty="0">
                          <a:solidFill>
                            <a:srgbClr val="000000"/>
                          </a:solidFill>
                          <a:effectLst/>
                          <a:latin typeface="Arial" panose="020B0604020202020204" pitchFamily="34" charset="0"/>
                        </a:rPr>
                        <a:t> </a:t>
                      </a:r>
                      <a:r>
                        <a:rPr lang="en-US" altLang="ja-JP" sz="1000" b="0" i="0" u="none" strike="noStrike" dirty="0">
                          <a:solidFill>
                            <a:srgbClr val="000000"/>
                          </a:solidFill>
                          <a:effectLst/>
                          <a:latin typeface="Arial" panose="020B0604020202020204" pitchFamily="34" charset="0"/>
                        </a:rPr>
                        <a:t>2000+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ja-JP" altLang="en-US" sz="1000" b="0" i="0" u="none" strike="noStrike">
                          <a:solidFill>
                            <a:srgbClr val="000000"/>
                          </a:solidFill>
                          <a:effectLst/>
                          <a:latin typeface="Arial" panose="020B0604020202020204" pitchFamily="34" charset="0"/>
                        </a:rPr>
                        <a:t> </a:t>
                      </a:r>
                      <a:r>
                        <a:rPr lang="en-US" altLang="ja-JP" sz="1000" b="0" i="0" u="none" strike="noStrike">
                          <a:solidFill>
                            <a:srgbClr val="000000"/>
                          </a:solidFill>
                          <a:effectLst/>
                          <a:latin typeface="Arial" panose="020B0604020202020204" pitchFamily="34" charset="0"/>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ja-JP" altLang="en-US" sz="1000" b="0" i="0" u="none" strike="noStrike" dirty="0">
                          <a:solidFill>
                            <a:srgbClr val="000000"/>
                          </a:solidFill>
                          <a:effectLst/>
                          <a:latin typeface="Arial" panose="020B0604020202020204" pitchFamily="34" charset="0"/>
                        </a:rPr>
                        <a:t> </a:t>
                      </a:r>
                      <a:r>
                        <a:rPr lang="en-US" altLang="ja-JP" sz="1000" b="0" i="0" u="none" strike="noStrike" dirty="0">
                          <a:solidFill>
                            <a:srgbClr val="000000"/>
                          </a:solidFill>
                          <a:effectLst/>
                          <a:latin typeface="Arial" panose="020B0604020202020204" pitchFamily="34" charset="0"/>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ja-JP" altLang="en-US" sz="1000" b="0" i="0" u="none" strike="noStrike">
                          <a:solidFill>
                            <a:srgbClr val="000000"/>
                          </a:solidFill>
                          <a:effectLst/>
                          <a:latin typeface="Arial" panose="020B0604020202020204" pitchFamily="34" charset="0"/>
                        </a:rPr>
                        <a:t> </a:t>
                      </a:r>
                      <a:r>
                        <a:rPr lang="en-US" altLang="ja-JP" sz="1000" b="0" i="0" u="none" strike="noStrike">
                          <a:solidFill>
                            <a:srgbClr val="000000"/>
                          </a:solidFill>
                          <a:effectLst/>
                          <a:latin typeface="Arial" panose="020B0604020202020204" pitchFamily="34" charset="0"/>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a:solidFill>
                            <a:srgbClr val="000000"/>
                          </a:solidFill>
                          <a:effectLst/>
                          <a:latin typeface="Arial" panose="020B0604020202020204" pitchFamily="34" charset="0"/>
                        </a:rPr>
                        <a:t>2019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6"/>
                  </a:ext>
                </a:extLst>
              </a:tr>
              <a:tr h="457200">
                <a:tc>
                  <a:txBody>
                    <a:bodyPr/>
                    <a:lstStyle/>
                    <a:p>
                      <a:pPr algn="ctr" fontAlgn="b"/>
                      <a:r>
                        <a:rPr lang="en-US" sz="1000" b="1" i="0" u="none" strike="noStrike" dirty="0">
                          <a:solidFill>
                            <a:srgbClr val="000000"/>
                          </a:solidFill>
                          <a:effectLst/>
                          <a:latin typeface="Arial" panose="020B0604020202020204" pitchFamily="34" charset="0"/>
                        </a:rPr>
                        <a:t>King </a:t>
                      </a:r>
                      <a:r>
                        <a:rPr lang="en-US" sz="1000" b="1" i="0" u="none" strike="noStrike" dirty="0" err="1">
                          <a:solidFill>
                            <a:srgbClr val="000000"/>
                          </a:solidFill>
                          <a:effectLst/>
                          <a:latin typeface="Arial" panose="020B0604020202020204" pitchFamily="34" charset="0"/>
                        </a:rPr>
                        <a:t>Abdulaziz</a:t>
                      </a:r>
                      <a:r>
                        <a:rPr lang="en-US" sz="1000" b="1" i="0" u="none" strike="noStrike" dirty="0">
                          <a:solidFill>
                            <a:srgbClr val="000000"/>
                          </a:solidFill>
                          <a:effectLst/>
                          <a:latin typeface="Arial" panose="020B0604020202020204" pitchFamily="34" charset="0"/>
                        </a:rPr>
                        <a:t> Medical City</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0" indent="0" algn="l" defTabSz="914400" rtl="0" eaLnBrk="1" fontAlgn="ctr" latinLnBrk="0" hangingPunct="0">
                        <a:lnSpc>
                          <a:spcPct val="85000"/>
                        </a:lnSpc>
                        <a:spcBef>
                          <a:spcPts val="0"/>
                        </a:spcBef>
                        <a:spcAft>
                          <a:spcPts val="200"/>
                        </a:spcAft>
                        <a:buClrTx/>
                        <a:buSzTx/>
                        <a:buFontTx/>
                        <a:buNone/>
                        <a:tabLst/>
                        <a:defRPr/>
                      </a:pPr>
                      <a:r>
                        <a:rPr lang="en-US" altLang="ja-JP" sz="1050" dirty="0"/>
                        <a:t>1982</a:t>
                      </a:r>
                      <a:r>
                        <a:rPr lang="ja-JP" altLang="en-US" sz="1050" dirty="0"/>
                        <a:t>年設立。ジッダにある公的医療機関（メディカル・シティ）。心臓病センターや王立の看護大学等がある。</a:t>
                      </a:r>
                      <a:endParaRPr lang="en-US" altLang="ja-JP" sz="1050" dirty="0"/>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1,025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ja-JP" altLang="en-US" sz="1000" b="0" i="0" u="none" strike="noStrike" dirty="0">
                          <a:solidFill>
                            <a:srgbClr val="000000"/>
                          </a:solidFill>
                          <a:effectLst/>
                          <a:latin typeface="Arial" panose="020B0604020202020204" pitchFamily="34" charset="0"/>
                        </a:rPr>
                        <a:t> </a:t>
                      </a:r>
                      <a:r>
                        <a:rPr lang="en-US" altLang="ja-JP" sz="1000" b="0" i="0" u="none" strike="noStrike" dirty="0">
                          <a:solidFill>
                            <a:srgbClr val="000000"/>
                          </a:solidFill>
                          <a:effectLst/>
                          <a:latin typeface="Arial" panose="020B0604020202020204" pitchFamily="34" charset="0"/>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ja-JP" altLang="en-US" sz="1000" b="0" i="0" u="none" strike="noStrike">
                          <a:solidFill>
                            <a:srgbClr val="000000"/>
                          </a:solidFill>
                          <a:effectLst/>
                          <a:latin typeface="Arial" panose="020B0604020202020204" pitchFamily="34" charset="0"/>
                        </a:rPr>
                        <a:t> </a:t>
                      </a:r>
                      <a:r>
                        <a:rPr lang="en-US" altLang="ja-JP" sz="1000" b="0" i="0" u="none" strike="noStrike">
                          <a:solidFill>
                            <a:srgbClr val="000000"/>
                          </a:solidFill>
                          <a:effectLst/>
                          <a:latin typeface="Arial" panose="020B0604020202020204" pitchFamily="34" charset="0"/>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ja-JP" altLang="en-US" sz="1000" b="0" i="0" u="none" strike="noStrike" dirty="0">
                          <a:solidFill>
                            <a:srgbClr val="000000"/>
                          </a:solidFill>
                          <a:effectLst/>
                          <a:latin typeface="Arial" panose="020B0604020202020204" pitchFamily="34" charset="0"/>
                        </a:rPr>
                        <a:t> </a:t>
                      </a:r>
                      <a:r>
                        <a:rPr lang="en-US" altLang="ja-JP" sz="1000" b="0" i="0" u="none" strike="noStrike" dirty="0">
                          <a:solidFill>
                            <a:srgbClr val="000000"/>
                          </a:solidFill>
                          <a:effectLst/>
                          <a:latin typeface="Arial" panose="020B0604020202020204" pitchFamily="34" charset="0"/>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ja-JP" altLang="en-US" sz="1000" b="0" i="0" u="none" strike="noStrike" dirty="0">
                          <a:solidFill>
                            <a:srgbClr val="000000"/>
                          </a:solidFill>
                          <a:effectLst/>
                          <a:latin typeface="Arial" panose="020B0604020202020204" pitchFamily="34" charset="0"/>
                        </a:rPr>
                        <a:t> </a:t>
                      </a:r>
                      <a:r>
                        <a:rPr lang="en-US" altLang="ja-JP" sz="1000" b="0" i="0" u="none" strike="noStrike" dirty="0">
                          <a:solidFill>
                            <a:srgbClr val="000000"/>
                          </a:solidFill>
                          <a:effectLst/>
                          <a:latin typeface="Arial" panose="020B0604020202020204" pitchFamily="34" charset="0"/>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7"/>
                  </a:ext>
                </a:extLst>
              </a:tr>
              <a:tr h="457200">
                <a:tc>
                  <a:txBody>
                    <a:bodyPr/>
                    <a:lstStyle/>
                    <a:p>
                      <a:pPr algn="ctr" fontAlgn="b"/>
                      <a:r>
                        <a:rPr lang="en-US" sz="1000" b="1" i="0" u="none" strike="noStrike" dirty="0">
                          <a:solidFill>
                            <a:srgbClr val="000000"/>
                          </a:solidFill>
                          <a:effectLst/>
                          <a:latin typeface="Arial" panose="020B0604020202020204" pitchFamily="34" charset="0"/>
                        </a:rPr>
                        <a:t>Security Forces Hospital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rgbClr val="BEBEBE"/>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0" indent="0" algn="l" defTabSz="914400" rtl="0" eaLnBrk="1" fontAlgn="ctr" latinLnBrk="0" hangingPunct="0">
                        <a:lnSpc>
                          <a:spcPct val="85000"/>
                        </a:lnSpc>
                        <a:spcBef>
                          <a:spcPts val="0"/>
                        </a:spcBef>
                        <a:spcAft>
                          <a:spcPts val="200"/>
                        </a:spcAft>
                        <a:buClrTx/>
                        <a:buSzTx/>
                        <a:buFontTx/>
                        <a:buNone/>
                        <a:tabLst/>
                        <a:defRPr/>
                      </a:pPr>
                      <a:r>
                        <a:rPr lang="en-US" altLang="ja-JP" sz="1050" dirty="0"/>
                        <a:t>1998</a:t>
                      </a:r>
                      <a:r>
                        <a:rPr lang="ja-JP" altLang="en-US" sz="1050" dirty="0"/>
                        <a:t>年設立。リヤドにある軍事病院。</a:t>
                      </a:r>
                      <a:r>
                        <a:rPr lang="en-US" altLang="ja-JP" sz="1050" dirty="0"/>
                        <a:t>1972</a:t>
                      </a:r>
                      <a:r>
                        <a:rPr lang="ja-JP" altLang="en-US" sz="1050" dirty="0"/>
                        <a:t>年から医療サービスを提供しているが、現在の名称になったのは</a:t>
                      </a:r>
                      <a:r>
                        <a:rPr lang="en-US" altLang="ja-JP" sz="1050" dirty="0"/>
                        <a:t>1998</a:t>
                      </a:r>
                      <a:r>
                        <a:rPr lang="ja-JP" altLang="en-US" sz="1050" dirty="0"/>
                        <a:t>年から。内務省職員とその家族向けの医療機関。</a:t>
                      </a:r>
                      <a:endParaRPr lang="en-US" altLang="ja-JP" sz="1050" dirty="0"/>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noProof="1">
                          <a:solidFill>
                            <a:srgbClr val="000000"/>
                          </a:solidFill>
                          <a:effectLst/>
                          <a:latin typeface="Arial" panose="020B0604020202020204" pitchFamily="34" charset="0"/>
                        </a:rPr>
                        <a:t>678+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ja-JP" altLang="en-US" sz="1000" b="0" i="0" u="none" strike="noStrike" dirty="0">
                          <a:solidFill>
                            <a:srgbClr val="000000"/>
                          </a:solidFill>
                          <a:effectLst/>
                          <a:latin typeface="Arial" panose="020B0604020202020204" pitchFamily="34" charset="0"/>
                        </a:rPr>
                        <a:t> </a:t>
                      </a:r>
                      <a:r>
                        <a:rPr lang="ja-JP" altLang="en-US" sz="1000" b="0" i="0" u="none" strike="noStrike" noProof="1">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ja-JP" altLang="en-US" sz="1000" b="0" i="0" u="none" strike="noStrike" dirty="0">
                          <a:solidFill>
                            <a:srgbClr val="000000"/>
                          </a:solidFill>
                          <a:effectLst/>
                          <a:latin typeface="Arial" panose="020B0604020202020204" pitchFamily="34" charset="0"/>
                        </a:rPr>
                        <a:t> </a:t>
                      </a:r>
                      <a:r>
                        <a:rPr lang="ja-JP" altLang="en-US" sz="1000" b="0" i="0" u="none" strike="noStrike" noProof="1">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ja-JP" altLang="en-US" sz="1000" b="0" i="0" u="none" strike="noStrike" dirty="0">
                          <a:solidFill>
                            <a:srgbClr val="000000"/>
                          </a:solidFill>
                          <a:effectLst/>
                          <a:latin typeface="Arial" panose="020B0604020202020204" pitchFamily="34" charset="0"/>
                        </a:rPr>
                        <a:t> </a:t>
                      </a:r>
                      <a:r>
                        <a:rPr lang="ja-JP" altLang="en-US" sz="1000" b="0" i="0" u="none" strike="noStrike" noProof="1">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ja-JP" altLang="en-US" sz="1000" b="0" i="0" u="none" strike="noStrike" dirty="0">
                          <a:solidFill>
                            <a:srgbClr val="000000"/>
                          </a:solidFill>
                          <a:effectLst/>
                          <a:latin typeface="Arial" panose="020B0604020202020204" pitchFamily="34" charset="0"/>
                        </a:rPr>
                        <a:t> </a:t>
                      </a:r>
                      <a:r>
                        <a:rPr lang="ja-JP" altLang="en-US" sz="1000" b="0" i="0" u="none" strike="noStrike" noProof="1">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noProof="1">
                          <a:solidFill>
                            <a:srgbClr val="000000"/>
                          </a:solidFill>
                          <a:effectLst/>
                          <a:latin typeface="Arial" panose="020B0604020202020204" pitchFamily="34" charset="0"/>
                        </a:rPr>
                        <a:t>2023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3762996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0D7137F3-5220-40EA-9D1C-50C7D29BF7A0}"/>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1" imgH="351" progId="TCLayout.ActiveDocument.1">
                  <p:embed/>
                </p:oleObj>
              </mc:Choice>
              <mc:Fallback>
                <p:oleObj name="think-cell Slide" r:id="rId3" imgW="351" imgH="351" progId="TCLayout.ActiveDocument.1">
                  <p:embed/>
                  <p:pic>
                    <p:nvPicPr>
                      <p:cNvPr id="5" name="Object 4" hidden="1">
                        <a:extLst>
                          <a:ext uri="{FF2B5EF4-FFF2-40B4-BE49-F238E27FC236}">
                            <a16:creationId xmlns:a16="http://schemas.microsoft.com/office/drawing/2014/main" id="{0D7137F3-5220-40EA-9D1C-50C7D29BF7A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0626D9BF-DD15-40C9-82E1-BB2505C31BE2}"/>
              </a:ext>
            </a:extLst>
          </p:cNvPr>
          <p:cNvSpPr>
            <a:spLocks noGrp="1"/>
          </p:cNvSpPr>
          <p:nvPr>
            <p:ph type="title"/>
          </p:nvPr>
        </p:nvSpPr>
        <p:spPr/>
        <p:txBody>
          <a:bodyPr vert="horz"/>
          <a:lstStyle/>
          <a:p>
            <a:r>
              <a:rPr lang="ja-JP" altLang="en-US" dirty="0"/>
              <a:t>サウジアラビア／医療関連／医療・公衆衛生</a:t>
            </a:r>
            <a:endParaRPr lang="en-US" dirty="0"/>
          </a:p>
        </p:txBody>
      </p:sp>
      <p:sp>
        <p:nvSpPr>
          <p:cNvPr id="4" name="Text Placeholder 3">
            <a:extLst>
              <a:ext uri="{FF2B5EF4-FFF2-40B4-BE49-F238E27FC236}">
                <a16:creationId xmlns:a16="http://schemas.microsoft.com/office/drawing/2014/main" id="{53E79421-2962-4F36-8838-D7D2BD30E021}"/>
              </a:ext>
            </a:extLst>
          </p:cNvPr>
          <p:cNvSpPr>
            <a:spLocks noGrp="1"/>
          </p:cNvSpPr>
          <p:nvPr>
            <p:ph type="body" sz="quarter" idx="15"/>
          </p:nvPr>
        </p:nvSpPr>
        <p:spPr>
          <a:xfrm>
            <a:off x="200025" y="508610"/>
            <a:ext cx="9505950" cy="400110"/>
          </a:xfrm>
        </p:spPr>
        <p:txBody>
          <a:bodyPr>
            <a:spAutoFit/>
          </a:bodyPr>
          <a:lstStyle/>
          <a:p>
            <a:r>
              <a:rPr lang="zh-TW" altLang="en-US" dirty="0"/>
              <a:t>医療機関 </a:t>
            </a:r>
            <a:r>
              <a:rPr lang="en-US" altLang="zh-TW" dirty="0"/>
              <a:t>- </a:t>
            </a:r>
            <a:r>
              <a:rPr lang="zh-TW" altLang="en-US" dirty="0"/>
              <a:t>民間医療機関</a:t>
            </a:r>
          </a:p>
        </p:txBody>
      </p:sp>
      <p:sp>
        <p:nvSpPr>
          <p:cNvPr id="6" name="TextBox 5">
            <a:extLst>
              <a:ext uri="{FF2B5EF4-FFF2-40B4-BE49-F238E27FC236}">
                <a16:creationId xmlns:a16="http://schemas.microsoft.com/office/drawing/2014/main" id="{0342EAC4-3C4B-46AC-8221-C99E7B03A75C}"/>
              </a:ext>
            </a:extLst>
          </p:cNvPr>
          <p:cNvSpPr txBox="1">
            <a:spLocks/>
          </p:cNvSpPr>
          <p:nvPr/>
        </p:nvSpPr>
        <p:spPr>
          <a:xfrm>
            <a:off x="200025" y="1052736"/>
            <a:ext cx="9505950" cy="492443"/>
          </a:xfrm>
          <a:prstGeom prst="rect">
            <a:avLst/>
          </a:prstGeom>
        </p:spPr>
        <p:txBody>
          <a:bodyPr vert="horz" lIns="0" tIns="0" rIns="0" bIns="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defTabSz="914377">
              <a:spcBef>
                <a:spcPct val="20000"/>
              </a:spcBef>
              <a:buClr>
                <a:srgbClr val="FFD500"/>
              </a:buClr>
              <a:buSzPct val="120000"/>
              <a:buNone/>
            </a:pPr>
            <a:r>
              <a:rPr lang="ja-JP" altLang="en-US" sz="1000" dirty="0"/>
              <a:t>主要な公的医療機関を以下に示す。</a:t>
            </a:r>
          </a:p>
          <a:p>
            <a:pPr marL="182563" indent="-182563" defTabSz="914377">
              <a:spcBef>
                <a:spcPct val="20000"/>
              </a:spcBef>
              <a:buClr>
                <a:schemeClr val="accent1"/>
              </a:buClr>
              <a:buSzPct val="120000"/>
              <a:buFont typeface="Wingdings" panose="05000000000000000000" pitchFamily="2" charset="2"/>
              <a:buChar char="§"/>
            </a:pPr>
            <a:r>
              <a:rPr lang="ja-JP" altLang="en-US" sz="1000" dirty="0"/>
              <a:t>以下に示した民間医療機関では、</a:t>
            </a:r>
            <a:r>
              <a:rPr lang="en-US" altLang="ja-JP" sz="1000" dirty="0"/>
              <a:t>Saudi German Hospital</a:t>
            </a:r>
            <a:r>
              <a:rPr lang="ja-JP" altLang="en-US" sz="1000" dirty="0"/>
              <a:t>を運営する</a:t>
            </a:r>
            <a:r>
              <a:rPr lang="en-US" altLang="ja-JP" sz="1000" dirty="0"/>
              <a:t>Middle East Healthcare Company (MEAHCO)</a:t>
            </a:r>
            <a:r>
              <a:rPr lang="ja-JP" altLang="en-US" sz="1000" dirty="0"/>
              <a:t>には、アメリカ投資銀行が</a:t>
            </a:r>
            <a:r>
              <a:rPr lang="en-US" altLang="ja-JP" sz="1000" dirty="0"/>
              <a:t>8.42%</a:t>
            </a:r>
            <a:r>
              <a:rPr lang="ja-JP" altLang="en-US" sz="1000" dirty="0"/>
              <a:t>出資しているが、他はサウジアラビア資本の医療機関である。</a:t>
            </a:r>
          </a:p>
        </p:txBody>
      </p:sp>
      <p:sp>
        <p:nvSpPr>
          <p:cNvPr id="7" name="TextBox 6">
            <a:extLst>
              <a:ext uri="{FF2B5EF4-FFF2-40B4-BE49-F238E27FC236}">
                <a16:creationId xmlns:a16="http://schemas.microsoft.com/office/drawing/2014/main" id="{26E487BF-7E73-4E9F-A07D-5C8188C7ACEE}"/>
              </a:ext>
            </a:extLst>
          </p:cNvPr>
          <p:cNvSpPr txBox="1">
            <a:spLocks/>
          </p:cNvSpPr>
          <p:nvPr/>
        </p:nvSpPr>
        <p:spPr>
          <a:xfrm>
            <a:off x="200025" y="1556792"/>
            <a:ext cx="9505950" cy="153888"/>
          </a:xfrm>
          <a:prstGeom prst="rect">
            <a:avLst/>
          </a:prstGeom>
        </p:spPr>
        <p:txBody>
          <a:bodyPr vert="horz" lIns="0" tIns="0" rIns="0" bIns="0" rtlCol="0">
            <a:no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defTabSz="914377">
              <a:spcBef>
                <a:spcPct val="20000"/>
              </a:spcBef>
              <a:buClr>
                <a:srgbClr val="FFD500"/>
              </a:buClr>
              <a:buSzPct val="120000"/>
              <a:buNone/>
            </a:pPr>
            <a:r>
              <a:rPr lang="ja-JP" altLang="en-US" sz="1000" b="1" dirty="0"/>
              <a:t>サウジアラビアにおける主要な民間医療機関の概要</a:t>
            </a:r>
          </a:p>
        </p:txBody>
      </p:sp>
      <p:graphicFrame>
        <p:nvGraphicFramePr>
          <p:cNvPr id="11" name="表 17">
            <a:extLst>
              <a:ext uri="{FF2B5EF4-FFF2-40B4-BE49-F238E27FC236}">
                <a16:creationId xmlns:a16="http://schemas.microsoft.com/office/drawing/2014/main" id="{7AD00608-B234-4341-85CE-97A85D0167C8}"/>
              </a:ext>
            </a:extLst>
          </p:cNvPr>
          <p:cNvGraphicFramePr>
            <a:graphicFrameLocks noGrp="1"/>
          </p:cNvGraphicFramePr>
          <p:nvPr>
            <p:extLst>
              <p:ext uri="{D42A27DB-BD31-4B8C-83A1-F6EECF244321}">
                <p14:modId xmlns:p14="http://schemas.microsoft.com/office/powerpoint/2010/main" val="4053027401"/>
              </p:ext>
            </p:extLst>
          </p:nvPr>
        </p:nvGraphicFramePr>
        <p:xfrm>
          <a:off x="200025" y="1700809"/>
          <a:ext cx="9505948" cy="4826517"/>
        </p:xfrm>
        <a:graphic>
          <a:graphicData uri="http://schemas.openxmlformats.org/drawingml/2006/table">
            <a:tbl>
              <a:tblPr firstRow="1" bandRow="1">
                <a:tableStyleId>{5C22544A-7EE6-4342-B048-85BDC9FD1C3A}</a:tableStyleId>
              </a:tblPr>
              <a:tblGrid>
                <a:gridCol w="1152575">
                  <a:extLst>
                    <a:ext uri="{9D8B030D-6E8A-4147-A177-3AD203B41FA5}">
                      <a16:colId xmlns:a16="http://schemas.microsoft.com/office/drawing/2014/main" val="20000"/>
                    </a:ext>
                  </a:extLst>
                </a:gridCol>
                <a:gridCol w="5616624">
                  <a:extLst>
                    <a:ext uri="{9D8B030D-6E8A-4147-A177-3AD203B41FA5}">
                      <a16:colId xmlns:a16="http://schemas.microsoft.com/office/drawing/2014/main" val="20001"/>
                    </a:ext>
                  </a:extLst>
                </a:gridCol>
                <a:gridCol w="504056">
                  <a:extLst>
                    <a:ext uri="{9D8B030D-6E8A-4147-A177-3AD203B41FA5}">
                      <a16:colId xmlns:a16="http://schemas.microsoft.com/office/drawing/2014/main" val="2331265945"/>
                    </a:ext>
                  </a:extLst>
                </a:gridCol>
                <a:gridCol w="504056">
                  <a:extLst>
                    <a:ext uri="{9D8B030D-6E8A-4147-A177-3AD203B41FA5}">
                      <a16:colId xmlns:a16="http://schemas.microsoft.com/office/drawing/2014/main" val="2645878407"/>
                    </a:ext>
                  </a:extLst>
                </a:gridCol>
                <a:gridCol w="428998">
                  <a:extLst>
                    <a:ext uri="{9D8B030D-6E8A-4147-A177-3AD203B41FA5}">
                      <a16:colId xmlns:a16="http://schemas.microsoft.com/office/drawing/2014/main" val="969507244"/>
                    </a:ext>
                  </a:extLst>
                </a:gridCol>
                <a:gridCol w="433213">
                  <a:extLst>
                    <a:ext uri="{9D8B030D-6E8A-4147-A177-3AD203B41FA5}">
                      <a16:colId xmlns:a16="http://schemas.microsoft.com/office/drawing/2014/main" val="3654432925"/>
                    </a:ext>
                  </a:extLst>
                </a:gridCol>
                <a:gridCol w="433213">
                  <a:extLst>
                    <a:ext uri="{9D8B030D-6E8A-4147-A177-3AD203B41FA5}">
                      <a16:colId xmlns:a16="http://schemas.microsoft.com/office/drawing/2014/main" val="515103981"/>
                    </a:ext>
                  </a:extLst>
                </a:gridCol>
                <a:gridCol w="433213">
                  <a:extLst>
                    <a:ext uri="{9D8B030D-6E8A-4147-A177-3AD203B41FA5}">
                      <a16:colId xmlns:a16="http://schemas.microsoft.com/office/drawing/2014/main" val="522296625"/>
                    </a:ext>
                  </a:extLst>
                </a:gridCol>
              </a:tblGrid>
              <a:tr h="301999">
                <a:tc>
                  <a:txBody>
                    <a:bodyPr/>
                    <a:lstStyle/>
                    <a:p>
                      <a:pPr algn="ctr" fontAlgn="ctr">
                        <a:spcAft>
                          <a:spcPts val="0"/>
                        </a:spcAft>
                      </a:pPr>
                      <a:r>
                        <a:rPr lang="ja-JP" altLang="en-US" sz="9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名称（所在地）</a:t>
                      </a:r>
                      <a:endParaRPr lang="ja-JP" sz="9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27432" marR="0" marT="36576" marB="0" anchor="ctr">
                    <a:lnL w="3175" cap="flat" cmpd="sng" algn="ctr">
                      <a:solidFill>
                        <a:schemeClr val="bg1">
                          <a:lumMod val="75000"/>
                        </a:schemeClr>
                      </a:solidFill>
                      <a:prstDash val="solid"/>
                      <a:round/>
                      <a:headEnd type="none" w="med" len="med"/>
                      <a:tailEnd type="none" w="med" len="med"/>
                    </a:lnL>
                    <a:lnR w="6350" cap="flat" cmpd="sng" algn="ctr">
                      <a:solidFill>
                        <a:schemeClr val="bg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9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概　要</a:t>
                      </a:r>
                      <a:endParaRPr lang="ja-JP" altLang="ja-JP" sz="9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27432" marR="0" marT="36576"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sz="9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病床数</a:t>
                      </a:r>
                      <a:endParaRPr lang="ja-JP" sz="9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27432" marR="0" marT="36576"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sz="9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スタッフ数</a:t>
                      </a:r>
                      <a:endParaRPr lang="ja-JP" sz="9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27432" marR="0" marT="36576"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9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患者数</a:t>
                      </a:r>
                      <a:endParaRPr lang="ja-JP" sz="9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27432" marR="0" marT="36576"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9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年外来</a:t>
                      </a:r>
                      <a:br>
                        <a:rPr lang="en-US" altLang="ja-JP" sz="9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br>
                      <a:r>
                        <a:rPr lang="ja-JP" sz="9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患者数</a:t>
                      </a:r>
                      <a:endParaRPr lang="ja-JP" sz="900" b="0" kern="100" baseline="300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27432" marR="0" marT="36576"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9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年</a:t>
                      </a:r>
                      <a:r>
                        <a:rPr lang="ja-JP" sz="9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入院</a:t>
                      </a:r>
                      <a:br>
                        <a:rPr lang="en-US" altLang="ja-JP" sz="9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br>
                      <a:r>
                        <a:rPr lang="ja-JP" altLang="en-US" sz="9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患者</a:t>
                      </a:r>
                      <a:r>
                        <a:rPr lang="ja-JP" sz="9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数</a:t>
                      </a:r>
                      <a:endParaRPr lang="ja-JP" sz="9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27432" marR="0" marT="36576"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9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データ</a:t>
                      </a:r>
                      <a:br>
                        <a:rPr lang="en-US" altLang="ja-JP" sz="9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br>
                      <a:r>
                        <a:rPr lang="ja-JP" altLang="en-US" sz="9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更新年</a:t>
                      </a:r>
                      <a:endParaRPr lang="ja-JP" sz="9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27432" marR="0" marT="36576" marB="0" anchor="ctr">
                    <a:lnL w="6350" cap="flat" cmpd="sng" algn="ctr">
                      <a:solidFill>
                        <a:schemeClr val="bg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546539">
                <a:tc>
                  <a:txBody>
                    <a:bodyPr/>
                    <a:lstStyle/>
                    <a:p>
                      <a:pPr algn="l" fontAlgn="ctr">
                        <a:lnSpc>
                          <a:spcPct val="85000"/>
                        </a:lnSpc>
                        <a:spcAft>
                          <a:spcPts val="0"/>
                        </a:spcAft>
                      </a:pPr>
                      <a:r>
                        <a:rPr lang="en-US" altLang="ja-JP" sz="9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Kingdom Hospital</a:t>
                      </a:r>
                      <a:r>
                        <a:rPr lang="ja-JP" altLang="en-US"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（リヤド）</a:t>
                      </a:r>
                      <a:endParaRPr lang="ja-JP"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73152" marB="18000">
                    <a:lnL w="3175"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indent="0" algn="l" defTabSz="914400" rtl="0" eaLnBrk="1" fontAlgn="ctr" latinLnBrk="0" hangingPunct="0">
                        <a:lnSpc>
                          <a:spcPct val="85000"/>
                        </a:lnSpc>
                        <a:spcBef>
                          <a:spcPts val="0"/>
                        </a:spcBef>
                        <a:spcAft>
                          <a:spcPts val="200"/>
                        </a:spcAft>
                        <a:buClrTx/>
                        <a:buSzTx/>
                        <a:buFontTx/>
                        <a:buNone/>
                        <a:tabLst/>
                        <a:defRPr/>
                      </a:pPr>
                      <a:r>
                        <a:rPr kumimoji="1" lang="en-US" altLang="ja-JP"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2000</a:t>
                      </a:r>
                      <a:r>
                        <a:rPr kumimoji="1" lang="ja-JP" altLang="en-US"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年開院の民間医療機関。</a:t>
                      </a:r>
                      <a:r>
                        <a:rPr kumimoji="1" lang="en-US" altLang="ja-JP"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2002</a:t>
                      </a:r>
                      <a:r>
                        <a:rPr kumimoji="1" lang="ja-JP" altLang="en-US"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年には、サウジアラビアで初となる</a:t>
                      </a:r>
                      <a:r>
                        <a:rPr kumimoji="1" lang="en-US" altLang="ja-JP"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Consulting Clinics</a:t>
                      </a:r>
                      <a:r>
                        <a:rPr kumimoji="1" lang="ja-JP" altLang="en-US"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と合併を行った。小児科、内科、産科、婦人科、外科等の診療科以外に、リヤドの民間医療機関として初めて、リハビリテーションセンターを設置した。救急治療室と集中治療室は、アメリカの救急医科大学の基準に沿って運営されている。</a:t>
                      </a:r>
                      <a:r>
                        <a:rPr kumimoji="1" lang="en-US" altLang="ja-JP"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Kingdom Holding Company</a:t>
                      </a:r>
                      <a:r>
                        <a:rPr kumimoji="1" lang="ja-JP" altLang="en-US"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が同院の株式を</a:t>
                      </a:r>
                      <a:r>
                        <a:rPr kumimoji="1" lang="en-US" altLang="ja-JP"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100%</a:t>
                      </a:r>
                      <a:r>
                        <a:rPr kumimoji="1" lang="ja-JP" altLang="en-US"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所有し、同社の筆頭株主は国内投資家の</a:t>
                      </a:r>
                      <a:r>
                        <a:rPr kumimoji="1" lang="en-US" altLang="ja-JP"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Dr. </a:t>
                      </a:r>
                      <a:r>
                        <a:rPr kumimoji="1" lang="en-US" altLang="ja-JP" sz="900" kern="10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Alwaleed</a:t>
                      </a:r>
                      <a:r>
                        <a:rPr kumimoji="1" lang="en-US" altLang="ja-JP"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 B. Al-Saud</a:t>
                      </a:r>
                      <a:r>
                        <a:rPr kumimoji="1" lang="ja-JP" altLang="en-US"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氏である。</a:t>
                      </a:r>
                      <a:endParaRPr kumimoji="1" lang="en-US" altLang="ja-JP"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73152"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ja-JP" altLang="en-US" sz="900" b="0" i="0" u="none" strike="noStrike" dirty="0">
                          <a:solidFill>
                            <a:srgbClr val="000000"/>
                          </a:solidFill>
                          <a:effectLst/>
                          <a:latin typeface="Arial" panose="020B0604020202020204" pitchFamily="34" charset="0"/>
                        </a:rPr>
                        <a:t> </a:t>
                      </a:r>
                      <a:r>
                        <a:rPr lang="en-US" altLang="ja-JP" sz="900" b="0" i="0" u="none" strike="noStrike" dirty="0">
                          <a:solidFill>
                            <a:srgbClr val="000000"/>
                          </a:solidFill>
                          <a:effectLst/>
                          <a:latin typeface="Arial" panose="020B0604020202020204" pitchFamily="34" charset="0"/>
                        </a:rPr>
                        <a:t>- </a:t>
                      </a:r>
                    </a:p>
                  </a:txBody>
                  <a:tcPr marL="0" marR="0" marT="7315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ja-JP" altLang="en-US" sz="900" b="0" i="0" u="none" strike="noStrike" dirty="0">
                          <a:solidFill>
                            <a:srgbClr val="000000"/>
                          </a:solidFill>
                          <a:effectLst/>
                          <a:latin typeface="Arial" panose="020B0604020202020204" pitchFamily="34" charset="0"/>
                        </a:rPr>
                        <a:t> </a:t>
                      </a:r>
                      <a:r>
                        <a:rPr lang="en-US" altLang="ja-JP" sz="900" b="0" i="0" u="none" strike="noStrike" dirty="0">
                          <a:solidFill>
                            <a:srgbClr val="000000"/>
                          </a:solidFill>
                          <a:effectLst/>
                          <a:latin typeface="Arial" panose="020B0604020202020204" pitchFamily="34" charset="0"/>
                        </a:rPr>
                        <a:t>- </a:t>
                      </a:r>
                    </a:p>
                  </a:txBody>
                  <a:tcPr marL="0" marR="0" marT="7315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ja-JP" altLang="en-US" sz="900" b="0" i="0" u="none" strike="noStrike" dirty="0">
                          <a:solidFill>
                            <a:srgbClr val="000000"/>
                          </a:solidFill>
                          <a:effectLst/>
                          <a:latin typeface="Arial" panose="020B0604020202020204" pitchFamily="34" charset="0"/>
                        </a:rPr>
                        <a:t> </a:t>
                      </a:r>
                      <a:r>
                        <a:rPr lang="en-US" altLang="ja-JP" sz="900" b="0" i="0" u="none" strike="noStrike" dirty="0">
                          <a:solidFill>
                            <a:srgbClr val="000000"/>
                          </a:solidFill>
                          <a:effectLst/>
                          <a:latin typeface="Arial" panose="020B0604020202020204" pitchFamily="34" charset="0"/>
                        </a:rPr>
                        <a:t>- </a:t>
                      </a:r>
                    </a:p>
                  </a:txBody>
                  <a:tcPr marL="0" marR="0" marT="7315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ja-JP" altLang="en-US" sz="900" b="0" i="0" u="none" strike="noStrike" dirty="0">
                          <a:solidFill>
                            <a:srgbClr val="000000"/>
                          </a:solidFill>
                          <a:effectLst/>
                          <a:latin typeface="Arial" panose="020B0604020202020204" pitchFamily="34" charset="0"/>
                        </a:rPr>
                        <a:t> </a:t>
                      </a:r>
                      <a:r>
                        <a:rPr lang="en-US" altLang="ja-JP" sz="900" b="0" i="0" u="none" strike="noStrike" dirty="0">
                          <a:solidFill>
                            <a:srgbClr val="000000"/>
                          </a:solidFill>
                          <a:effectLst/>
                          <a:latin typeface="Arial" panose="020B0604020202020204" pitchFamily="34" charset="0"/>
                        </a:rPr>
                        <a:t>- </a:t>
                      </a:r>
                    </a:p>
                  </a:txBody>
                  <a:tcPr marL="0" marR="0" marT="7315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ja-JP" altLang="en-US" sz="900" b="0" i="0" u="none" strike="noStrike" dirty="0">
                          <a:solidFill>
                            <a:srgbClr val="000000"/>
                          </a:solidFill>
                          <a:effectLst/>
                          <a:latin typeface="Arial" panose="020B0604020202020204" pitchFamily="34" charset="0"/>
                        </a:rPr>
                        <a:t> </a:t>
                      </a:r>
                      <a:r>
                        <a:rPr lang="en-US" altLang="ja-JP" sz="900" b="0" i="0" u="none" strike="noStrike" dirty="0">
                          <a:solidFill>
                            <a:srgbClr val="000000"/>
                          </a:solidFill>
                          <a:effectLst/>
                          <a:latin typeface="Arial" panose="020B0604020202020204" pitchFamily="34" charset="0"/>
                        </a:rPr>
                        <a:t>- </a:t>
                      </a:r>
                    </a:p>
                  </a:txBody>
                  <a:tcPr marL="0" marR="0" marT="7315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900" b="0" i="0" u="none" strike="noStrike" dirty="0">
                          <a:solidFill>
                            <a:srgbClr val="000000"/>
                          </a:solidFill>
                          <a:effectLst/>
                          <a:latin typeface="Arial" panose="020B0604020202020204" pitchFamily="34" charset="0"/>
                        </a:rPr>
                        <a:t>-</a:t>
                      </a:r>
                    </a:p>
                  </a:txBody>
                  <a:tcPr marL="0" marR="0" marT="73152" marB="0" anchor="ctr">
                    <a:lnL w="12700" cap="flat" cmpd="sng" algn="ctr">
                      <a:no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546539">
                <a:tc>
                  <a:txBody>
                    <a:bodyPr/>
                    <a:lstStyle/>
                    <a:p>
                      <a:pPr algn="l" fontAlgn="ctr">
                        <a:lnSpc>
                          <a:spcPct val="85000"/>
                        </a:lnSpc>
                        <a:spcAft>
                          <a:spcPts val="0"/>
                        </a:spcAft>
                      </a:pPr>
                      <a:r>
                        <a:rPr lang="en-US" altLang="ja-JP" sz="9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Saudi German Hospital</a:t>
                      </a:r>
                      <a:br>
                        <a:rPr lang="en-US" altLang="ja-JP" sz="9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br>
                      <a:r>
                        <a:rPr lang="ja-JP" altLang="en-US"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（リヤド、ジッダ、マディーナ、アスィール）</a:t>
                      </a:r>
                      <a:endParaRPr lang="ja-JP"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73152" marB="18000">
                    <a:lnL w="3175"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indent="0" algn="l" defTabSz="914400" rtl="0" eaLnBrk="1" fontAlgn="ctr" latinLnBrk="0" hangingPunct="0">
                        <a:lnSpc>
                          <a:spcPct val="85000"/>
                        </a:lnSpc>
                        <a:spcBef>
                          <a:spcPts val="0"/>
                        </a:spcBef>
                        <a:spcAft>
                          <a:spcPts val="200"/>
                        </a:spcAft>
                        <a:buClrTx/>
                        <a:buSzTx/>
                        <a:buFontTx/>
                        <a:buNone/>
                        <a:tabLst/>
                        <a:defRPr/>
                      </a:pPr>
                      <a:r>
                        <a:rPr kumimoji="1" lang="ja-JP" altLang="en-US"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サウジアラビア最大の、民間医療サービスプロバイダーである</a:t>
                      </a:r>
                      <a:r>
                        <a:rPr kumimoji="1" lang="en-US" altLang="ja-JP"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Middle East Healthcare Company (MEAHCO)</a:t>
                      </a:r>
                      <a:r>
                        <a:rPr kumimoji="1" lang="ja-JP" altLang="en-US"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が運営する民間医療機関。リヤド、ジッダ、メディナ、アスィールに</a:t>
                      </a:r>
                      <a:r>
                        <a:rPr kumimoji="1" lang="en-US" altLang="ja-JP"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4</a:t>
                      </a:r>
                      <a:r>
                        <a:rPr kumimoji="1" lang="ja-JP" altLang="en-US" sz="900" kern="10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つの</a:t>
                      </a:r>
                      <a:r>
                        <a:rPr kumimoji="1" lang="ja-JP" altLang="en-US"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病院を運営している。</a:t>
                      </a:r>
                      <a:r>
                        <a:rPr kumimoji="1" lang="en-US" altLang="ja-JP"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MEAHCO</a:t>
                      </a:r>
                      <a:r>
                        <a:rPr kumimoji="1" lang="ja-JP" altLang="en-US"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の総売上は、約</a:t>
                      </a:r>
                      <a:r>
                        <a:rPr kumimoji="1" lang="en-US" altLang="ja-JP"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16.9</a:t>
                      </a:r>
                      <a:r>
                        <a:rPr kumimoji="1" lang="ja-JP" altLang="en-US"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億リヤルで、同社の筆頭株主は、国内企業の</a:t>
                      </a:r>
                      <a:r>
                        <a:rPr kumimoji="1" lang="en-US" altLang="ja-JP"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Bait AL </a:t>
                      </a:r>
                      <a:r>
                        <a:rPr kumimoji="1" lang="en-US" altLang="ja-JP" sz="900" kern="10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Batterjee</a:t>
                      </a:r>
                      <a:r>
                        <a:rPr kumimoji="1" lang="en-US" altLang="ja-JP"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 Medical Co. Ltd</a:t>
                      </a:r>
                      <a:r>
                        <a:rPr kumimoji="1" lang="ja-JP" altLang="en-US"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で株式の</a:t>
                      </a:r>
                      <a:r>
                        <a:rPr kumimoji="1" lang="en-US" altLang="ja-JP"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54.7%</a:t>
                      </a:r>
                      <a:r>
                        <a:rPr kumimoji="1" lang="ja-JP" altLang="en-US" sz="900" kern="10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を保</a:t>
                      </a:r>
                      <a:r>
                        <a:rPr kumimoji="1" lang="ja-JP" altLang="en-US"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有している他、アメリカの投資銀行</a:t>
                      </a:r>
                      <a:r>
                        <a:rPr kumimoji="1" lang="en-US" altLang="ja-JP"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International Finance Corp.</a:t>
                      </a:r>
                      <a:r>
                        <a:rPr kumimoji="1" lang="ja-JP" altLang="en-US"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が</a:t>
                      </a:r>
                      <a:r>
                        <a:rPr kumimoji="1" lang="en-US" altLang="ja-JP"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8.42%</a:t>
                      </a:r>
                      <a:r>
                        <a:rPr kumimoji="1" lang="ja-JP" altLang="en-US"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の株式を保有している。</a:t>
                      </a:r>
                    </a:p>
                  </a:txBody>
                  <a:tcPr marL="36000" marR="36000" marT="73152"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noProof="1">
                          <a:solidFill>
                            <a:srgbClr val="000000"/>
                          </a:solidFill>
                          <a:effectLst/>
                          <a:latin typeface="Arial" panose="020B0604020202020204" pitchFamily="34" charset="0"/>
                        </a:rPr>
                        <a:t>1218</a:t>
                      </a:r>
                    </a:p>
                  </a:txBody>
                  <a:tcPr marL="0" marR="0" marT="7315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noProof="1">
                          <a:solidFill>
                            <a:srgbClr val="000000"/>
                          </a:solidFill>
                          <a:effectLst/>
                          <a:latin typeface="Arial" panose="020B0604020202020204" pitchFamily="34" charset="0"/>
                        </a:rPr>
                        <a:t>5700</a:t>
                      </a:r>
                    </a:p>
                  </a:txBody>
                  <a:tcPr marL="0" marR="0" marT="7315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noProof="1">
                          <a:solidFill>
                            <a:srgbClr val="000000"/>
                          </a:solidFill>
                          <a:effectLst/>
                          <a:latin typeface="Arial" panose="020B0604020202020204" pitchFamily="34" charset="0"/>
                        </a:rPr>
                        <a:t>7.6M+</a:t>
                      </a:r>
                    </a:p>
                  </a:txBody>
                  <a:tcPr marL="0" marR="0" marT="7315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noProof="1">
                          <a:solidFill>
                            <a:srgbClr val="000000"/>
                          </a:solidFill>
                          <a:effectLst/>
                          <a:latin typeface="Arial" panose="020B0604020202020204" pitchFamily="34" charset="0"/>
                        </a:rPr>
                        <a:t>7.3M</a:t>
                      </a:r>
                    </a:p>
                  </a:txBody>
                  <a:tcPr marL="0" marR="0" marT="7315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noProof="1">
                          <a:solidFill>
                            <a:srgbClr val="000000"/>
                          </a:solidFill>
                          <a:effectLst/>
                          <a:latin typeface="Arial" panose="020B0604020202020204" pitchFamily="34" charset="0"/>
                        </a:rPr>
                        <a:t>332K</a:t>
                      </a:r>
                    </a:p>
                  </a:txBody>
                  <a:tcPr marL="0" marR="0" marT="7315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noProof="1">
                          <a:solidFill>
                            <a:srgbClr val="000000"/>
                          </a:solidFill>
                          <a:effectLst/>
                          <a:latin typeface="Arial" panose="020B0604020202020204" pitchFamily="34" charset="0"/>
                        </a:rPr>
                        <a:t>2023</a:t>
                      </a:r>
                    </a:p>
                  </a:txBody>
                  <a:tcPr marL="0" marR="0" marT="73152" marB="0" anchor="ctr">
                    <a:lnL w="12700" cap="flat" cmpd="sng" algn="ctr">
                      <a:no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546539">
                <a:tc>
                  <a:txBody>
                    <a:bodyPr/>
                    <a:lstStyle/>
                    <a:p>
                      <a:pPr algn="l" fontAlgn="ctr">
                        <a:lnSpc>
                          <a:spcPct val="85000"/>
                        </a:lnSpc>
                        <a:spcAft>
                          <a:spcPts val="0"/>
                        </a:spcAft>
                      </a:pPr>
                      <a:r>
                        <a:rPr lang="en-US" altLang="ja-JP" sz="900" b="1" kern="100" baseline="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Dr. </a:t>
                      </a:r>
                      <a:r>
                        <a:rPr lang="en-US" altLang="ja-JP" sz="900" b="1" kern="100" baseline="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Erfan</a:t>
                      </a:r>
                      <a:r>
                        <a:rPr lang="en-US" altLang="ja-JP" sz="900" b="1" kern="100" baseline="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 and </a:t>
                      </a:r>
                      <a:r>
                        <a:rPr lang="en-US" altLang="ja-JP" sz="900" b="1" kern="100" baseline="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Bagedo</a:t>
                      </a:r>
                      <a:r>
                        <a:rPr lang="en-US" altLang="ja-JP" sz="900" b="1" kern="100" baseline="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 General </a:t>
                      </a:r>
                      <a:r>
                        <a:rPr lang="en-US" altLang="ja-JP" sz="9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Hospital</a:t>
                      </a:r>
                      <a:br>
                        <a:rPr lang="en-US" altLang="ja-JP" sz="9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br>
                      <a:r>
                        <a:rPr lang="ja-JP" altLang="en-US"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（ジッダ）</a:t>
                      </a:r>
                      <a:endParaRPr lang="ja-JP"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73152" marB="18000">
                    <a:lnL w="3175"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indent="0" algn="l" defTabSz="914400" rtl="0" eaLnBrk="1" fontAlgn="ctr" latinLnBrk="0" hangingPunct="0">
                        <a:lnSpc>
                          <a:spcPct val="85000"/>
                        </a:lnSpc>
                        <a:spcBef>
                          <a:spcPts val="0"/>
                        </a:spcBef>
                        <a:spcAft>
                          <a:spcPts val="200"/>
                        </a:spcAft>
                        <a:buClrTx/>
                        <a:buSzTx/>
                        <a:buFontTx/>
                        <a:buNone/>
                        <a:tabLst/>
                        <a:defRPr/>
                      </a:pPr>
                      <a:r>
                        <a:rPr kumimoji="1" lang="en-US" altLang="ja-JP"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1981</a:t>
                      </a:r>
                      <a:r>
                        <a:rPr kumimoji="1" lang="ja-JP" altLang="en-US"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年開院（</a:t>
                      </a:r>
                      <a:r>
                        <a:rPr kumimoji="1" lang="en-US" altLang="ja-JP"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1891</a:t>
                      </a:r>
                      <a:r>
                        <a:rPr kumimoji="1" lang="ja-JP" altLang="en-US"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年に神経科の診療所として始まり、同年に総合病院として開院）。の民間医療機関。</a:t>
                      </a:r>
                      <a:r>
                        <a:rPr kumimoji="1" lang="en-US" altLang="ja-JP"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JCI</a:t>
                      </a:r>
                      <a:r>
                        <a:rPr kumimoji="1" lang="ja-JP" altLang="en-US"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認証</a:t>
                      </a:r>
                      <a:r>
                        <a:rPr kumimoji="1" lang="en-US" altLang="ja-JP" sz="900" kern="100" baseline="300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を取得している。救急部門を含む外科、内科、小児科等、</a:t>
                      </a:r>
                      <a:r>
                        <a:rPr kumimoji="1" lang="en-US" altLang="ja-JP"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30</a:t>
                      </a:r>
                      <a:r>
                        <a:rPr kumimoji="1" lang="ja-JP" altLang="en-US"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以上の診療科がある。主要株主は、いずれも国内企業の</a:t>
                      </a:r>
                      <a:r>
                        <a:rPr kumimoji="1" lang="en-US" altLang="ja-JP" sz="900" kern="10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Bagedo</a:t>
                      </a:r>
                      <a:r>
                        <a:rPr kumimoji="1" lang="en-US" altLang="ja-JP"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 Commercial Holding Company</a:t>
                      </a:r>
                      <a:r>
                        <a:rPr kumimoji="1" lang="ja-JP" altLang="en-US"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と</a:t>
                      </a:r>
                      <a:r>
                        <a:rPr kumimoji="1" lang="en-US" altLang="ja-JP"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Mohamed Ahmed </a:t>
                      </a:r>
                      <a:r>
                        <a:rPr kumimoji="1" lang="en-US" altLang="ja-JP" sz="900" kern="10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Erfan</a:t>
                      </a:r>
                      <a:r>
                        <a:rPr kumimoji="1" lang="en-US" altLang="ja-JP"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 and Sons Holding</a:t>
                      </a:r>
                      <a:r>
                        <a:rPr kumimoji="1" lang="ja-JP" altLang="en-US"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である。</a:t>
                      </a:r>
                    </a:p>
                  </a:txBody>
                  <a:tcPr marL="36000" marR="36000" marT="73152"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noProof="1">
                          <a:solidFill>
                            <a:srgbClr val="000000"/>
                          </a:solidFill>
                          <a:effectLst/>
                          <a:latin typeface="Arial" panose="020B0604020202020204" pitchFamily="34" charset="0"/>
                        </a:rPr>
                        <a:t>231</a:t>
                      </a:r>
                    </a:p>
                  </a:txBody>
                  <a:tcPr marL="0" marR="0" marT="7315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noProof="1">
                          <a:solidFill>
                            <a:srgbClr val="000000"/>
                          </a:solidFill>
                          <a:effectLst/>
                          <a:latin typeface="Arial" panose="020B0604020202020204" pitchFamily="34" charset="0"/>
                        </a:rPr>
                        <a:t>128</a:t>
                      </a:r>
                    </a:p>
                  </a:txBody>
                  <a:tcPr marL="0" marR="0" marT="7315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ja-JP" altLang="en-US" sz="1000" b="0" i="0" u="none" strike="noStrike">
                          <a:solidFill>
                            <a:srgbClr val="000000"/>
                          </a:solidFill>
                          <a:effectLst/>
                          <a:latin typeface="Arial" panose="020B0604020202020204" pitchFamily="34" charset="0"/>
                        </a:rPr>
                        <a:t> </a:t>
                      </a:r>
                      <a:r>
                        <a:rPr lang="ja-JP" altLang="en-US" sz="1000" b="0" i="0" u="none" strike="noStrike" noProof="1">
                          <a:solidFill>
                            <a:srgbClr val="000000"/>
                          </a:solidFill>
                          <a:effectLst/>
                          <a:latin typeface="Arial" panose="020B0604020202020204" pitchFamily="34" charset="0"/>
                        </a:rPr>
                        <a:t>-</a:t>
                      </a:r>
                    </a:p>
                  </a:txBody>
                  <a:tcPr marL="0" marR="0" marT="7315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ja-JP" altLang="en-US" sz="1000" b="0" i="0" u="none" strike="noStrike">
                          <a:solidFill>
                            <a:srgbClr val="000000"/>
                          </a:solidFill>
                          <a:effectLst/>
                          <a:latin typeface="Arial" panose="020B0604020202020204" pitchFamily="34" charset="0"/>
                        </a:rPr>
                        <a:t> </a:t>
                      </a:r>
                      <a:r>
                        <a:rPr lang="ja-JP" altLang="en-US" sz="1000" b="0" i="0" u="none" strike="noStrike" noProof="1">
                          <a:solidFill>
                            <a:srgbClr val="000000"/>
                          </a:solidFill>
                          <a:effectLst/>
                          <a:latin typeface="Arial" panose="020B0604020202020204" pitchFamily="34" charset="0"/>
                        </a:rPr>
                        <a:t>-</a:t>
                      </a:r>
                    </a:p>
                  </a:txBody>
                  <a:tcPr marL="0" marR="0" marT="7315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ja-JP" altLang="en-US" sz="1000" b="0" i="0" u="none" strike="noStrike">
                          <a:solidFill>
                            <a:srgbClr val="000000"/>
                          </a:solidFill>
                          <a:effectLst/>
                          <a:latin typeface="Arial" panose="020B0604020202020204" pitchFamily="34" charset="0"/>
                        </a:rPr>
                        <a:t> </a:t>
                      </a:r>
                      <a:r>
                        <a:rPr lang="ja-JP" altLang="en-US" sz="1000" b="0" i="0" u="none" strike="noStrike" noProof="1">
                          <a:solidFill>
                            <a:srgbClr val="000000"/>
                          </a:solidFill>
                          <a:effectLst/>
                          <a:latin typeface="Arial" panose="020B0604020202020204" pitchFamily="34" charset="0"/>
                        </a:rPr>
                        <a:t>-</a:t>
                      </a:r>
                    </a:p>
                  </a:txBody>
                  <a:tcPr marL="0" marR="0" marT="7315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noProof="1">
                          <a:solidFill>
                            <a:srgbClr val="000000"/>
                          </a:solidFill>
                          <a:effectLst/>
                          <a:latin typeface="Arial" panose="020B0604020202020204" pitchFamily="34" charset="0"/>
                        </a:rPr>
                        <a:t>2023</a:t>
                      </a:r>
                    </a:p>
                  </a:txBody>
                  <a:tcPr marL="0" marR="0" marT="73152" marB="0" anchor="ctr">
                    <a:lnL w="12700" cap="flat" cmpd="sng" algn="ctr">
                      <a:no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633606">
                <a:tc>
                  <a:txBody>
                    <a:bodyPr/>
                    <a:lstStyle/>
                    <a:p>
                      <a:pPr algn="l" fontAlgn="ctr">
                        <a:lnSpc>
                          <a:spcPct val="85000"/>
                        </a:lnSpc>
                        <a:spcAft>
                          <a:spcPts val="0"/>
                        </a:spcAft>
                      </a:pPr>
                      <a:r>
                        <a:rPr lang="en-US" altLang="ja-JP" sz="9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Dr. Soliman Fakeeh</a:t>
                      </a:r>
                      <a:r>
                        <a:rPr lang="ja-JP" altLang="en-US" sz="900" b="1" kern="100" baseline="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 </a:t>
                      </a:r>
                      <a:r>
                        <a:rPr lang="en-US" altLang="ja-JP" sz="9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Hospital </a:t>
                      </a:r>
                      <a:r>
                        <a:rPr lang="ja-JP" altLang="en-US"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（ジッダ）</a:t>
                      </a:r>
                      <a:endParaRPr lang="ja-JP"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73152" marB="18000">
                    <a:lnL w="3175"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indent="0" algn="l" defTabSz="914400" rtl="0" eaLnBrk="1" fontAlgn="ctr" latinLnBrk="0" hangingPunct="0">
                        <a:lnSpc>
                          <a:spcPct val="85000"/>
                        </a:lnSpc>
                        <a:spcBef>
                          <a:spcPts val="0"/>
                        </a:spcBef>
                        <a:spcAft>
                          <a:spcPts val="200"/>
                        </a:spcAft>
                        <a:buClrTx/>
                        <a:buSzTx/>
                        <a:buFontTx/>
                        <a:buNone/>
                        <a:tabLst/>
                        <a:defRPr/>
                      </a:pPr>
                      <a:r>
                        <a:rPr kumimoji="1" lang="en-US" altLang="ja-JP"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1978</a:t>
                      </a:r>
                      <a:r>
                        <a:rPr kumimoji="1" lang="ja-JP" altLang="en-US"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年開院の民間医療機関。臓器移植（腎臓、骨髄、肝臓、心臓）に優れた実績を有する。病床数</a:t>
                      </a:r>
                      <a:r>
                        <a:rPr kumimoji="1" lang="en-US" altLang="ja-JP"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600</a:t>
                      </a:r>
                      <a:r>
                        <a:rPr kumimoji="1" lang="ja-JP" altLang="en-US"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床、年間</a:t>
                      </a:r>
                      <a:r>
                        <a:rPr kumimoji="1" lang="en-US" altLang="ja-JP"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50</a:t>
                      </a:r>
                      <a:r>
                        <a:rPr kumimoji="1" lang="ja-JP" altLang="en-US"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万人以上の患者が訪れるサウジアラビア国内最大規模の民間医療機関の１つである。</a:t>
                      </a:r>
                      <a:r>
                        <a:rPr kumimoji="1" lang="en-US" altLang="ja-JP"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JCI</a:t>
                      </a:r>
                      <a:r>
                        <a:rPr kumimoji="1" lang="ja-JP" altLang="en-US"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認証を取得している。</a:t>
                      </a:r>
                    </a:p>
                  </a:txBody>
                  <a:tcPr marL="36000" marR="36000" marT="73152"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noProof="1">
                          <a:solidFill>
                            <a:srgbClr val="000000"/>
                          </a:solidFill>
                          <a:effectLst/>
                          <a:latin typeface="Arial" panose="020B0604020202020204" pitchFamily="34" charset="0"/>
                        </a:rPr>
                        <a:t>475</a:t>
                      </a:r>
                    </a:p>
                  </a:txBody>
                  <a:tcPr marL="0" marR="0" marT="7315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noProof="1">
                          <a:solidFill>
                            <a:srgbClr val="000000"/>
                          </a:solidFill>
                          <a:effectLst/>
                          <a:latin typeface="Arial" panose="020B0604020202020204" pitchFamily="34" charset="0"/>
                        </a:rPr>
                        <a:t>2,900</a:t>
                      </a:r>
                    </a:p>
                  </a:txBody>
                  <a:tcPr marL="0" marR="0" marT="7315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noProof="1">
                          <a:solidFill>
                            <a:srgbClr val="000000"/>
                          </a:solidFill>
                          <a:effectLst/>
                          <a:latin typeface="Arial" panose="020B0604020202020204" pitchFamily="34" charset="0"/>
                        </a:rPr>
                        <a:t>2.0M+</a:t>
                      </a:r>
                    </a:p>
                  </a:txBody>
                  <a:tcPr marL="0" marR="0" marT="7315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ja-JP" altLang="en-US" sz="1000" b="0" i="0" u="none" strike="noStrike">
                          <a:solidFill>
                            <a:srgbClr val="000000"/>
                          </a:solidFill>
                          <a:effectLst/>
                          <a:latin typeface="Arial" panose="020B0604020202020204" pitchFamily="34" charset="0"/>
                        </a:rPr>
                        <a:t> </a:t>
                      </a:r>
                      <a:r>
                        <a:rPr lang="ja-JP" altLang="en-US" sz="1000" b="0" i="0" u="none" strike="noStrike" noProof="1">
                          <a:solidFill>
                            <a:srgbClr val="000000"/>
                          </a:solidFill>
                          <a:effectLst/>
                          <a:latin typeface="Arial" panose="020B0604020202020204" pitchFamily="34" charset="0"/>
                        </a:rPr>
                        <a:t>-</a:t>
                      </a:r>
                    </a:p>
                  </a:txBody>
                  <a:tcPr marL="0" marR="0" marT="7315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ja-JP" altLang="en-US" sz="1000" b="0" i="0" u="none" strike="noStrike">
                          <a:solidFill>
                            <a:srgbClr val="000000"/>
                          </a:solidFill>
                          <a:effectLst/>
                          <a:latin typeface="Arial" panose="020B0604020202020204" pitchFamily="34" charset="0"/>
                        </a:rPr>
                        <a:t> </a:t>
                      </a:r>
                      <a:r>
                        <a:rPr lang="ja-JP" altLang="en-US" sz="1000" b="0" i="0" u="none" strike="noStrike" noProof="1">
                          <a:solidFill>
                            <a:srgbClr val="000000"/>
                          </a:solidFill>
                          <a:effectLst/>
                          <a:latin typeface="Arial" panose="020B0604020202020204" pitchFamily="34" charset="0"/>
                        </a:rPr>
                        <a:t>-</a:t>
                      </a:r>
                    </a:p>
                  </a:txBody>
                  <a:tcPr marL="0" marR="0" marT="7315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noProof="1">
                          <a:solidFill>
                            <a:srgbClr val="000000"/>
                          </a:solidFill>
                          <a:effectLst/>
                          <a:latin typeface="Arial" panose="020B0604020202020204" pitchFamily="34" charset="0"/>
                        </a:rPr>
                        <a:t>2023</a:t>
                      </a:r>
                    </a:p>
                  </a:txBody>
                  <a:tcPr marL="0" marR="0" marT="73152" marB="0" anchor="ctr">
                    <a:lnL w="12700" cap="flat" cmpd="sng" algn="ctr">
                      <a:no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4"/>
                  </a:ext>
                </a:extLst>
              </a:tr>
              <a:tr h="433289">
                <a:tc>
                  <a:txBody>
                    <a:bodyPr/>
                    <a:lstStyle/>
                    <a:p>
                      <a:pPr algn="l" fontAlgn="ctr">
                        <a:lnSpc>
                          <a:spcPct val="85000"/>
                        </a:lnSpc>
                        <a:spcAft>
                          <a:spcPts val="0"/>
                        </a:spcAft>
                      </a:pPr>
                      <a:r>
                        <a:rPr kumimoji="1" lang="en-US" altLang="ja-JP" sz="900" b="1" kern="100" baseline="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Specialized Medical Center Hospital </a:t>
                      </a:r>
                      <a:br>
                        <a:rPr kumimoji="1" lang="en-US" altLang="ja-JP" sz="900" b="1" kern="100" baseline="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br>
                      <a:r>
                        <a:rPr kumimoji="1" lang="ja-JP" altLang="en-US" sz="900" b="0" i="0" u="none" strike="noStrike" kern="100" cap="none" spc="0" normalizeH="0" baseline="0" noProof="0" dirty="0">
                          <a:ln>
                            <a:noFill/>
                          </a:ln>
                          <a:solidFill>
                            <a:schemeClr val="tx1"/>
                          </a:solidFill>
                          <a:effectLst/>
                          <a:uLnTx/>
                          <a:uFillTx/>
                          <a:latin typeface="Arial" panose="020B0604020202020204" pitchFamily="34" charset="0"/>
                          <a:ea typeface="ＭＳ Ｐゴシック" panose="020B0600070205080204" pitchFamily="50" charset="-128"/>
                          <a:cs typeface="Arial" panose="020B0604020202020204" pitchFamily="34" charset="0"/>
                        </a:rPr>
                        <a:t>（リヤド）</a:t>
                      </a:r>
                      <a:endParaRPr kumimoji="1" lang="ja-JP" sz="900" b="1" kern="100" baseline="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73152" marB="18000">
                    <a:lnL w="3175"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indent="0" algn="l" defTabSz="914400" rtl="0" eaLnBrk="1" fontAlgn="ctr" latinLnBrk="0" hangingPunct="0">
                        <a:lnSpc>
                          <a:spcPct val="85000"/>
                        </a:lnSpc>
                        <a:spcBef>
                          <a:spcPts val="0"/>
                        </a:spcBef>
                        <a:spcAft>
                          <a:spcPts val="200"/>
                        </a:spcAft>
                        <a:buClrTx/>
                        <a:buSzTx/>
                        <a:buFontTx/>
                        <a:buNone/>
                        <a:tabLst/>
                        <a:defRPr/>
                      </a:pPr>
                      <a:r>
                        <a:rPr kumimoji="1" lang="en-US" altLang="ja-JP"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1999</a:t>
                      </a:r>
                      <a:r>
                        <a:rPr kumimoji="1" lang="ja-JP" altLang="en-US"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年開院の民間医療機関。病床数は</a:t>
                      </a:r>
                      <a:r>
                        <a:rPr kumimoji="1" lang="en-US" altLang="ja-JP"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450</a:t>
                      </a:r>
                      <a:r>
                        <a:rPr kumimoji="1" lang="ja-JP" altLang="en-US"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床以上、外来診療室</a:t>
                      </a:r>
                      <a:r>
                        <a:rPr kumimoji="1" lang="en-US" altLang="ja-JP"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150</a:t>
                      </a:r>
                      <a:r>
                        <a:rPr kumimoji="1" lang="ja-JP" altLang="en-US"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室、</a:t>
                      </a:r>
                      <a:r>
                        <a:rPr kumimoji="1" lang="en-US" altLang="ja-JP"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300</a:t>
                      </a:r>
                      <a:r>
                        <a:rPr kumimoji="1" lang="ja-JP" altLang="en-US"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人以上の医師と</a:t>
                      </a:r>
                      <a:r>
                        <a:rPr kumimoji="1" lang="en-US" altLang="ja-JP"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600</a:t>
                      </a:r>
                      <a:r>
                        <a:rPr kumimoji="1" lang="ja-JP" altLang="en-US"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人以上の医療スタッフを有する。</a:t>
                      </a:r>
                    </a:p>
                  </a:txBody>
                  <a:tcPr marL="36000" marR="36000" marT="73152"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noProof="1">
                          <a:solidFill>
                            <a:srgbClr val="000000"/>
                          </a:solidFill>
                          <a:effectLst/>
                          <a:latin typeface="Arial" panose="020B0604020202020204" pitchFamily="34" charset="0"/>
                        </a:rPr>
                        <a:t>450</a:t>
                      </a:r>
                    </a:p>
                  </a:txBody>
                  <a:tcPr marL="0" marR="0" marT="7315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noProof="1">
                          <a:solidFill>
                            <a:srgbClr val="000000"/>
                          </a:solidFill>
                          <a:effectLst/>
                          <a:latin typeface="Arial" panose="020B0604020202020204" pitchFamily="34" charset="0"/>
                        </a:rPr>
                        <a:t>1,900</a:t>
                      </a:r>
                    </a:p>
                  </a:txBody>
                  <a:tcPr marL="0" marR="0" marT="7315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ja-JP" altLang="en-US" sz="1000" b="0" i="0" u="none" strike="noStrike">
                          <a:solidFill>
                            <a:srgbClr val="000000"/>
                          </a:solidFill>
                          <a:effectLst/>
                          <a:latin typeface="Arial" panose="020B0604020202020204" pitchFamily="34" charset="0"/>
                        </a:rPr>
                        <a:t> </a:t>
                      </a:r>
                      <a:r>
                        <a:rPr lang="ja-JP" altLang="en-US" sz="1000" b="0" i="0" u="none" strike="noStrike" noProof="1">
                          <a:solidFill>
                            <a:srgbClr val="000000"/>
                          </a:solidFill>
                          <a:effectLst/>
                          <a:latin typeface="Arial" panose="020B0604020202020204" pitchFamily="34" charset="0"/>
                        </a:rPr>
                        <a:t>-</a:t>
                      </a:r>
                    </a:p>
                  </a:txBody>
                  <a:tcPr marL="0" marR="0" marT="7315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ja-JP" altLang="en-US" sz="1000" b="0" i="0" u="none" strike="noStrike" dirty="0">
                          <a:solidFill>
                            <a:srgbClr val="000000"/>
                          </a:solidFill>
                          <a:effectLst/>
                          <a:latin typeface="Arial" panose="020B0604020202020204" pitchFamily="34" charset="0"/>
                        </a:rPr>
                        <a:t> </a:t>
                      </a:r>
                      <a:r>
                        <a:rPr lang="ja-JP" altLang="en-US" sz="1000" b="0" i="0" u="none" strike="noStrike" noProof="1">
                          <a:solidFill>
                            <a:srgbClr val="000000"/>
                          </a:solidFill>
                          <a:effectLst/>
                          <a:latin typeface="Arial" panose="020B0604020202020204" pitchFamily="34" charset="0"/>
                        </a:rPr>
                        <a:t>-</a:t>
                      </a:r>
                    </a:p>
                  </a:txBody>
                  <a:tcPr marL="0" marR="0" marT="7315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ja-JP" altLang="en-US" sz="1000" b="0" i="0" u="none" strike="noStrike">
                          <a:solidFill>
                            <a:srgbClr val="000000"/>
                          </a:solidFill>
                          <a:effectLst/>
                          <a:latin typeface="Arial" panose="020B0604020202020204" pitchFamily="34" charset="0"/>
                        </a:rPr>
                        <a:t> </a:t>
                      </a:r>
                      <a:r>
                        <a:rPr lang="ja-JP" altLang="en-US" sz="1000" b="0" i="0" u="none" strike="noStrike" noProof="1">
                          <a:solidFill>
                            <a:srgbClr val="000000"/>
                          </a:solidFill>
                          <a:effectLst/>
                          <a:latin typeface="Arial" panose="020B0604020202020204" pitchFamily="34" charset="0"/>
                        </a:rPr>
                        <a:t>-</a:t>
                      </a:r>
                    </a:p>
                  </a:txBody>
                  <a:tcPr marL="0" marR="0" marT="7315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noProof="1">
                          <a:solidFill>
                            <a:srgbClr val="000000"/>
                          </a:solidFill>
                          <a:effectLst/>
                          <a:latin typeface="Arial" panose="020B0604020202020204" pitchFamily="34" charset="0"/>
                        </a:rPr>
                        <a:t>2011</a:t>
                      </a:r>
                    </a:p>
                  </a:txBody>
                  <a:tcPr marL="0" marR="0" marT="73152" marB="0" anchor="ctr">
                    <a:lnL w="12700" cap="flat" cmpd="sng" algn="ctr">
                      <a:no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5"/>
                  </a:ext>
                </a:extLst>
              </a:tr>
              <a:tr h="739347">
                <a:tc>
                  <a:txBody>
                    <a:bodyPr/>
                    <a:lstStyle/>
                    <a:p>
                      <a:pPr algn="l" fontAlgn="ctr">
                        <a:lnSpc>
                          <a:spcPct val="85000"/>
                        </a:lnSpc>
                        <a:spcAft>
                          <a:spcPts val="0"/>
                        </a:spcAft>
                      </a:pPr>
                      <a:r>
                        <a:rPr kumimoji="1" lang="en-US" altLang="ja-JP" sz="900" b="1" kern="100" baseline="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Al </a:t>
                      </a:r>
                      <a:r>
                        <a:rPr kumimoji="1" lang="en-US" altLang="ja-JP" sz="900" b="1" kern="100" baseline="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Hammadi</a:t>
                      </a:r>
                      <a:r>
                        <a:rPr kumimoji="1" lang="en-US" altLang="ja-JP" sz="900" b="1" kern="100" baseline="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 Hospital</a:t>
                      </a:r>
                      <a:r>
                        <a:rPr kumimoji="1" lang="en-US" altLang="ja-JP" sz="900" b="1" i="0" u="none" strike="noStrike" kern="100" cap="none" spc="0" normalizeH="0" baseline="0" noProof="0" dirty="0">
                          <a:ln>
                            <a:noFill/>
                          </a:ln>
                          <a:solidFill>
                            <a:schemeClr val="tx1"/>
                          </a:solidFill>
                          <a:effectLst/>
                          <a:uLnTx/>
                          <a:uFillTx/>
                          <a:latin typeface="Arial" panose="020B0604020202020204" pitchFamily="34" charset="0"/>
                          <a:ea typeface="ＭＳ Ｐゴシック" panose="020B0600070205080204" pitchFamily="50" charset="-128"/>
                          <a:cs typeface="Arial" panose="020B0604020202020204" pitchFamily="34" charset="0"/>
                        </a:rPr>
                        <a:t> </a:t>
                      </a:r>
                      <a:r>
                        <a:rPr kumimoji="1" lang="ja-JP" altLang="en-US" sz="900" b="0" i="0" u="none" strike="noStrike" kern="100" cap="none" spc="0" normalizeH="0" baseline="0" noProof="0" dirty="0">
                          <a:ln>
                            <a:noFill/>
                          </a:ln>
                          <a:solidFill>
                            <a:schemeClr val="tx1"/>
                          </a:solidFill>
                          <a:effectLst/>
                          <a:uLnTx/>
                          <a:uFillTx/>
                          <a:latin typeface="Arial" panose="020B0604020202020204" pitchFamily="34" charset="0"/>
                          <a:ea typeface="ＭＳ Ｐゴシック" panose="020B0600070205080204" pitchFamily="50" charset="-128"/>
                          <a:cs typeface="Arial" panose="020B0604020202020204" pitchFamily="34" charset="0"/>
                        </a:rPr>
                        <a:t>（リヤド）</a:t>
                      </a:r>
                      <a:endParaRPr kumimoji="1" lang="ja-JP" sz="900" b="1" kern="100" baseline="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73152" marB="18000">
                    <a:lnL w="3175"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indent="0" algn="l" defTabSz="914400" rtl="0" eaLnBrk="1" fontAlgn="ctr" latinLnBrk="0" hangingPunct="0">
                        <a:lnSpc>
                          <a:spcPct val="85000"/>
                        </a:lnSpc>
                        <a:spcBef>
                          <a:spcPts val="0"/>
                        </a:spcBef>
                        <a:spcAft>
                          <a:spcPts val="200"/>
                        </a:spcAft>
                        <a:buClrTx/>
                        <a:buSzTx/>
                        <a:buFontTx/>
                        <a:buNone/>
                        <a:tabLst/>
                        <a:defRPr/>
                      </a:pPr>
                      <a:r>
                        <a:rPr kumimoji="1" lang="ja-JP" altLang="en-US"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リヤドに、</a:t>
                      </a:r>
                      <a:r>
                        <a:rPr kumimoji="1" lang="en-US" altLang="ja-JP"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Al </a:t>
                      </a:r>
                      <a:r>
                        <a:rPr kumimoji="1" lang="en-US" altLang="ja-JP" sz="900" kern="10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Hammadi</a:t>
                      </a:r>
                      <a:r>
                        <a:rPr kumimoji="1" lang="en-US" altLang="ja-JP"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 Hospital </a:t>
                      </a:r>
                      <a:r>
                        <a:rPr kumimoji="1" lang="en-US" altLang="ja-JP" sz="900" kern="10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Olaya</a:t>
                      </a:r>
                      <a:r>
                        <a:rPr kumimoji="1" lang="ja-JP" altLang="en-US"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300</a:t>
                      </a:r>
                      <a:r>
                        <a:rPr kumimoji="1" lang="ja-JP" altLang="en-US"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床）、</a:t>
                      </a:r>
                      <a:r>
                        <a:rPr kumimoji="1" lang="en-US" altLang="ja-JP"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Al </a:t>
                      </a:r>
                      <a:r>
                        <a:rPr kumimoji="1" lang="en-US" altLang="ja-JP" sz="900" kern="10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Hammadi</a:t>
                      </a:r>
                      <a:r>
                        <a:rPr kumimoji="1" lang="en-US" altLang="ja-JP"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 Hospital</a:t>
                      </a:r>
                      <a:r>
                        <a:rPr kumimoji="1" lang="ja-JP" altLang="en-US"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900" kern="10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Suwaidi</a:t>
                      </a:r>
                      <a:r>
                        <a:rPr kumimoji="1" lang="ja-JP" altLang="en-US"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428</a:t>
                      </a:r>
                      <a:r>
                        <a:rPr kumimoji="1" lang="ja-JP" altLang="en-US"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床）の</a:t>
                      </a:r>
                      <a:r>
                        <a:rPr kumimoji="1" lang="en-US" altLang="ja-JP"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病院があり、新たに</a:t>
                      </a:r>
                      <a:r>
                        <a:rPr kumimoji="1" lang="en-US" altLang="ja-JP"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Al </a:t>
                      </a:r>
                      <a:r>
                        <a:rPr kumimoji="1" lang="en-US" altLang="ja-JP" sz="900" kern="10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Hammadi</a:t>
                      </a:r>
                      <a:r>
                        <a:rPr kumimoji="1" lang="en-US" altLang="ja-JP"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 Hospital </a:t>
                      </a:r>
                      <a:r>
                        <a:rPr kumimoji="1" lang="en-US" altLang="ja-JP" sz="900" kern="10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Nuzha</a:t>
                      </a:r>
                      <a:r>
                        <a:rPr kumimoji="1" lang="ja-JP" altLang="en-US"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を建設中（</a:t>
                      </a:r>
                      <a:r>
                        <a:rPr kumimoji="1" lang="en-US" altLang="ja-JP"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2016</a:t>
                      </a:r>
                      <a:r>
                        <a:rPr kumimoji="1" lang="ja-JP" altLang="en-US"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年下期には開業予定、</a:t>
                      </a:r>
                      <a:r>
                        <a:rPr kumimoji="1" lang="en-US" altLang="ja-JP"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600</a:t>
                      </a:r>
                      <a:r>
                        <a:rPr kumimoji="1" lang="ja-JP" altLang="en-US"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床）。</a:t>
                      </a:r>
                      <a:r>
                        <a:rPr kumimoji="1" lang="en-US" altLang="ja-JP"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Al </a:t>
                      </a:r>
                      <a:r>
                        <a:rPr kumimoji="1" lang="en-US" altLang="ja-JP" sz="900" kern="10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Hammadi</a:t>
                      </a:r>
                      <a:r>
                        <a:rPr kumimoji="1" lang="en-US" altLang="ja-JP"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 Hospital </a:t>
                      </a:r>
                      <a:r>
                        <a:rPr kumimoji="1" lang="en-US" altLang="ja-JP" sz="900" kern="10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Olaya</a:t>
                      </a:r>
                      <a:r>
                        <a:rPr kumimoji="1" lang="ja-JP" altLang="en-US"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は、</a:t>
                      </a:r>
                      <a:r>
                        <a:rPr kumimoji="1" lang="en-US" altLang="ja-JP"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1985</a:t>
                      </a:r>
                      <a:r>
                        <a:rPr kumimoji="1" lang="ja-JP" altLang="en-US"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年開院で、当時は同国内最大の民間病院であった。</a:t>
                      </a:r>
                      <a:r>
                        <a:rPr kumimoji="1" lang="en-US" altLang="ja-JP"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Al </a:t>
                      </a:r>
                      <a:r>
                        <a:rPr kumimoji="1" lang="en-US" altLang="ja-JP" sz="900" kern="10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Hammadi</a:t>
                      </a:r>
                      <a:r>
                        <a:rPr kumimoji="1" lang="en-US" altLang="ja-JP"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 Hospital </a:t>
                      </a:r>
                      <a:r>
                        <a:rPr kumimoji="1" lang="en-US" altLang="ja-JP" sz="900" kern="10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Suwaidi</a:t>
                      </a:r>
                      <a:r>
                        <a:rPr kumimoji="1" lang="ja-JP" altLang="en-US"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は、</a:t>
                      </a:r>
                      <a:r>
                        <a:rPr kumimoji="1" lang="en-US" altLang="ja-JP"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2015</a:t>
                      </a:r>
                      <a:r>
                        <a:rPr kumimoji="1" lang="ja-JP" altLang="en-US"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年開院。外科、脳神経外科、小児科、産婦人科、歯科、救急等の診療科を有する。</a:t>
                      </a:r>
                      <a:r>
                        <a:rPr kumimoji="1" lang="en-US" altLang="ja-JP"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JCI</a:t>
                      </a:r>
                      <a:r>
                        <a:rPr kumimoji="1" lang="ja-JP" altLang="en-US"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認証を取得している。主要株主は、</a:t>
                      </a:r>
                      <a:r>
                        <a:rPr kumimoji="1" lang="en-US" altLang="ja-JP" sz="900" kern="10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Jadwa</a:t>
                      </a:r>
                      <a:r>
                        <a:rPr kumimoji="1" lang="en-US" altLang="ja-JP"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 Investment Co. </a:t>
                      </a:r>
                      <a:r>
                        <a:rPr kumimoji="1" lang="ja-JP" altLang="en-US" sz="900" kern="10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900" kern="10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Abdulaziz</a:t>
                      </a:r>
                      <a:r>
                        <a:rPr kumimoji="1" lang="en-US" altLang="ja-JP"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 bin Mohamed Hamad Al-</a:t>
                      </a:r>
                      <a:r>
                        <a:rPr kumimoji="1" lang="en-US" altLang="ja-JP" sz="900" kern="10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Hammadi</a:t>
                      </a:r>
                      <a:r>
                        <a:rPr kumimoji="1" lang="en-US" altLang="ja-JP"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 MD</a:t>
                      </a:r>
                      <a:r>
                        <a:rPr kumimoji="1" lang="ja-JP" altLang="en-US"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等、国内企業や投資家である。</a:t>
                      </a:r>
                    </a:p>
                  </a:txBody>
                  <a:tcPr marL="36000" marR="36000" marT="73152"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noProof="1">
                          <a:solidFill>
                            <a:srgbClr val="000000"/>
                          </a:solidFill>
                          <a:effectLst/>
                          <a:latin typeface="Arial" panose="020B0604020202020204" pitchFamily="34" charset="0"/>
                        </a:rPr>
                        <a:t>1,328</a:t>
                      </a:r>
                    </a:p>
                  </a:txBody>
                  <a:tcPr marL="0" marR="0" marT="7315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noProof="1">
                          <a:solidFill>
                            <a:srgbClr val="000000"/>
                          </a:solidFill>
                          <a:effectLst/>
                          <a:latin typeface="Arial" panose="020B0604020202020204" pitchFamily="34" charset="0"/>
                        </a:rPr>
                        <a:t>5,000</a:t>
                      </a:r>
                    </a:p>
                  </a:txBody>
                  <a:tcPr marL="0" marR="0" marT="7315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ja-JP" altLang="en-US" sz="1000" b="0" i="0" u="none" strike="noStrike" dirty="0">
                          <a:solidFill>
                            <a:srgbClr val="000000"/>
                          </a:solidFill>
                          <a:effectLst/>
                          <a:latin typeface="Arial" panose="020B0604020202020204" pitchFamily="34" charset="0"/>
                        </a:rPr>
                        <a:t> </a:t>
                      </a:r>
                      <a:r>
                        <a:rPr lang="ja-JP" altLang="en-US" sz="1000" b="0" i="0" u="none" strike="noStrike" noProof="1">
                          <a:solidFill>
                            <a:srgbClr val="000000"/>
                          </a:solidFill>
                          <a:effectLst/>
                          <a:latin typeface="Arial" panose="020B0604020202020204" pitchFamily="34" charset="0"/>
                        </a:rPr>
                        <a:t>-</a:t>
                      </a:r>
                    </a:p>
                  </a:txBody>
                  <a:tcPr marL="0" marR="0" marT="7315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ja-JP" altLang="en-US" sz="1000" b="0" i="0" u="none" strike="noStrike" dirty="0">
                          <a:solidFill>
                            <a:srgbClr val="000000"/>
                          </a:solidFill>
                          <a:effectLst/>
                          <a:latin typeface="Arial" panose="020B0604020202020204" pitchFamily="34" charset="0"/>
                        </a:rPr>
                        <a:t> </a:t>
                      </a:r>
                      <a:r>
                        <a:rPr lang="ja-JP" altLang="en-US" sz="1000" b="0" i="0" u="none" strike="noStrike" noProof="1">
                          <a:solidFill>
                            <a:srgbClr val="000000"/>
                          </a:solidFill>
                          <a:effectLst/>
                          <a:latin typeface="Arial" panose="020B0604020202020204" pitchFamily="34" charset="0"/>
                        </a:rPr>
                        <a:t>-</a:t>
                      </a:r>
                    </a:p>
                  </a:txBody>
                  <a:tcPr marL="0" marR="0" marT="7315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ja-JP" altLang="en-US" sz="1000" b="0" i="0" u="none" strike="noStrike">
                          <a:solidFill>
                            <a:srgbClr val="000000"/>
                          </a:solidFill>
                          <a:effectLst/>
                          <a:latin typeface="Arial" panose="020B0604020202020204" pitchFamily="34" charset="0"/>
                        </a:rPr>
                        <a:t> </a:t>
                      </a:r>
                      <a:r>
                        <a:rPr lang="ja-JP" altLang="en-US" sz="1000" b="0" i="0" u="none" strike="noStrike" noProof="1">
                          <a:solidFill>
                            <a:srgbClr val="000000"/>
                          </a:solidFill>
                          <a:effectLst/>
                          <a:latin typeface="Arial" panose="020B0604020202020204" pitchFamily="34" charset="0"/>
                        </a:rPr>
                        <a:t>-</a:t>
                      </a:r>
                    </a:p>
                  </a:txBody>
                  <a:tcPr marL="0" marR="0" marT="7315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noProof="1">
                          <a:solidFill>
                            <a:srgbClr val="000000"/>
                          </a:solidFill>
                          <a:effectLst/>
                          <a:latin typeface="Arial" panose="020B0604020202020204" pitchFamily="34" charset="0"/>
                        </a:rPr>
                        <a:t>2017</a:t>
                      </a:r>
                    </a:p>
                  </a:txBody>
                  <a:tcPr marL="0" marR="0" marT="73152" marB="0" anchor="ctr">
                    <a:lnL w="12700" cap="flat" cmpd="sng" algn="ctr">
                      <a:no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6"/>
                  </a:ext>
                </a:extLst>
              </a:tr>
              <a:tr h="546539">
                <a:tc>
                  <a:txBody>
                    <a:bodyPr/>
                    <a:lstStyle/>
                    <a:p>
                      <a:pPr algn="l" fontAlgn="ctr">
                        <a:lnSpc>
                          <a:spcPct val="85000"/>
                        </a:lnSpc>
                        <a:spcAft>
                          <a:spcPts val="0"/>
                        </a:spcAft>
                      </a:pPr>
                      <a:r>
                        <a:rPr kumimoji="1" lang="en-US" altLang="ja-JP" sz="900" b="1" kern="100" baseline="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Dallah</a:t>
                      </a:r>
                      <a:r>
                        <a:rPr kumimoji="1" lang="en-US" altLang="ja-JP" sz="900" b="1" kern="100" baseline="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 Hospital</a:t>
                      </a:r>
                      <a:br>
                        <a:rPr kumimoji="1" lang="en-US" altLang="ja-JP" sz="900" b="1" kern="100" baseline="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br>
                      <a:r>
                        <a:rPr kumimoji="1" lang="ja-JP" altLang="en-US" sz="900" b="0" i="0" u="none" strike="noStrike" kern="100" cap="none" spc="0" normalizeH="0" baseline="0" noProof="0" dirty="0">
                          <a:ln>
                            <a:noFill/>
                          </a:ln>
                          <a:solidFill>
                            <a:schemeClr val="tx1"/>
                          </a:solidFill>
                          <a:effectLst/>
                          <a:uLnTx/>
                          <a:uFillTx/>
                          <a:latin typeface="Arial" panose="020B0604020202020204" pitchFamily="34" charset="0"/>
                          <a:ea typeface="ＭＳ Ｐゴシック" panose="020B0600070205080204" pitchFamily="50" charset="-128"/>
                          <a:cs typeface="Arial" panose="020B0604020202020204" pitchFamily="34" charset="0"/>
                        </a:rPr>
                        <a:t>（リヤド）</a:t>
                      </a:r>
                      <a:endParaRPr kumimoji="1" lang="ja-JP" sz="900" b="1" kern="100" baseline="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73152" marB="18000">
                    <a:lnL w="3175"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indent="0" algn="l" defTabSz="914400" rtl="0" eaLnBrk="1" fontAlgn="ctr" latinLnBrk="0" hangingPunct="0">
                        <a:lnSpc>
                          <a:spcPct val="85000"/>
                        </a:lnSpc>
                        <a:spcBef>
                          <a:spcPts val="0"/>
                        </a:spcBef>
                        <a:spcAft>
                          <a:spcPts val="200"/>
                        </a:spcAft>
                        <a:buClrTx/>
                        <a:buSzTx/>
                        <a:buFontTx/>
                        <a:buNone/>
                        <a:tabLst/>
                        <a:defRPr/>
                      </a:pPr>
                      <a:r>
                        <a:rPr kumimoji="1" lang="en-US" altLang="ja-JP"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1987</a:t>
                      </a:r>
                      <a:r>
                        <a:rPr kumimoji="1" lang="ja-JP" altLang="en-US"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年開院の</a:t>
                      </a:r>
                      <a:r>
                        <a:rPr kumimoji="1" lang="en-US" altLang="ja-JP" sz="900" kern="10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Dallah</a:t>
                      </a:r>
                      <a:r>
                        <a:rPr kumimoji="1" lang="en-US" altLang="ja-JP"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 Health Services Company</a:t>
                      </a:r>
                      <a:r>
                        <a:rPr kumimoji="1" lang="ja-JP" altLang="en-US"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DHSC</a:t>
                      </a:r>
                      <a:r>
                        <a:rPr kumimoji="1" lang="ja-JP" altLang="en-US"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）が運営する民間医療機関。</a:t>
                      </a:r>
                      <a:r>
                        <a:rPr kumimoji="1" lang="en-US" altLang="ja-JP"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23</a:t>
                      </a:r>
                      <a:r>
                        <a:rPr kumimoji="1" lang="ja-JP" altLang="en-US"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の診療科を有し、病床数は</a:t>
                      </a:r>
                      <a:r>
                        <a:rPr kumimoji="1" lang="en-US" altLang="ja-JP"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500</a:t>
                      </a:r>
                      <a:r>
                        <a:rPr kumimoji="1" lang="ja-JP" altLang="en-US"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。民間病院で初の腹腔鏡手術を開始した他、放射線治療の許可をサウジアラビア国内で初めて取得した。</a:t>
                      </a:r>
                      <a:r>
                        <a:rPr kumimoji="1" lang="en-US" altLang="ja-JP"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JCI</a:t>
                      </a:r>
                      <a:r>
                        <a:rPr kumimoji="1" lang="ja-JP" altLang="en-US"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認証を取得している。運営会社である</a:t>
                      </a:r>
                      <a:r>
                        <a:rPr kumimoji="1" lang="en-US" altLang="ja-JP"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DHSC</a:t>
                      </a:r>
                      <a:r>
                        <a:rPr kumimoji="1" lang="ja-JP" altLang="en-US"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は、</a:t>
                      </a:r>
                      <a:r>
                        <a:rPr kumimoji="1" lang="en-US" altLang="ja-JP" sz="900" kern="10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Dallah</a:t>
                      </a:r>
                      <a:r>
                        <a:rPr kumimoji="1" lang="en-US" altLang="ja-JP"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 Healthcare Holding Co.</a:t>
                      </a:r>
                      <a:r>
                        <a:rPr kumimoji="1" lang="ja-JP" altLang="en-US"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が所有しており、同社の株主は、国内投資家である。</a:t>
                      </a:r>
                    </a:p>
                  </a:txBody>
                  <a:tcPr marL="36000" marR="36000" marT="73152"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noProof="1">
                          <a:solidFill>
                            <a:srgbClr val="000000"/>
                          </a:solidFill>
                          <a:effectLst/>
                          <a:latin typeface="Arial" panose="020B0604020202020204" pitchFamily="34" charset="0"/>
                        </a:rPr>
                        <a:t>901</a:t>
                      </a:r>
                    </a:p>
                  </a:txBody>
                  <a:tcPr marL="0" marR="0" marT="7315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noProof="1">
                          <a:solidFill>
                            <a:srgbClr val="000000"/>
                          </a:solidFill>
                          <a:effectLst/>
                          <a:latin typeface="Arial" panose="020B0604020202020204" pitchFamily="34" charset="0"/>
                        </a:rPr>
                        <a:t>2000</a:t>
                      </a:r>
                    </a:p>
                  </a:txBody>
                  <a:tcPr marL="0" marR="0" marT="7315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ja-JP" altLang="en-US" sz="1000" b="0" i="0" u="none" strike="noStrike" dirty="0">
                          <a:solidFill>
                            <a:srgbClr val="000000"/>
                          </a:solidFill>
                          <a:effectLst/>
                          <a:latin typeface="Arial" panose="020B0604020202020204" pitchFamily="34" charset="0"/>
                        </a:rPr>
                        <a:t> </a:t>
                      </a:r>
                      <a:r>
                        <a:rPr lang="en-US" altLang="ja-JP" sz="1000" b="0" i="0" u="none" strike="noStrike" noProof="1">
                          <a:solidFill>
                            <a:srgbClr val="000000"/>
                          </a:solidFill>
                          <a:effectLst/>
                          <a:latin typeface="Arial" panose="020B0604020202020204" pitchFamily="34" charset="0"/>
                        </a:rPr>
                        <a:t>1.0M+</a:t>
                      </a:r>
                      <a:endParaRPr lang="ja-JP" altLang="en-US" sz="1000" b="0" i="0" u="none" strike="noStrike" noProof="1">
                        <a:solidFill>
                          <a:srgbClr val="000000"/>
                        </a:solidFill>
                        <a:effectLst/>
                        <a:latin typeface="Arial" panose="020B0604020202020204" pitchFamily="34" charset="0"/>
                      </a:endParaRPr>
                    </a:p>
                  </a:txBody>
                  <a:tcPr marL="0" marR="0" marT="7315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ja-JP" altLang="en-US" sz="1000" b="0" i="0" u="none" strike="noStrike">
                          <a:solidFill>
                            <a:srgbClr val="000000"/>
                          </a:solidFill>
                          <a:effectLst/>
                          <a:latin typeface="Arial" panose="020B0604020202020204" pitchFamily="34" charset="0"/>
                        </a:rPr>
                        <a:t> </a:t>
                      </a:r>
                      <a:r>
                        <a:rPr lang="ja-JP" altLang="en-US" sz="1000" b="0" i="0" u="none" strike="noStrike" noProof="1">
                          <a:solidFill>
                            <a:srgbClr val="000000"/>
                          </a:solidFill>
                          <a:effectLst/>
                          <a:latin typeface="Arial" panose="020B0604020202020204" pitchFamily="34" charset="0"/>
                        </a:rPr>
                        <a:t>-</a:t>
                      </a:r>
                    </a:p>
                  </a:txBody>
                  <a:tcPr marL="0" marR="0" marT="7315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ja-JP" altLang="en-US" sz="1000" b="0" i="0" u="none" strike="noStrike" dirty="0">
                          <a:solidFill>
                            <a:srgbClr val="000000"/>
                          </a:solidFill>
                          <a:effectLst/>
                          <a:latin typeface="Arial" panose="020B0604020202020204" pitchFamily="34" charset="0"/>
                        </a:rPr>
                        <a:t> </a:t>
                      </a:r>
                      <a:r>
                        <a:rPr lang="ja-JP" altLang="en-US" sz="1000" b="0" i="0" u="none" strike="noStrike" noProof="1">
                          <a:solidFill>
                            <a:srgbClr val="000000"/>
                          </a:solidFill>
                          <a:effectLst/>
                          <a:latin typeface="Arial" panose="020B0604020202020204" pitchFamily="34" charset="0"/>
                        </a:rPr>
                        <a:t>-</a:t>
                      </a:r>
                    </a:p>
                  </a:txBody>
                  <a:tcPr marL="0" marR="0" marT="7315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noProof="1">
                          <a:solidFill>
                            <a:srgbClr val="000000"/>
                          </a:solidFill>
                          <a:effectLst/>
                          <a:latin typeface="Arial" panose="020B0604020202020204" pitchFamily="34" charset="0"/>
                        </a:rPr>
                        <a:t>2023</a:t>
                      </a:r>
                    </a:p>
                  </a:txBody>
                  <a:tcPr marL="0" marR="0" marT="73152" marB="0" anchor="ctr">
                    <a:lnL w="12700" cap="flat" cmpd="sng" algn="ctr">
                      <a:no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7"/>
                  </a:ext>
                </a:extLst>
              </a:tr>
              <a:tr h="433289">
                <a:tc>
                  <a:txBody>
                    <a:bodyPr/>
                    <a:lstStyle/>
                    <a:p>
                      <a:pPr algn="l" fontAlgn="ctr">
                        <a:lnSpc>
                          <a:spcPct val="85000"/>
                        </a:lnSpc>
                        <a:spcAft>
                          <a:spcPts val="0"/>
                        </a:spcAft>
                      </a:pPr>
                      <a:r>
                        <a:rPr kumimoji="1" lang="en-US" altLang="ja-JP" sz="900" b="1" kern="100" baseline="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Dr. </a:t>
                      </a:r>
                      <a:r>
                        <a:rPr kumimoji="1" lang="en-US" altLang="ja-JP" sz="900" b="1" kern="100" baseline="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Sulaiman</a:t>
                      </a:r>
                      <a:r>
                        <a:rPr kumimoji="1" lang="en-US" altLang="ja-JP" sz="900" b="1" kern="100" baseline="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 Al-Habib Hospital in </a:t>
                      </a:r>
                      <a:r>
                        <a:rPr kumimoji="1" lang="en-US" altLang="ja-JP" sz="900" b="1" kern="100" baseline="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Arryan</a:t>
                      </a:r>
                      <a:r>
                        <a:rPr kumimoji="1" lang="en-US" altLang="ja-JP" sz="900" b="1" kern="100" baseline="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 </a:t>
                      </a:r>
                      <a:r>
                        <a:rPr kumimoji="1" lang="ja-JP" altLang="en-US" sz="900" b="0" i="0" u="none" strike="noStrike" kern="100" cap="none" spc="0" normalizeH="0" baseline="0" noProof="0" dirty="0">
                          <a:ln>
                            <a:noFill/>
                          </a:ln>
                          <a:solidFill>
                            <a:schemeClr val="tx1"/>
                          </a:solidFill>
                          <a:effectLst/>
                          <a:uLnTx/>
                          <a:uFillTx/>
                          <a:latin typeface="Arial" panose="020B0604020202020204" pitchFamily="34" charset="0"/>
                          <a:ea typeface="ＭＳ Ｐゴシック" panose="020B0600070205080204" pitchFamily="50" charset="-128"/>
                          <a:cs typeface="Arial" panose="020B0604020202020204" pitchFamily="34" charset="0"/>
                        </a:rPr>
                        <a:t>（リヤド）</a:t>
                      </a:r>
                      <a:endParaRPr kumimoji="1" lang="ja-JP" sz="900" b="1" kern="100" baseline="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73152" marB="18000">
                    <a:lnL w="3175"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indent="0" algn="l" defTabSz="914400" rtl="0" eaLnBrk="1" fontAlgn="ctr" latinLnBrk="0" hangingPunct="0">
                        <a:lnSpc>
                          <a:spcPct val="85000"/>
                        </a:lnSpc>
                        <a:spcBef>
                          <a:spcPts val="0"/>
                        </a:spcBef>
                        <a:spcAft>
                          <a:spcPts val="200"/>
                        </a:spcAft>
                        <a:buClrTx/>
                        <a:buSzTx/>
                        <a:buFontTx/>
                        <a:buNone/>
                        <a:tabLst/>
                        <a:defRPr/>
                      </a:pPr>
                      <a:r>
                        <a:rPr kumimoji="1" lang="en-US" altLang="ja-JP"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2010</a:t>
                      </a:r>
                      <a:r>
                        <a:rPr kumimoji="1" lang="ja-JP" altLang="en-US"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年開院の</a:t>
                      </a:r>
                      <a:r>
                        <a:rPr kumimoji="1" lang="en-US" altLang="ja-JP"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Medical Group of Dr. </a:t>
                      </a:r>
                      <a:r>
                        <a:rPr kumimoji="1" lang="en-US" altLang="ja-JP" sz="900" kern="10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Sulaiman</a:t>
                      </a:r>
                      <a:r>
                        <a:rPr kumimoji="1" lang="en-US" altLang="ja-JP"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 Al Habib</a:t>
                      </a:r>
                      <a:r>
                        <a:rPr kumimoji="1" lang="ja-JP" altLang="en-US"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が運営する民間医療機関。病床数は</a:t>
                      </a:r>
                      <a:r>
                        <a:rPr kumimoji="1" lang="en-US" altLang="ja-JP"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360</a:t>
                      </a:r>
                      <a:r>
                        <a:rPr kumimoji="1" lang="ja-JP" altLang="en-US"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で、同グループが運営する</a:t>
                      </a:r>
                      <a:r>
                        <a:rPr kumimoji="1" lang="en-US" altLang="ja-JP"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11</a:t>
                      </a:r>
                      <a:r>
                        <a:rPr kumimoji="1" lang="ja-JP" altLang="en-US"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の病院、医療センターの中核を担い、特に肥満患者やスポーツ医学に優れた実績を有する。</a:t>
                      </a:r>
                      <a:r>
                        <a:rPr kumimoji="1" lang="en-US" altLang="ja-JP"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JCI</a:t>
                      </a:r>
                      <a:r>
                        <a:rPr kumimoji="1" lang="ja-JP" altLang="en-US"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認証を取得している。同グループは、ドバイにも病院を展開している。</a:t>
                      </a:r>
                      <a:endParaRPr kumimoji="1" lang="en-US" altLang="ja-JP"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73152"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noProof="1">
                          <a:solidFill>
                            <a:srgbClr val="000000"/>
                          </a:solidFill>
                          <a:effectLst/>
                          <a:latin typeface="Arial" panose="020B0604020202020204" pitchFamily="34" charset="0"/>
                        </a:rPr>
                        <a:t>360</a:t>
                      </a:r>
                    </a:p>
                  </a:txBody>
                  <a:tcPr marL="0" marR="0" marT="7315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ja-JP" altLang="en-US" sz="1000" b="0" i="0" u="none" strike="noStrike">
                          <a:solidFill>
                            <a:srgbClr val="000000"/>
                          </a:solidFill>
                          <a:effectLst/>
                          <a:latin typeface="Arial" panose="020B0604020202020204" pitchFamily="34" charset="0"/>
                        </a:rPr>
                        <a:t> </a:t>
                      </a:r>
                      <a:r>
                        <a:rPr lang="ja-JP" altLang="en-US" sz="1000" b="0" i="0" u="none" strike="noStrike" noProof="1">
                          <a:solidFill>
                            <a:srgbClr val="000000"/>
                          </a:solidFill>
                          <a:effectLst/>
                          <a:latin typeface="Arial" panose="020B0604020202020204" pitchFamily="34" charset="0"/>
                        </a:rPr>
                        <a:t>-</a:t>
                      </a:r>
                    </a:p>
                  </a:txBody>
                  <a:tcPr marL="0" marR="0" marT="7315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ja-JP" altLang="en-US" sz="1000" b="0" i="0" u="none" strike="noStrike">
                          <a:solidFill>
                            <a:srgbClr val="000000"/>
                          </a:solidFill>
                          <a:effectLst/>
                          <a:latin typeface="Arial" panose="020B0604020202020204" pitchFamily="34" charset="0"/>
                        </a:rPr>
                        <a:t> </a:t>
                      </a:r>
                      <a:r>
                        <a:rPr lang="ja-JP" altLang="en-US" sz="1000" b="0" i="0" u="none" strike="noStrike" noProof="1">
                          <a:solidFill>
                            <a:srgbClr val="000000"/>
                          </a:solidFill>
                          <a:effectLst/>
                          <a:latin typeface="Arial" panose="020B0604020202020204" pitchFamily="34" charset="0"/>
                        </a:rPr>
                        <a:t>-</a:t>
                      </a:r>
                    </a:p>
                  </a:txBody>
                  <a:tcPr marL="0" marR="0" marT="7315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ja-JP" altLang="en-US" sz="1000" b="0" i="0" u="none" strike="noStrike">
                          <a:solidFill>
                            <a:srgbClr val="000000"/>
                          </a:solidFill>
                          <a:effectLst/>
                          <a:latin typeface="Arial" panose="020B0604020202020204" pitchFamily="34" charset="0"/>
                        </a:rPr>
                        <a:t> </a:t>
                      </a:r>
                      <a:r>
                        <a:rPr lang="ja-JP" altLang="en-US" sz="1000" b="0" i="0" u="none" strike="noStrike" noProof="1">
                          <a:solidFill>
                            <a:srgbClr val="000000"/>
                          </a:solidFill>
                          <a:effectLst/>
                          <a:latin typeface="Arial" panose="020B0604020202020204" pitchFamily="34" charset="0"/>
                        </a:rPr>
                        <a:t>-</a:t>
                      </a:r>
                    </a:p>
                  </a:txBody>
                  <a:tcPr marL="0" marR="0" marT="7315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ja-JP" altLang="en-US" sz="1000" b="0" i="0" u="none" strike="noStrike" dirty="0">
                          <a:solidFill>
                            <a:srgbClr val="000000"/>
                          </a:solidFill>
                          <a:effectLst/>
                          <a:latin typeface="Arial" panose="020B0604020202020204" pitchFamily="34" charset="0"/>
                        </a:rPr>
                        <a:t> </a:t>
                      </a:r>
                      <a:r>
                        <a:rPr lang="ja-JP" altLang="en-US" sz="1000" b="0" i="0" u="none" strike="noStrike" noProof="1">
                          <a:solidFill>
                            <a:srgbClr val="000000"/>
                          </a:solidFill>
                          <a:effectLst/>
                          <a:latin typeface="Arial" panose="020B0604020202020204" pitchFamily="34" charset="0"/>
                        </a:rPr>
                        <a:t>-</a:t>
                      </a:r>
                    </a:p>
                  </a:txBody>
                  <a:tcPr marL="0" marR="0" marT="7315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noProof="1">
                          <a:solidFill>
                            <a:srgbClr val="000000"/>
                          </a:solidFill>
                          <a:effectLst/>
                          <a:latin typeface="Arial" panose="020B0604020202020204" pitchFamily="34" charset="0"/>
                        </a:rPr>
                        <a:t>2021</a:t>
                      </a:r>
                    </a:p>
                  </a:txBody>
                  <a:tcPr marL="0" marR="0" marT="73152" marB="0" anchor="ctr">
                    <a:lnL w="12700" cap="flat" cmpd="sng" algn="ctr">
                      <a:no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8"/>
                  </a:ext>
                </a:extLst>
              </a:tr>
            </a:tbl>
          </a:graphicData>
        </a:graphic>
      </p:graphicFrame>
      <p:sp>
        <p:nvSpPr>
          <p:cNvPr id="12" name="テキスト ボックス 20">
            <a:extLst>
              <a:ext uri="{FF2B5EF4-FFF2-40B4-BE49-F238E27FC236}">
                <a16:creationId xmlns:a16="http://schemas.microsoft.com/office/drawing/2014/main" id="{AE101BAD-2FF7-4A5F-B3ED-94B26B73E13D}"/>
              </a:ext>
            </a:extLst>
          </p:cNvPr>
          <p:cNvSpPr txBox="1"/>
          <p:nvPr/>
        </p:nvSpPr>
        <p:spPr>
          <a:xfrm>
            <a:off x="200025" y="6669450"/>
            <a:ext cx="7200800" cy="123111"/>
          </a:xfrm>
          <a:prstGeom prst="rect">
            <a:avLst/>
          </a:prstGeom>
          <a:noFill/>
        </p:spPr>
        <p:txBody>
          <a:bodyPr wrap="square" lIns="0" tIns="0" rIns="0" bIns="0" rtlCol="0">
            <a:sp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各医療機関</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HP</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0" name="テキスト ボックス 20">
            <a:extLst>
              <a:ext uri="{FF2B5EF4-FFF2-40B4-BE49-F238E27FC236}">
                <a16:creationId xmlns:a16="http://schemas.microsoft.com/office/drawing/2014/main" id="{49EFCB38-9C42-4E15-9906-613EFA43E368}"/>
              </a:ext>
            </a:extLst>
          </p:cNvPr>
          <p:cNvSpPr txBox="1"/>
          <p:nvPr/>
        </p:nvSpPr>
        <p:spPr>
          <a:xfrm>
            <a:off x="200472" y="6538521"/>
            <a:ext cx="9001000" cy="144016"/>
          </a:xfrm>
          <a:prstGeom prst="rect">
            <a:avLst/>
          </a:prstGeom>
          <a:noFill/>
        </p:spPr>
        <p:txBody>
          <a:bodyPr wrap="square" lIns="0" tIns="0" rIns="0" bIns="0" rtlCol="0">
            <a:noAutofit/>
          </a:bodyPr>
          <a:lstStyle/>
          <a:p>
            <a:r>
              <a:rPr lang="en-US" altLang="ja-JP" sz="800" dirty="0">
                <a:latin typeface="Arial" panose="020B0604020202020204" pitchFamily="34" charset="0"/>
                <a:ea typeface="ＭＳ Ｐゴシック" panose="020B0600070205080204" pitchFamily="50" charset="-128"/>
                <a:cs typeface="Arial" panose="020B0604020202020204" pitchFamily="34" charset="0"/>
              </a:rPr>
              <a:t>1.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医療施設を評価する米国の非営利機関</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Joint Commission International (JCI)</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による、医療の質と患者安全に関する国際認証</a:t>
            </a:r>
          </a:p>
        </p:txBody>
      </p:sp>
    </p:spTree>
    <p:extLst>
      <p:ext uri="{BB962C8B-B14F-4D97-AF65-F5344CB8AC3E}">
        <p14:creationId xmlns:p14="http://schemas.microsoft.com/office/powerpoint/2010/main" val="10453363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
            </p:custDataLst>
            <p:extLst>
              <p:ext uri="{D42A27DB-BD31-4B8C-83A1-F6EECF244321}">
                <p14:modId xmlns:p14="http://schemas.microsoft.com/office/powerpoint/2010/main" val="375412651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7" imgW="360" imgH="360" progId="TCLayout.ActiveDocument.1">
                  <p:embed/>
                </p:oleObj>
              </mc:Choice>
              <mc:Fallback>
                <p:oleObj name="think-cell Slide" r:id="rId57" imgW="360" imgH="360" progId="TCLayout.ActiveDocument.1">
                  <p:embed/>
                  <p:pic>
                    <p:nvPicPr>
                      <p:cNvPr id="8" name="Object 7" hidden="1"/>
                      <p:cNvPicPr>
                        <a:picLocks noChangeAspect="1" noChangeArrowheads="1"/>
                      </p:cNvPicPr>
                      <p:nvPr/>
                    </p:nvPicPr>
                    <p:blipFill>
                      <a:blip r:embed="rId58">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6"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5" name="タイトル 4"/>
          <p:cNvSpPr>
            <a:spLocks noGrp="1"/>
          </p:cNvSpPr>
          <p:nvPr>
            <p:ph type="title"/>
          </p:nvPr>
        </p:nvSpPr>
        <p:spPr/>
        <p:txBody>
          <a:bodyPr vert="horz"/>
          <a:lstStyle/>
          <a:p>
            <a:r>
              <a:rPr lang="ja-JP" altLang="en-US" dirty="0"/>
              <a:t>サウジアラビア／医療関連／医療・公衆衛生</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医療従事者（</a:t>
            </a:r>
            <a:r>
              <a:rPr lang="en-US" altLang="ja-JP" dirty="0"/>
              <a:t>1/2</a:t>
            </a:r>
            <a:r>
              <a:rPr lang="ja-JP" altLang="en-US" dirty="0"/>
              <a:t>）</a:t>
            </a:r>
          </a:p>
        </p:txBody>
      </p:sp>
      <p:grpSp>
        <p:nvGrpSpPr>
          <p:cNvPr id="22" name="グループ化 7"/>
          <p:cNvGrpSpPr/>
          <p:nvPr/>
        </p:nvGrpSpPr>
        <p:grpSpPr>
          <a:xfrm>
            <a:off x="200471" y="1844675"/>
            <a:ext cx="4536507" cy="298450"/>
            <a:chOff x="4803500" y="2102786"/>
            <a:chExt cx="2954133" cy="299052"/>
          </a:xfrm>
        </p:grpSpPr>
        <p:cxnSp>
          <p:nvCxnSpPr>
            <p:cNvPr id="23" name="直線コネクタ 22"/>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4" name="Rectangle 6"/>
            <p:cNvSpPr>
              <a:spLocks noChangeArrowheads="1"/>
            </p:cNvSpPr>
            <p:nvPr/>
          </p:nvSpPr>
          <p:spPr bwMode="auto">
            <a:xfrm>
              <a:off x="4803500" y="2102786"/>
              <a:ext cx="2954133" cy="299052"/>
            </a:xfrm>
            <a:prstGeom prst="rect">
              <a:avLst/>
            </a:prstGeom>
            <a:noFill/>
            <a:ln w="9525">
              <a:noFill/>
              <a:miter lim="800000"/>
              <a:headEnd/>
              <a:tailEnd/>
            </a:ln>
          </p:spPr>
          <p:txBody>
            <a:bodyPr wrap="square" lIns="0" tIns="46800" rIns="0" bIns="36000" anchor="b" anchorCtr="0">
              <a:sp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医療従事者数</a:t>
              </a:r>
              <a:endParaRPr lang="en-US" altLang="ko-KR" sz="1400" dirty="0">
                <a:solidFill>
                  <a:srgbClr val="000000"/>
                </a:solidFill>
                <a:latin typeface="Arial Black" pitchFamily="34" charset="0"/>
                <a:ea typeface="HGP創英角ｺﾞｼｯｸUB" pitchFamily="50" charset="-128"/>
              </a:endParaRPr>
            </a:p>
          </p:txBody>
        </p:sp>
      </p:grpSp>
      <p:grpSp>
        <p:nvGrpSpPr>
          <p:cNvPr id="25" name="グループ化 24"/>
          <p:cNvGrpSpPr/>
          <p:nvPr/>
        </p:nvGrpSpPr>
        <p:grpSpPr>
          <a:xfrm>
            <a:off x="5143386" y="1844675"/>
            <a:ext cx="4536507" cy="298450"/>
            <a:chOff x="4803500" y="2102786"/>
            <a:chExt cx="2954133" cy="299052"/>
          </a:xfrm>
        </p:grpSpPr>
        <p:cxnSp>
          <p:nvCxnSpPr>
            <p:cNvPr id="26" name="直線コネクタ 2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7" name="Rectangle 6"/>
            <p:cNvSpPr>
              <a:spLocks noChangeArrowheads="1"/>
            </p:cNvSpPr>
            <p:nvPr/>
          </p:nvSpPr>
          <p:spPr bwMode="auto">
            <a:xfrm>
              <a:off x="4803500" y="2102786"/>
              <a:ext cx="2954133" cy="299052"/>
            </a:xfrm>
            <a:prstGeom prst="rect">
              <a:avLst/>
            </a:prstGeom>
            <a:noFill/>
            <a:ln w="9525">
              <a:noFill/>
              <a:miter lim="800000"/>
              <a:headEnd/>
              <a:tailEnd/>
            </a:ln>
          </p:spPr>
          <p:txBody>
            <a:bodyPr wrap="square" lIns="0" tIns="46800" rIns="0" bIns="36000" anchor="b" anchorCtr="0">
              <a:sp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en-US" altLang="ja-JP" sz="1400" dirty="0">
                  <a:solidFill>
                    <a:srgbClr val="000000"/>
                  </a:solidFill>
                  <a:latin typeface="Arial Black" pitchFamily="34" charset="0"/>
                  <a:ea typeface="HGP創英角ｺﾞｼｯｸUB" pitchFamily="50" charset="-128"/>
                </a:rPr>
                <a:t>1</a:t>
              </a:r>
              <a:r>
                <a:rPr lang="ja-JP" altLang="en-US" sz="1400" dirty="0">
                  <a:solidFill>
                    <a:srgbClr val="000000"/>
                  </a:solidFill>
                  <a:latin typeface="Arial Black" pitchFamily="34" charset="0"/>
                  <a:ea typeface="HGP創英角ｺﾞｼｯｸUB" pitchFamily="50" charset="-128"/>
                </a:rPr>
                <a:t>万人あたり医療従事者数</a:t>
              </a:r>
              <a:endParaRPr lang="en-US" altLang="ko-KR" sz="1400" dirty="0">
                <a:solidFill>
                  <a:srgbClr val="000000"/>
                </a:solidFill>
                <a:latin typeface="Arial Black" pitchFamily="34" charset="0"/>
                <a:ea typeface="HGP創英角ｺﾞｼｯｸUB" pitchFamily="50" charset="-128"/>
              </a:endParaRPr>
            </a:p>
          </p:txBody>
        </p:sp>
      </p:grpSp>
      <p:sp>
        <p:nvSpPr>
          <p:cNvPr id="28" name="テキスト ボックス 27"/>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年時点で、</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万人あたり医師数は約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人、看護師数は約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人となっている。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0" name="テキスト ボックス 29"/>
          <p:cNvSpPr txBox="1"/>
          <p:nvPr/>
        </p:nvSpPr>
        <p:spPr>
          <a:xfrm>
            <a:off x="200025" y="6541982"/>
            <a:ext cx="9001000" cy="123111"/>
          </a:xfrm>
          <a:prstGeom prst="rect">
            <a:avLst/>
          </a:prstGeom>
          <a:noFill/>
        </p:spPr>
        <p:txBody>
          <a:bodyPr wrap="square" lIns="0" tIns="0" rIns="0" bIns="0" rtlCol="0">
            <a:spAutoFit/>
          </a:bodyPr>
          <a:lstStyle/>
          <a:p>
            <a:pPr>
              <a:tabLst>
                <a:tab pos="361950" algn="l"/>
              </a:tabLs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世界保健機関（</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Global Health Observatory (GHO) data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1" name="テキスト ボックス 30"/>
          <p:cNvSpPr txBox="1"/>
          <p:nvPr/>
        </p:nvSpPr>
        <p:spPr>
          <a:xfrm>
            <a:off x="227906" y="2352577"/>
            <a:ext cx="288032" cy="157411"/>
          </a:xfrm>
          <a:prstGeom prst="rect">
            <a:avLst/>
          </a:prstGeom>
          <a:noFill/>
        </p:spPr>
        <p:txBody>
          <a:bodyPr wrap="square" lIns="0" tIns="0" rIns="0" bIns="0" rtlCol="0" anchor="ctr" anchorCtr="0">
            <a:noAutofit/>
          </a:bodyPr>
          <a:lstStyle/>
          <a:p>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（人）</a:t>
            </a:r>
          </a:p>
        </p:txBody>
      </p:sp>
      <p:sp>
        <p:nvSpPr>
          <p:cNvPr id="32" name="テキスト ボックス 31"/>
          <p:cNvSpPr txBox="1"/>
          <p:nvPr/>
        </p:nvSpPr>
        <p:spPr>
          <a:xfrm>
            <a:off x="5143386" y="2352577"/>
            <a:ext cx="576064" cy="157411"/>
          </a:xfrm>
          <a:prstGeom prst="rect">
            <a:avLst/>
          </a:prstGeom>
          <a:noFill/>
        </p:spPr>
        <p:txBody>
          <a:bodyPr wrap="square" lIns="0" tIns="0" rIns="0" bIns="0" rtlCol="0" anchor="ctr" anchorCtr="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（人）</a:t>
            </a:r>
          </a:p>
        </p:txBody>
      </p:sp>
      <p:cxnSp>
        <p:nvCxnSpPr>
          <p:cNvPr id="153" name="Straight Connector 152">
            <a:extLst>
              <a:ext uri="{FF2B5EF4-FFF2-40B4-BE49-F238E27FC236}">
                <a16:creationId xmlns:a16="http://schemas.microsoft.com/office/drawing/2014/main" id="{2A2FFDBF-7395-42FC-96FE-0CDDB96B3749}"/>
              </a:ext>
            </a:extLst>
          </p:cNvPr>
          <p:cNvCxnSpPr/>
          <p:nvPr>
            <p:custDataLst>
              <p:tags r:id="rId3"/>
            </p:custDataLst>
          </p:nvPr>
        </p:nvCxnSpPr>
        <p:spPr bwMode="gray">
          <a:xfrm>
            <a:off x="560512" y="2305050"/>
            <a:ext cx="265113" cy="0"/>
          </a:xfrm>
          <a:prstGeom prst="line">
            <a:avLst/>
          </a:prstGeom>
          <a:ln w="9525" cap="flat" cmpd="sng" algn="ctr">
            <a:solidFill>
              <a:schemeClr val="tx2"/>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4" name="Straight Connector 153">
            <a:extLst>
              <a:ext uri="{FF2B5EF4-FFF2-40B4-BE49-F238E27FC236}">
                <a16:creationId xmlns:a16="http://schemas.microsoft.com/office/drawing/2014/main" id="{AA943A12-70AA-44D4-9F3C-A8C4BE3C020C}"/>
              </a:ext>
            </a:extLst>
          </p:cNvPr>
          <p:cNvCxnSpPr/>
          <p:nvPr>
            <p:custDataLst>
              <p:tags r:id="rId4"/>
            </p:custDataLst>
          </p:nvPr>
        </p:nvCxnSpPr>
        <p:spPr bwMode="gray">
          <a:xfrm>
            <a:off x="1701800" y="2305050"/>
            <a:ext cx="265113" cy="0"/>
          </a:xfrm>
          <a:prstGeom prst="line">
            <a:avLst/>
          </a:prstGeom>
          <a:ln w="9525" cap="flat" cmpd="sng" algn="ctr">
            <a:solidFill>
              <a:srgbClr val="3D6E8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5" name="Straight Connector 154">
            <a:extLst>
              <a:ext uri="{FF2B5EF4-FFF2-40B4-BE49-F238E27FC236}">
                <a16:creationId xmlns:a16="http://schemas.microsoft.com/office/drawing/2014/main" id="{C144D044-B870-4362-B78D-B5FAA48A2704}"/>
              </a:ext>
            </a:extLst>
          </p:cNvPr>
          <p:cNvCxnSpPr/>
          <p:nvPr>
            <p:custDataLst>
              <p:tags r:id="rId5"/>
            </p:custDataLst>
          </p:nvPr>
        </p:nvCxnSpPr>
        <p:spPr bwMode="gray">
          <a:xfrm>
            <a:off x="3190875" y="2305050"/>
            <a:ext cx="265113" cy="0"/>
          </a:xfrm>
          <a:prstGeom prst="line">
            <a:avLst/>
          </a:prstGeom>
          <a:ln w="9525" cap="flat" cmpd="sng" algn="ctr">
            <a:solidFill>
              <a:srgbClr val="655939"/>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6" name="Straight Connector 155">
            <a:extLst>
              <a:ext uri="{FF2B5EF4-FFF2-40B4-BE49-F238E27FC236}">
                <a16:creationId xmlns:a16="http://schemas.microsoft.com/office/drawing/2014/main" id="{886F0738-A0C1-45AB-BB53-90AE2CC73C0A}"/>
              </a:ext>
            </a:extLst>
          </p:cNvPr>
          <p:cNvCxnSpPr/>
          <p:nvPr>
            <p:custDataLst>
              <p:tags r:id="rId6"/>
            </p:custDataLst>
          </p:nvPr>
        </p:nvCxnSpPr>
        <p:spPr bwMode="gray">
          <a:xfrm>
            <a:off x="3989388" y="2305050"/>
            <a:ext cx="265113" cy="0"/>
          </a:xfrm>
          <a:prstGeom prst="line">
            <a:avLst/>
          </a:prstGeom>
          <a:ln w="9525" cap="flat" cmpd="sng" algn="ctr">
            <a:solidFill>
              <a:srgbClr val="4D4D4D"/>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49" name="Oval 48"/>
          <p:cNvSpPr/>
          <p:nvPr>
            <p:custDataLst>
              <p:tags r:id="rId7"/>
            </p:custDataLst>
          </p:nvPr>
        </p:nvSpPr>
        <p:spPr bwMode="gray">
          <a:xfrm>
            <a:off x="654174" y="2266950"/>
            <a:ext cx="76200" cy="76200"/>
          </a:xfrm>
          <a:prstGeom prst="ellipse">
            <a:avLst/>
          </a:prstGeom>
          <a:solidFill>
            <a:schemeClr val="tx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8" name="Rectangle 47"/>
          <p:cNvSpPr/>
          <p:nvPr>
            <p:custDataLst>
              <p:tags r:id="rId8"/>
            </p:custDataLst>
          </p:nvPr>
        </p:nvSpPr>
        <p:spPr bwMode="gray">
          <a:xfrm>
            <a:off x="1795463" y="2266950"/>
            <a:ext cx="76200" cy="76200"/>
          </a:xfrm>
          <a:prstGeom prst="rect">
            <a:avLst/>
          </a:prstGeom>
          <a:solidFill>
            <a:srgbClr val="3D6E81"/>
          </a:solidFill>
          <a:ln w="9525">
            <a:solidFill>
              <a:srgbClr val="3D6E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7" name="Isosceles Triangle 46"/>
          <p:cNvSpPr/>
          <p:nvPr>
            <p:custDataLst>
              <p:tags r:id="rId9"/>
            </p:custDataLst>
          </p:nvPr>
        </p:nvSpPr>
        <p:spPr bwMode="gray">
          <a:xfrm>
            <a:off x="3284538" y="2266950"/>
            <a:ext cx="76200" cy="76200"/>
          </a:xfrm>
          <a:prstGeom prst="triangle">
            <a:avLst/>
          </a:prstGeom>
          <a:solidFill>
            <a:srgbClr val="655939"/>
          </a:solidFill>
          <a:ln w="9525">
            <a:solidFill>
              <a:srgbClr val="6559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6" name="Diamond 45"/>
          <p:cNvSpPr/>
          <p:nvPr>
            <p:custDataLst>
              <p:tags r:id="rId10"/>
            </p:custDataLst>
          </p:nvPr>
        </p:nvSpPr>
        <p:spPr bwMode="gray">
          <a:xfrm>
            <a:off x="4083050" y="2266950"/>
            <a:ext cx="76200" cy="76200"/>
          </a:xfrm>
          <a:prstGeom prst="diamond">
            <a:avLst/>
          </a:prstGeom>
          <a:solidFill>
            <a:srgbClr val="4D4D4D"/>
          </a:solidFill>
          <a:ln w="952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1" name="テキスト プレースホルダ 9"/>
          <p:cNvSpPr>
            <a:spLocks noGrp="1"/>
          </p:cNvSpPr>
          <p:nvPr>
            <p:custDataLst>
              <p:tags r:id="rId11"/>
            </p:custDataLst>
          </p:nvPr>
        </p:nvSpPr>
        <p:spPr bwMode="auto">
          <a:xfrm>
            <a:off x="3506788" y="2233613"/>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494322AE-6440-443E-B419-956FADB2FCA8}" type="datetime'''''''薬''''''''''''''''''''''''''剤''''''''''''師'''''''">
              <a:rPr lang="ja-JP" altLang="en-US" sz="1000"/>
              <a:pPr marL="0" indent="0">
                <a:spcBef>
                  <a:spcPct val="0"/>
                </a:spcBef>
                <a:buNone/>
              </a:pPr>
              <a:t>薬剤師</a:t>
            </a:fld>
            <a:endParaRPr kumimoji="0" lang="ja-JP" altLang="en-US" sz="1000" dirty="0">
              <a:sym typeface="+mn-lt"/>
            </a:endParaRPr>
          </a:p>
        </p:txBody>
      </p:sp>
      <p:sp>
        <p:nvSpPr>
          <p:cNvPr id="53" name="テキスト プレースホルダ 9"/>
          <p:cNvSpPr>
            <a:spLocks noGrp="1"/>
          </p:cNvSpPr>
          <p:nvPr>
            <p:custDataLst>
              <p:tags r:id="rId12"/>
            </p:custDataLst>
          </p:nvPr>
        </p:nvSpPr>
        <p:spPr bwMode="auto">
          <a:xfrm>
            <a:off x="865808" y="2233613"/>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BA6EB985-CB17-4BDA-AA7D-029C4B27435A}" type="datetime'''''''''''看''''''''''''''''''''''''護''''''''''''''''師'''''''">
              <a:rPr lang="ja-JP" altLang="en-US" sz="1000" smtClean="0"/>
              <a:pPr marL="0" indent="0">
                <a:spcBef>
                  <a:spcPct val="0"/>
                </a:spcBef>
                <a:buNone/>
              </a:pPr>
              <a:t>看護師</a:t>
            </a:fld>
            <a:r>
              <a:rPr lang="en-US" altLang="ja-JP" sz="1000" dirty="0"/>
              <a:t>/</a:t>
            </a:r>
            <a:r>
              <a:rPr lang="ja-JP" altLang="en-US" sz="1000" dirty="0"/>
              <a:t>助産師</a:t>
            </a:r>
            <a:endParaRPr kumimoji="0" lang="ja-JP" altLang="en-US" sz="1000" dirty="0">
              <a:sym typeface="+mn-lt"/>
            </a:endParaRPr>
          </a:p>
        </p:txBody>
      </p:sp>
      <p:sp>
        <p:nvSpPr>
          <p:cNvPr id="52" name="テキスト プレースホルダ 9"/>
          <p:cNvSpPr>
            <a:spLocks noGrp="1"/>
          </p:cNvSpPr>
          <p:nvPr>
            <p:custDataLst>
              <p:tags r:id="rId13"/>
            </p:custDataLst>
          </p:nvPr>
        </p:nvSpPr>
        <p:spPr bwMode="auto">
          <a:xfrm>
            <a:off x="2017713" y="2233613"/>
            <a:ext cx="107156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D5A096F8-45E7-4A66-9C46-AF5F38D089C8}" type="datetime'''''''''''''''''''医''''''''''師（''歯科''医''を''除''''''''く''）'''''">
              <a:rPr lang="ja-JP" altLang="en-US" sz="1000"/>
              <a:pPr marL="0" indent="0">
                <a:spcBef>
                  <a:spcPct val="0"/>
                </a:spcBef>
                <a:buNone/>
              </a:pPr>
              <a:t>医師（歯科医を除く）</a:t>
            </a:fld>
            <a:endParaRPr kumimoji="0" lang="ja-JP" altLang="en-US" sz="1000" dirty="0">
              <a:sym typeface="+mn-lt"/>
            </a:endParaRPr>
          </a:p>
        </p:txBody>
      </p:sp>
      <p:sp>
        <p:nvSpPr>
          <p:cNvPr id="50" name="テキスト プレースホルダ 9"/>
          <p:cNvSpPr>
            <a:spLocks noGrp="1"/>
          </p:cNvSpPr>
          <p:nvPr>
            <p:custDataLst>
              <p:tags r:id="rId14"/>
            </p:custDataLst>
          </p:nvPr>
        </p:nvSpPr>
        <p:spPr bwMode="auto">
          <a:xfrm>
            <a:off x="4305300" y="2233613"/>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027A975A-7810-4254-87A1-AC6609922A3B}" type="datetime'''''''''''''''''歯''''''''''科''''''''''医'''''''''''">
              <a:rPr lang="ja-JP" altLang="en-US" sz="1000"/>
              <a:pPr marL="0" indent="0">
                <a:spcBef>
                  <a:spcPct val="0"/>
                </a:spcBef>
                <a:buNone/>
              </a:pPr>
              <a:t>歯科医</a:t>
            </a:fld>
            <a:endParaRPr kumimoji="0" lang="ja-JP" altLang="en-US" sz="1000" dirty="0">
              <a:sym typeface="+mn-lt"/>
            </a:endParaRPr>
          </a:p>
        </p:txBody>
      </p:sp>
      <p:cxnSp>
        <p:nvCxnSpPr>
          <p:cNvPr id="3" name="Straight Connector 2">
            <a:extLst>
              <a:ext uri="{FF2B5EF4-FFF2-40B4-BE49-F238E27FC236}">
                <a16:creationId xmlns:a16="http://schemas.microsoft.com/office/drawing/2014/main" id="{3BC41A8A-26A2-4C2C-BB18-28D52AC391F3}"/>
              </a:ext>
            </a:extLst>
          </p:cNvPr>
          <p:cNvCxnSpPr/>
          <p:nvPr>
            <p:custDataLst>
              <p:tags r:id="rId15"/>
            </p:custDataLst>
          </p:nvPr>
        </p:nvCxnSpPr>
        <p:spPr bwMode="gray">
          <a:xfrm>
            <a:off x="5529064" y="2305050"/>
            <a:ext cx="265113" cy="0"/>
          </a:xfrm>
          <a:prstGeom prst="line">
            <a:avLst/>
          </a:prstGeom>
          <a:ln w="9525" cap="flat" cmpd="sng" algn="ctr">
            <a:solidFill>
              <a:schemeClr val="tx2"/>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5B650FA9-FF59-44A2-9724-2AEFBE0026D0}"/>
              </a:ext>
            </a:extLst>
          </p:cNvPr>
          <p:cNvCxnSpPr/>
          <p:nvPr>
            <p:custDataLst>
              <p:tags r:id="rId16"/>
            </p:custDataLst>
          </p:nvPr>
        </p:nvCxnSpPr>
        <p:spPr bwMode="gray">
          <a:xfrm>
            <a:off x="8958263" y="2305050"/>
            <a:ext cx="265113" cy="0"/>
          </a:xfrm>
          <a:prstGeom prst="line">
            <a:avLst/>
          </a:prstGeom>
          <a:ln w="9525" cap="flat" cmpd="sng" algn="ctr">
            <a:solidFill>
              <a:srgbClr val="4D4D4D"/>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7B5E1AA3-0774-49C3-9ECB-E5178F8C4343}"/>
              </a:ext>
            </a:extLst>
          </p:cNvPr>
          <p:cNvCxnSpPr/>
          <p:nvPr>
            <p:custDataLst>
              <p:tags r:id="rId17"/>
            </p:custDataLst>
          </p:nvPr>
        </p:nvCxnSpPr>
        <p:spPr bwMode="gray">
          <a:xfrm>
            <a:off x="8159750" y="2305050"/>
            <a:ext cx="265113" cy="0"/>
          </a:xfrm>
          <a:prstGeom prst="line">
            <a:avLst/>
          </a:prstGeom>
          <a:ln w="9525" cap="flat" cmpd="sng" algn="ctr">
            <a:solidFill>
              <a:srgbClr val="655939"/>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 name="Straight Connector 3">
            <a:extLst>
              <a:ext uri="{FF2B5EF4-FFF2-40B4-BE49-F238E27FC236}">
                <a16:creationId xmlns:a16="http://schemas.microsoft.com/office/drawing/2014/main" id="{580E0A4B-7766-446E-A6B9-4A3AF100A6DD}"/>
              </a:ext>
            </a:extLst>
          </p:cNvPr>
          <p:cNvCxnSpPr/>
          <p:nvPr>
            <p:custDataLst>
              <p:tags r:id="rId18"/>
            </p:custDataLst>
          </p:nvPr>
        </p:nvCxnSpPr>
        <p:spPr bwMode="gray">
          <a:xfrm>
            <a:off x="6670675" y="2305050"/>
            <a:ext cx="265113" cy="0"/>
          </a:xfrm>
          <a:prstGeom prst="line">
            <a:avLst/>
          </a:prstGeom>
          <a:ln w="9525" cap="flat" cmpd="sng" algn="ctr">
            <a:solidFill>
              <a:srgbClr val="3D6E8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70" name="Isosceles Triangle 69"/>
          <p:cNvSpPr/>
          <p:nvPr>
            <p:custDataLst>
              <p:tags r:id="rId19"/>
            </p:custDataLst>
          </p:nvPr>
        </p:nvSpPr>
        <p:spPr bwMode="gray">
          <a:xfrm>
            <a:off x="8253413" y="2266950"/>
            <a:ext cx="76200" cy="76200"/>
          </a:xfrm>
          <a:prstGeom prst="triangle">
            <a:avLst/>
          </a:prstGeom>
          <a:solidFill>
            <a:srgbClr val="655939"/>
          </a:solidFill>
          <a:ln w="9525">
            <a:solidFill>
              <a:srgbClr val="6559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2" name="Oval 71"/>
          <p:cNvSpPr/>
          <p:nvPr>
            <p:custDataLst>
              <p:tags r:id="rId20"/>
            </p:custDataLst>
          </p:nvPr>
        </p:nvSpPr>
        <p:spPr bwMode="gray">
          <a:xfrm>
            <a:off x="5622726" y="2266950"/>
            <a:ext cx="76200" cy="76200"/>
          </a:xfrm>
          <a:prstGeom prst="ellipse">
            <a:avLst/>
          </a:prstGeom>
          <a:solidFill>
            <a:schemeClr val="tx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1" name="Rectangle 70"/>
          <p:cNvSpPr/>
          <p:nvPr>
            <p:custDataLst>
              <p:tags r:id="rId21"/>
            </p:custDataLst>
          </p:nvPr>
        </p:nvSpPr>
        <p:spPr bwMode="gray">
          <a:xfrm>
            <a:off x="6764338" y="2266950"/>
            <a:ext cx="76200" cy="76200"/>
          </a:xfrm>
          <a:prstGeom prst="rect">
            <a:avLst/>
          </a:prstGeom>
          <a:solidFill>
            <a:srgbClr val="3D6E81"/>
          </a:solidFill>
          <a:ln w="9525">
            <a:solidFill>
              <a:srgbClr val="3D6E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9" name="Diamond 68"/>
          <p:cNvSpPr/>
          <p:nvPr>
            <p:custDataLst>
              <p:tags r:id="rId22"/>
            </p:custDataLst>
          </p:nvPr>
        </p:nvSpPr>
        <p:spPr bwMode="gray">
          <a:xfrm>
            <a:off x="9051925" y="2266950"/>
            <a:ext cx="76200" cy="76200"/>
          </a:xfrm>
          <a:prstGeom prst="diamond">
            <a:avLst/>
          </a:prstGeom>
          <a:solidFill>
            <a:srgbClr val="4D4D4D"/>
          </a:solidFill>
          <a:ln w="952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5" name="テキスト プレースホルダ 9"/>
          <p:cNvSpPr>
            <a:spLocks noGrp="1"/>
          </p:cNvSpPr>
          <p:nvPr>
            <p:custDataLst>
              <p:tags r:id="rId23"/>
            </p:custDataLst>
          </p:nvPr>
        </p:nvSpPr>
        <p:spPr bwMode="auto">
          <a:xfrm>
            <a:off x="5844976" y="2233613"/>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38F98B0A-5407-4CEF-8C63-3F6B134BB19A}" type="datetime'''''''''''''''''看護''''''''''''''''師'''''''''''''''''''">
              <a:rPr lang="ja-JP" altLang="en-US" sz="1000" smtClean="0"/>
              <a:pPr marL="0" indent="0">
                <a:spcBef>
                  <a:spcPct val="0"/>
                </a:spcBef>
                <a:buNone/>
              </a:pPr>
              <a:t>看護師</a:t>
            </a:fld>
            <a:r>
              <a:rPr lang="en-US" altLang="ja-JP" sz="1000" dirty="0"/>
              <a:t>/</a:t>
            </a:r>
            <a:r>
              <a:rPr lang="ja-JP" altLang="en-US" sz="1000" dirty="0"/>
              <a:t>助産師</a:t>
            </a:r>
            <a:endParaRPr kumimoji="0" lang="ja-JP" altLang="en-US" sz="1000" dirty="0">
              <a:sym typeface="+mn-lt"/>
            </a:endParaRPr>
          </a:p>
        </p:txBody>
      </p:sp>
      <p:sp>
        <p:nvSpPr>
          <p:cNvPr id="74" name="テキスト プレースホルダ 9"/>
          <p:cNvSpPr>
            <a:spLocks noGrp="1"/>
          </p:cNvSpPr>
          <p:nvPr>
            <p:custDataLst>
              <p:tags r:id="rId24"/>
            </p:custDataLst>
          </p:nvPr>
        </p:nvSpPr>
        <p:spPr bwMode="auto">
          <a:xfrm>
            <a:off x="6986588" y="2233613"/>
            <a:ext cx="107156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79401DF3-90B0-49D2-9FAE-A490DE2FF051}" type="datetime'''医師''（''歯科''''''''医を''''''除''''''''''く''''''''）'''''''''">
              <a:rPr lang="ja-JP" altLang="en-US" sz="1000"/>
              <a:pPr marL="0" indent="0">
                <a:spcBef>
                  <a:spcPct val="0"/>
                </a:spcBef>
                <a:buNone/>
              </a:pPr>
              <a:t>医師（歯科医を除く）</a:t>
            </a:fld>
            <a:endParaRPr kumimoji="0" lang="ja-JP" altLang="en-US" sz="1000" dirty="0">
              <a:sym typeface="+mn-lt"/>
            </a:endParaRPr>
          </a:p>
        </p:txBody>
      </p:sp>
      <p:sp>
        <p:nvSpPr>
          <p:cNvPr id="73" name="テキスト プレースホルダ 9"/>
          <p:cNvSpPr>
            <a:spLocks noGrp="1"/>
          </p:cNvSpPr>
          <p:nvPr>
            <p:custDataLst>
              <p:tags r:id="rId25"/>
            </p:custDataLst>
          </p:nvPr>
        </p:nvSpPr>
        <p:spPr bwMode="auto">
          <a:xfrm>
            <a:off x="8475663" y="2233613"/>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F19C2B05-F4EA-4701-BA57-95E816F50EC9}" type="datetime'''''''''''''''''''''薬''''''''''''''''''''''剤''''''''''師'">
              <a:rPr lang="ja-JP" altLang="en-US" sz="1000"/>
              <a:pPr marL="0" indent="0">
                <a:spcBef>
                  <a:spcPct val="0"/>
                </a:spcBef>
                <a:buNone/>
              </a:pPr>
              <a:t>薬剤師</a:t>
            </a:fld>
            <a:endParaRPr kumimoji="0" lang="ja-JP" altLang="en-US" sz="1000" dirty="0">
              <a:sym typeface="+mn-lt"/>
            </a:endParaRPr>
          </a:p>
        </p:txBody>
      </p:sp>
      <p:sp>
        <p:nvSpPr>
          <p:cNvPr id="76" name="テキスト プレースホルダ 9"/>
          <p:cNvSpPr>
            <a:spLocks noGrp="1"/>
          </p:cNvSpPr>
          <p:nvPr>
            <p:custDataLst>
              <p:tags r:id="rId26"/>
            </p:custDataLst>
          </p:nvPr>
        </p:nvSpPr>
        <p:spPr bwMode="auto">
          <a:xfrm>
            <a:off x="9274175" y="2233613"/>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AA4CCC29-FBB8-4377-B70D-6E09B59B70E6}" type="datetime'''''''''''''''''''''歯''''''科''''''''''''''''医'''''''''''">
              <a:rPr lang="ja-JP" altLang="en-US" sz="1000"/>
              <a:pPr marL="0" indent="0">
                <a:spcBef>
                  <a:spcPct val="0"/>
                </a:spcBef>
                <a:buNone/>
              </a:pPr>
              <a:t>歯科医</a:t>
            </a:fld>
            <a:endParaRPr kumimoji="0" lang="ja-JP" altLang="en-US" sz="1000" dirty="0">
              <a:sym typeface="+mn-lt"/>
            </a:endParaRPr>
          </a:p>
        </p:txBody>
      </p:sp>
      <p:graphicFrame>
        <p:nvGraphicFramePr>
          <p:cNvPr id="2" name="Chart 89">
            <a:extLst>
              <a:ext uri="{FF2B5EF4-FFF2-40B4-BE49-F238E27FC236}">
                <a16:creationId xmlns:a16="http://schemas.microsoft.com/office/drawing/2014/main" id="{2A7B4348-B331-4292-D446-E2754AAC87CB}"/>
              </a:ext>
            </a:extLst>
          </p:cNvPr>
          <p:cNvGraphicFramePr/>
          <p:nvPr>
            <p:custDataLst>
              <p:tags r:id="rId27"/>
            </p:custDataLst>
            <p:extLst>
              <p:ext uri="{D42A27DB-BD31-4B8C-83A1-F6EECF244321}">
                <p14:modId xmlns:p14="http://schemas.microsoft.com/office/powerpoint/2010/main" val="3287818238"/>
              </p:ext>
            </p:extLst>
          </p:nvPr>
        </p:nvGraphicFramePr>
        <p:xfrm>
          <a:off x="117475" y="2508250"/>
          <a:ext cx="4457700" cy="3549650"/>
        </p:xfrm>
        <a:graphic>
          <a:graphicData uri="http://schemas.openxmlformats.org/drawingml/2006/chart">
            <c:chart xmlns:c="http://schemas.openxmlformats.org/drawingml/2006/chart" xmlns:r="http://schemas.openxmlformats.org/officeDocument/2006/relationships" r:id="rId59"/>
          </a:graphicData>
        </a:graphic>
      </p:graphicFrame>
      <p:sp>
        <p:nvSpPr>
          <p:cNvPr id="11" name="テキスト プレースホルダ 9">
            <a:extLst>
              <a:ext uri="{FF2B5EF4-FFF2-40B4-BE49-F238E27FC236}">
                <a16:creationId xmlns:a16="http://schemas.microsoft.com/office/drawing/2014/main" id="{3F610377-950C-9105-1DCF-33234308FB74}"/>
              </a:ext>
            </a:extLst>
          </p:cNvPr>
          <p:cNvSpPr>
            <a:spLocks noGrp="1"/>
          </p:cNvSpPr>
          <p:nvPr>
            <p:custDataLst>
              <p:tags r:id="rId28"/>
            </p:custDataLst>
          </p:nvPr>
        </p:nvSpPr>
        <p:spPr bwMode="auto">
          <a:xfrm>
            <a:off x="2044016" y="60452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48020EDF-6BA8-4DD7-95E2-5FEE576BB0E7}" type="datetime'1''''''''''4'''''''''''''''''''''">
              <a:rPr lang="ja-JP" altLang="en-US" sz="1000" smtClean="0"/>
              <a:pPr/>
              <a:t>14</a:t>
            </a:fld>
            <a:endParaRPr kumimoji="0" lang="ja-JP" altLang="en-US" sz="800" dirty="0">
              <a:sym typeface="+mn-lt"/>
            </a:endParaRPr>
          </a:p>
        </p:txBody>
      </p:sp>
      <p:sp useBgFill="1">
        <p:nvSpPr>
          <p:cNvPr id="12" name="テキスト プレースホルダ 9">
            <a:extLst>
              <a:ext uri="{FF2B5EF4-FFF2-40B4-BE49-F238E27FC236}">
                <a16:creationId xmlns:a16="http://schemas.microsoft.com/office/drawing/2014/main" id="{FC09B0A6-2731-B694-963F-2421150E1226}"/>
              </a:ext>
            </a:extLst>
          </p:cNvPr>
          <p:cNvSpPr>
            <a:spLocks noGrp="1"/>
          </p:cNvSpPr>
          <p:nvPr>
            <p:custDataLst>
              <p:tags r:id="rId29"/>
            </p:custDataLst>
          </p:nvPr>
        </p:nvSpPr>
        <p:spPr bwMode="gray">
          <a:xfrm>
            <a:off x="802382" y="3470976"/>
            <a:ext cx="444500" cy="136525"/>
          </a:xfrm>
          <a:prstGeom prst="rect">
            <a:avLst/>
          </a:prstGeom>
          <a:ln>
            <a:noFill/>
          </a:ln>
        </p:spPr>
        <p:txBody>
          <a:bodyPr vert="horz" wrap="none" lIns="15875" tIns="0" rIns="15875"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79EDF9B6-A7CB-47AA-88AA-464A5E1F733A}" type="datetime'''1''''''''''''''''''''''2''''9'',7''''9''2'''''''''">
              <a:rPr kumimoji="0" lang="ja-JP" altLang="en-US" sz="900" smtClean="0"/>
              <a:pPr/>
              <a:t>129,792</a:t>
            </a:fld>
            <a:endParaRPr kumimoji="0" lang="ja-JP" altLang="en-US" sz="720" dirty="0">
              <a:sym typeface="+mn-lt"/>
            </a:endParaRPr>
          </a:p>
        </p:txBody>
      </p:sp>
      <p:sp>
        <p:nvSpPr>
          <p:cNvPr id="13" name="テキスト プレースホルダ 9">
            <a:extLst>
              <a:ext uri="{FF2B5EF4-FFF2-40B4-BE49-F238E27FC236}">
                <a16:creationId xmlns:a16="http://schemas.microsoft.com/office/drawing/2014/main" id="{7D196CEE-D798-F245-F5AB-C3E4BE03669E}"/>
              </a:ext>
            </a:extLst>
          </p:cNvPr>
          <p:cNvSpPr>
            <a:spLocks noGrp="1"/>
          </p:cNvSpPr>
          <p:nvPr>
            <p:custDataLst>
              <p:tags r:id="rId30"/>
            </p:custDataLst>
          </p:nvPr>
        </p:nvSpPr>
        <p:spPr bwMode="auto">
          <a:xfrm>
            <a:off x="646113" y="6045200"/>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A533D91B-9119-4CAB-9A9F-13A9EE39095B}" type="datetime'''''''''''''''''''''2''''''''''''''''0''''''''''1''0'">
              <a:rPr lang="ja-JP" altLang="en-US" sz="1000" smtClean="0"/>
              <a:pPr/>
              <a:t>2010</a:t>
            </a:fld>
            <a:endParaRPr kumimoji="0" lang="ja-JP" altLang="en-US" sz="800" dirty="0">
              <a:sym typeface="+mn-lt"/>
            </a:endParaRPr>
          </a:p>
        </p:txBody>
      </p:sp>
      <p:sp>
        <p:nvSpPr>
          <p:cNvPr id="14" name="テキスト プレースホルダ 9">
            <a:extLst>
              <a:ext uri="{FF2B5EF4-FFF2-40B4-BE49-F238E27FC236}">
                <a16:creationId xmlns:a16="http://schemas.microsoft.com/office/drawing/2014/main" id="{1F2626C9-F71A-E5EC-0360-D04E37592063}"/>
              </a:ext>
            </a:extLst>
          </p:cNvPr>
          <p:cNvSpPr>
            <a:spLocks noGrp="1"/>
          </p:cNvSpPr>
          <p:nvPr>
            <p:custDataLst>
              <p:tags r:id="rId31"/>
            </p:custDataLst>
          </p:nvPr>
        </p:nvSpPr>
        <p:spPr bwMode="auto">
          <a:xfrm>
            <a:off x="1057275" y="60452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F6543B58-83F5-4D9A-9EE9-E7C12D0B872A}" type="datetime'''''''''''''''''''''''''''''1''''''''''1'''''''''''''''''''''">
              <a:rPr lang="ja-JP" altLang="en-US" sz="1000" smtClean="0"/>
              <a:pPr/>
              <a:t>11</a:t>
            </a:fld>
            <a:endParaRPr kumimoji="0" lang="ja-JP" altLang="en-US" sz="800" dirty="0">
              <a:sym typeface="+mn-lt"/>
            </a:endParaRPr>
          </a:p>
        </p:txBody>
      </p:sp>
      <p:sp useBgFill="1">
        <p:nvSpPr>
          <p:cNvPr id="15" name="テキスト プレースホルダ 9">
            <a:extLst>
              <a:ext uri="{FF2B5EF4-FFF2-40B4-BE49-F238E27FC236}">
                <a16:creationId xmlns:a16="http://schemas.microsoft.com/office/drawing/2014/main" id="{B2C096E0-8D7D-A6FA-4240-7DB188AA4FB6}"/>
              </a:ext>
            </a:extLst>
          </p:cNvPr>
          <p:cNvSpPr>
            <a:spLocks noGrp="1"/>
          </p:cNvSpPr>
          <p:nvPr>
            <p:custDataLst>
              <p:tags r:id="rId32"/>
            </p:custDataLst>
          </p:nvPr>
        </p:nvSpPr>
        <p:spPr bwMode="gray">
          <a:xfrm>
            <a:off x="2566820" y="2649434"/>
            <a:ext cx="444500" cy="136525"/>
          </a:xfrm>
          <a:prstGeom prst="rect">
            <a:avLst/>
          </a:prstGeom>
          <a:ln>
            <a:noFill/>
          </a:ln>
          <a:effectLst/>
        </p:spPr>
        <p:txBody>
          <a:bodyPr vert="horz" wrap="none" lIns="15875" tIns="0" rIns="15875"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C9070108-FB78-4563-84FF-BBE025078B89}" type="datetime'''18''''''''''''''''''''''''''''''3,''9''''''7''''1'''">
              <a:rPr lang="ja-JP" altLang="en-US" sz="900" smtClean="0"/>
              <a:pPr marL="0" indent="0" algn="ctr">
                <a:spcBef>
                  <a:spcPct val="0"/>
                </a:spcBef>
                <a:buNone/>
              </a:pPr>
              <a:t>183,971</a:t>
            </a:fld>
            <a:endParaRPr lang="ja-JP" altLang="en-US" sz="720" dirty="0">
              <a:sym typeface="+mn-lt"/>
            </a:endParaRPr>
          </a:p>
        </p:txBody>
      </p:sp>
      <p:sp>
        <p:nvSpPr>
          <p:cNvPr id="16" name="テキスト プレースホルダ 9">
            <a:extLst>
              <a:ext uri="{FF2B5EF4-FFF2-40B4-BE49-F238E27FC236}">
                <a16:creationId xmlns:a16="http://schemas.microsoft.com/office/drawing/2014/main" id="{6F7BD86D-00FE-68D9-BF4B-79BC5D4AB1FA}"/>
              </a:ext>
            </a:extLst>
          </p:cNvPr>
          <p:cNvSpPr>
            <a:spLocks noGrp="1"/>
          </p:cNvSpPr>
          <p:nvPr>
            <p:custDataLst>
              <p:tags r:id="rId33"/>
            </p:custDataLst>
          </p:nvPr>
        </p:nvSpPr>
        <p:spPr bwMode="auto">
          <a:xfrm>
            <a:off x="1712118" y="60452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0451AA7E-D95F-4669-B2D8-797ECAE7704A}" type="datetime'''''''''''''''''''''''''''''''1''''''''''''''''''3'''">
              <a:rPr lang="ja-JP" altLang="en-US" sz="1000" smtClean="0"/>
              <a:pPr/>
              <a:t>13</a:t>
            </a:fld>
            <a:endParaRPr kumimoji="0" lang="ja-JP" altLang="en-US" sz="800" dirty="0">
              <a:sym typeface="+mn-lt"/>
            </a:endParaRPr>
          </a:p>
        </p:txBody>
      </p:sp>
      <p:sp>
        <p:nvSpPr>
          <p:cNvPr id="17" name="テキスト プレースホルダ 9">
            <a:extLst>
              <a:ext uri="{FF2B5EF4-FFF2-40B4-BE49-F238E27FC236}">
                <a16:creationId xmlns:a16="http://schemas.microsoft.com/office/drawing/2014/main" id="{887E6F7E-7CB2-004D-B4CD-FDE37CC4C10F}"/>
              </a:ext>
            </a:extLst>
          </p:cNvPr>
          <p:cNvSpPr>
            <a:spLocks noGrp="1"/>
          </p:cNvSpPr>
          <p:nvPr>
            <p:custDataLst>
              <p:tags r:id="rId34"/>
            </p:custDataLst>
          </p:nvPr>
        </p:nvSpPr>
        <p:spPr bwMode="auto">
          <a:xfrm>
            <a:off x="1381522" y="60452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DAF151F4-3B83-4917-9CEE-12E9DD28D6A1}" type="datetime'''''''''''''''''''''''''''''''''''1''''''''''2'''''''''''">
              <a:rPr lang="ja-JP" altLang="en-US" sz="1000" smtClean="0"/>
              <a:pPr/>
              <a:t>12</a:t>
            </a:fld>
            <a:endParaRPr kumimoji="0" lang="ja-JP" altLang="en-US" sz="800" dirty="0">
              <a:sym typeface="+mn-lt"/>
            </a:endParaRPr>
          </a:p>
        </p:txBody>
      </p:sp>
      <p:sp>
        <p:nvSpPr>
          <p:cNvPr id="18" name="テキスト プレースホルダ 9">
            <a:extLst>
              <a:ext uri="{FF2B5EF4-FFF2-40B4-BE49-F238E27FC236}">
                <a16:creationId xmlns:a16="http://schemas.microsoft.com/office/drawing/2014/main" id="{A949E9B5-995C-CB19-0415-28C437247860}"/>
              </a:ext>
            </a:extLst>
          </p:cNvPr>
          <p:cNvSpPr>
            <a:spLocks noGrp="1"/>
          </p:cNvSpPr>
          <p:nvPr>
            <p:custDataLst>
              <p:tags r:id="rId35"/>
            </p:custDataLst>
          </p:nvPr>
        </p:nvSpPr>
        <p:spPr bwMode="auto">
          <a:xfrm>
            <a:off x="2392747" y="60452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2F447125-3AA8-4825-A2F4-0852389BD52D}" type="datetime'''''''''''''''''''''1''''''5'''''">
              <a:rPr lang="ja-JP" altLang="en-US" sz="1000" smtClean="0"/>
              <a:pPr/>
              <a:t>15</a:t>
            </a:fld>
            <a:endParaRPr kumimoji="0" lang="ja-JP" altLang="en-US" sz="800" dirty="0">
              <a:sym typeface="+mn-lt"/>
            </a:endParaRPr>
          </a:p>
        </p:txBody>
      </p:sp>
      <p:sp>
        <p:nvSpPr>
          <p:cNvPr id="20" name="テキスト プレースホルダ 9">
            <a:extLst>
              <a:ext uri="{FF2B5EF4-FFF2-40B4-BE49-F238E27FC236}">
                <a16:creationId xmlns:a16="http://schemas.microsoft.com/office/drawing/2014/main" id="{FA18AA6A-0C6E-2285-F0E5-533C782E2AF3}"/>
              </a:ext>
            </a:extLst>
          </p:cNvPr>
          <p:cNvSpPr>
            <a:spLocks noGrp="1"/>
          </p:cNvSpPr>
          <p:nvPr>
            <p:custDataLst>
              <p:tags r:id="rId36"/>
            </p:custDataLst>
          </p:nvPr>
        </p:nvSpPr>
        <p:spPr bwMode="auto">
          <a:xfrm>
            <a:off x="2727709" y="60452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81686653-72EF-4D4A-BFEE-2E5729912D8A}" type="datetime'''''''''''1''''''6'''''">
              <a:rPr lang="ja-JP" altLang="en-US" sz="1000" smtClean="0"/>
              <a:pPr/>
              <a:t>16</a:t>
            </a:fld>
            <a:endParaRPr kumimoji="0" lang="ja-JP" altLang="en-US" sz="800" dirty="0">
              <a:sym typeface="+mn-lt"/>
            </a:endParaRPr>
          </a:p>
        </p:txBody>
      </p:sp>
      <p:sp>
        <p:nvSpPr>
          <p:cNvPr id="29" name="テキスト プレースホルダ 9">
            <a:extLst>
              <a:ext uri="{FF2B5EF4-FFF2-40B4-BE49-F238E27FC236}">
                <a16:creationId xmlns:a16="http://schemas.microsoft.com/office/drawing/2014/main" id="{4D391B9B-99BC-DA4A-8084-DEAC34E23382}"/>
              </a:ext>
            </a:extLst>
          </p:cNvPr>
          <p:cNvSpPr>
            <a:spLocks noGrp="1"/>
          </p:cNvSpPr>
          <p:nvPr>
            <p:custDataLst>
              <p:tags r:id="rId37"/>
            </p:custDataLst>
          </p:nvPr>
        </p:nvSpPr>
        <p:spPr bwMode="auto">
          <a:xfrm>
            <a:off x="3062671" y="60452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26009396-3494-45F9-A365-96E10BCFEC79}" type="datetime'''''''''''''''''''''''''1''7'''''''''''''''''''''''''''''">
              <a:rPr lang="ja-JP" altLang="en-US" sz="1000" smtClean="0"/>
              <a:pPr/>
              <a:t>17</a:t>
            </a:fld>
            <a:endParaRPr kumimoji="0" lang="ja-JP" altLang="en-US" sz="800" dirty="0">
              <a:sym typeface="+mn-lt"/>
            </a:endParaRPr>
          </a:p>
        </p:txBody>
      </p:sp>
      <p:sp>
        <p:nvSpPr>
          <p:cNvPr id="33" name="テキスト プレースホルダ 9">
            <a:extLst>
              <a:ext uri="{FF2B5EF4-FFF2-40B4-BE49-F238E27FC236}">
                <a16:creationId xmlns:a16="http://schemas.microsoft.com/office/drawing/2014/main" id="{9873387C-D732-CF3A-B255-C5BF06BB6451}"/>
              </a:ext>
            </a:extLst>
          </p:cNvPr>
          <p:cNvSpPr>
            <a:spLocks noGrp="1"/>
          </p:cNvSpPr>
          <p:nvPr>
            <p:custDataLst>
              <p:tags r:id="rId38"/>
            </p:custDataLst>
          </p:nvPr>
        </p:nvSpPr>
        <p:spPr bwMode="auto">
          <a:xfrm>
            <a:off x="3404586" y="60452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3BE7C763-353E-4F54-B469-02B6B1735149}" type="datetime'''''''''''''''''1''''''''''''''''''''''''''8'''''">
              <a:rPr kumimoji="0" lang="ja-JP" altLang="en-US" sz="1000" smtClean="0"/>
              <a:pPr/>
              <a:t>18</a:t>
            </a:fld>
            <a:endParaRPr kumimoji="0" lang="ja-JP" altLang="en-US" sz="800" dirty="0">
              <a:sym typeface="+mn-lt"/>
            </a:endParaRPr>
          </a:p>
        </p:txBody>
      </p:sp>
      <p:sp>
        <p:nvSpPr>
          <p:cNvPr id="35" name="テキスト プレースホルダ 9">
            <a:extLst>
              <a:ext uri="{FF2B5EF4-FFF2-40B4-BE49-F238E27FC236}">
                <a16:creationId xmlns:a16="http://schemas.microsoft.com/office/drawing/2014/main" id="{20A437DA-14E9-3365-DAE0-3862D63F4ADB}"/>
              </a:ext>
            </a:extLst>
          </p:cNvPr>
          <p:cNvSpPr>
            <a:spLocks noGrp="1"/>
          </p:cNvSpPr>
          <p:nvPr>
            <p:custDataLst>
              <p:tags r:id="rId39"/>
            </p:custDataLst>
          </p:nvPr>
        </p:nvSpPr>
        <p:spPr bwMode="auto">
          <a:xfrm>
            <a:off x="3732897" y="60452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D25DEA5F-0098-4EBC-9BAE-CBD98BB824EC}" type="datetime'1''''''''''''''''9'''''''''''''''''">
              <a:rPr kumimoji="0" lang="ja-JP" altLang="en-US" sz="1000" smtClean="0"/>
              <a:pPr/>
              <a:t>19</a:t>
            </a:fld>
            <a:endParaRPr kumimoji="0" lang="ja-JP" altLang="en-US" sz="800" dirty="0">
              <a:sym typeface="+mn-lt"/>
            </a:endParaRPr>
          </a:p>
        </p:txBody>
      </p:sp>
      <p:sp useBgFill="1">
        <p:nvSpPr>
          <p:cNvPr id="36" name="テキスト プレースホルダ 9">
            <a:extLst>
              <a:ext uri="{FF2B5EF4-FFF2-40B4-BE49-F238E27FC236}">
                <a16:creationId xmlns:a16="http://schemas.microsoft.com/office/drawing/2014/main" id="{3C8C4701-DAF4-4B25-3A03-9BC90891375C}"/>
              </a:ext>
            </a:extLst>
          </p:cNvPr>
          <p:cNvSpPr>
            <a:spLocks noGrp="1"/>
          </p:cNvSpPr>
          <p:nvPr>
            <p:custDataLst>
              <p:tags r:id="rId40"/>
            </p:custDataLst>
          </p:nvPr>
        </p:nvSpPr>
        <p:spPr bwMode="gray">
          <a:xfrm>
            <a:off x="1929716" y="5804747"/>
            <a:ext cx="381000" cy="136525"/>
          </a:xfrm>
          <a:prstGeom prst="rect">
            <a:avLst/>
          </a:prstGeom>
          <a:ln>
            <a:noFill/>
          </a:ln>
          <a:effectLst/>
        </p:spPr>
        <p:txBody>
          <a:bodyPr vert="horz" wrap="none" lIns="15875" tIns="0" rIns="15875"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41643F45-447B-4784-95B4-76417690703F}" type="datetime'''''''''''''''''''''1''''''''''2,''3''''''''''0''''''1'''''''">
              <a:rPr kumimoji="0" lang="ja-JP" altLang="en-US" sz="900" smtClean="0"/>
              <a:pPr marL="0" indent="0" algn="ctr">
                <a:spcBef>
                  <a:spcPct val="0"/>
                </a:spcBef>
                <a:buNone/>
              </a:pPr>
              <a:t>12,301</a:t>
            </a:fld>
            <a:endParaRPr kumimoji="0" lang="ja-JP" altLang="en-US" sz="720" dirty="0">
              <a:sym typeface="+mn-lt"/>
            </a:endParaRPr>
          </a:p>
        </p:txBody>
      </p:sp>
      <p:sp>
        <p:nvSpPr>
          <p:cNvPr id="37" name="テキスト プレースホルダ 9">
            <a:extLst>
              <a:ext uri="{FF2B5EF4-FFF2-40B4-BE49-F238E27FC236}">
                <a16:creationId xmlns:a16="http://schemas.microsoft.com/office/drawing/2014/main" id="{A04DD578-9678-9D5C-6604-8E1DA94185DB}"/>
              </a:ext>
            </a:extLst>
          </p:cNvPr>
          <p:cNvSpPr>
            <a:spLocks noGrp="1"/>
          </p:cNvSpPr>
          <p:nvPr>
            <p:custDataLst>
              <p:tags r:id="rId41"/>
            </p:custDataLst>
          </p:nvPr>
        </p:nvSpPr>
        <p:spPr bwMode="auto">
          <a:xfrm>
            <a:off x="4083682" y="60452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kumimoji="0" lang="en-US" altLang="ja-JP" sz="1000" dirty="0"/>
              <a:t>20</a:t>
            </a:r>
            <a:endParaRPr kumimoji="0" lang="ja-JP" altLang="en-US" sz="800" dirty="0">
              <a:sym typeface="+mn-lt"/>
            </a:endParaRPr>
          </a:p>
        </p:txBody>
      </p:sp>
      <p:sp>
        <p:nvSpPr>
          <p:cNvPr id="39" name="テキスト プレースホルダ 9">
            <a:extLst>
              <a:ext uri="{FF2B5EF4-FFF2-40B4-BE49-F238E27FC236}">
                <a16:creationId xmlns:a16="http://schemas.microsoft.com/office/drawing/2014/main" id="{D59931FA-6122-5EB7-953B-F224D42C35DB}"/>
              </a:ext>
            </a:extLst>
          </p:cNvPr>
          <p:cNvSpPr>
            <a:spLocks noGrp="1"/>
          </p:cNvSpPr>
          <p:nvPr>
            <p:custDataLst>
              <p:tags r:id="rId42"/>
            </p:custDataLst>
          </p:nvPr>
        </p:nvSpPr>
        <p:spPr bwMode="auto">
          <a:xfrm>
            <a:off x="4405639" y="60452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kumimoji="0" lang="en-US" altLang="ja-JP" sz="1000" dirty="0"/>
              <a:t>21</a:t>
            </a:r>
            <a:endParaRPr kumimoji="0" lang="ja-JP" altLang="en-US" sz="800" dirty="0">
              <a:sym typeface="+mn-lt"/>
            </a:endParaRPr>
          </a:p>
        </p:txBody>
      </p:sp>
      <p:graphicFrame>
        <p:nvGraphicFramePr>
          <p:cNvPr id="42" name="Chart 91">
            <a:extLst>
              <a:ext uri="{FF2B5EF4-FFF2-40B4-BE49-F238E27FC236}">
                <a16:creationId xmlns:a16="http://schemas.microsoft.com/office/drawing/2014/main" id="{1F9B583F-4FE5-84AF-014F-1D5188B246B7}"/>
              </a:ext>
            </a:extLst>
          </p:cNvPr>
          <p:cNvGraphicFramePr/>
          <p:nvPr>
            <p:custDataLst>
              <p:tags r:id="rId43"/>
            </p:custDataLst>
            <p:extLst>
              <p:ext uri="{D42A27DB-BD31-4B8C-83A1-F6EECF244321}">
                <p14:modId xmlns:p14="http://schemas.microsoft.com/office/powerpoint/2010/main" val="2503571921"/>
              </p:ext>
            </p:extLst>
          </p:nvPr>
        </p:nvGraphicFramePr>
        <p:xfrm>
          <a:off x="5049838" y="2508250"/>
          <a:ext cx="4535487" cy="3549650"/>
        </p:xfrm>
        <a:graphic>
          <a:graphicData uri="http://schemas.openxmlformats.org/drawingml/2006/chart">
            <c:chart xmlns:c="http://schemas.openxmlformats.org/drawingml/2006/chart" xmlns:r="http://schemas.openxmlformats.org/officeDocument/2006/relationships" r:id="rId60"/>
          </a:graphicData>
        </a:graphic>
      </p:graphicFrame>
      <p:sp>
        <p:nvSpPr>
          <p:cNvPr id="43" name="テキスト プレースホルダ 9">
            <a:extLst>
              <a:ext uri="{FF2B5EF4-FFF2-40B4-BE49-F238E27FC236}">
                <a16:creationId xmlns:a16="http://schemas.microsoft.com/office/drawing/2014/main" id="{F3FD3F65-D564-2708-C043-6F0713BB4F4B}"/>
              </a:ext>
            </a:extLst>
          </p:cNvPr>
          <p:cNvSpPr>
            <a:spLocks noGrp="1"/>
          </p:cNvSpPr>
          <p:nvPr>
            <p:custDataLst>
              <p:tags r:id="rId44"/>
            </p:custDataLst>
          </p:nvPr>
        </p:nvSpPr>
        <p:spPr bwMode="auto">
          <a:xfrm>
            <a:off x="6046116" y="60452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39F0B04E-16E9-476F-8F4E-A346DB135AC0}" type="datetime'''''''''''''''''''''''''''''''''''''''''''1''''2'''''''">
              <a:rPr lang="ja-JP" altLang="en-US" sz="1000" smtClean="0"/>
              <a:pPr/>
              <a:t>12</a:t>
            </a:fld>
            <a:endParaRPr kumimoji="0" lang="ja-JP" altLang="en-US" sz="800" dirty="0">
              <a:sym typeface="+mn-lt"/>
            </a:endParaRPr>
          </a:p>
        </p:txBody>
      </p:sp>
      <p:sp>
        <p:nvSpPr>
          <p:cNvPr id="44" name="テキスト プレースホルダ 9">
            <a:extLst>
              <a:ext uri="{FF2B5EF4-FFF2-40B4-BE49-F238E27FC236}">
                <a16:creationId xmlns:a16="http://schemas.microsoft.com/office/drawing/2014/main" id="{12678FAB-396D-8D83-C6A4-A4D4C2902316}"/>
              </a:ext>
            </a:extLst>
          </p:cNvPr>
          <p:cNvSpPr>
            <a:spLocks noGrp="1"/>
          </p:cNvSpPr>
          <p:nvPr>
            <p:custDataLst>
              <p:tags r:id="rId45"/>
            </p:custDataLst>
          </p:nvPr>
        </p:nvSpPr>
        <p:spPr bwMode="auto">
          <a:xfrm>
            <a:off x="7513253" y="60452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EA0C5113-D22B-4129-BE15-27DE94CA7663}" type="datetime'''''''1''''''6'''''''''''''''''''''''''''''''''''''''''''''">
              <a:rPr lang="ja-JP" altLang="en-US" sz="1000"/>
              <a:pPr marL="0" indent="0" algn="ctr">
                <a:spcBef>
                  <a:spcPct val="0"/>
                </a:spcBef>
                <a:buNone/>
              </a:pPr>
              <a:t>16</a:t>
            </a:fld>
            <a:endParaRPr kumimoji="0" lang="ja-JP" altLang="en-US" sz="800" dirty="0">
              <a:sym typeface="+mn-lt"/>
            </a:endParaRPr>
          </a:p>
        </p:txBody>
      </p:sp>
      <p:sp>
        <p:nvSpPr>
          <p:cNvPr id="45" name="テキスト プレースホルダ 9">
            <a:extLst>
              <a:ext uri="{FF2B5EF4-FFF2-40B4-BE49-F238E27FC236}">
                <a16:creationId xmlns:a16="http://schemas.microsoft.com/office/drawing/2014/main" id="{DBE02CCA-8DD1-0ADB-FAD4-289ABACF4875}"/>
              </a:ext>
            </a:extLst>
          </p:cNvPr>
          <p:cNvSpPr>
            <a:spLocks noGrp="1"/>
          </p:cNvSpPr>
          <p:nvPr>
            <p:custDataLst>
              <p:tags r:id="rId46"/>
            </p:custDataLst>
          </p:nvPr>
        </p:nvSpPr>
        <p:spPr bwMode="auto">
          <a:xfrm>
            <a:off x="5264150" y="6045200"/>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9235E666-ADCF-4DE0-B8CF-C21D099DDFDB}" type="datetime'''''2''''''''''''''''''0''''''''''''''''''''''1''0'">
              <a:rPr lang="ja-JP" altLang="en-US" sz="1000" smtClean="0"/>
              <a:pPr/>
              <a:t>2010</a:t>
            </a:fld>
            <a:endParaRPr kumimoji="0" lang="ja-JP" altLang="en-US" sz="800" dirty="0">
              <a:sym typeface="+mn-lt"/>
            </a:endParaRPr>
          </a:p>
        </p:txBody>
      </p:sp>
      <p:sp>
        <p:nvSpPr>
          <p:cNvPr id="54" name="テキスト プレースホルダ 9">
            <a:extLst>
              <a:ext uri="{FF2B5EF4-FFF2-40B4-BE49-F238E27FC236}">
                <a16:creationId xmlns:a16="http://schemas.microsoft.com/office/drawing/2014/main" id="{50946FAF-F514-4626-373A-C27232DFC6F8}"/>
              </a:ext>
            </a:extLst>
          </p:cNvPr>
          <p:cNvSpPr>
            <a:spLocks noGrp="1"/>
          </p:cNvSpPr>
          <p:nvPr>
            <p:custDataLst>
              <p:tags r:id="rId47"/>
            </p:custDataLst>
          </p:nvPr>
        </p:nvSpPr>
        <p:spPr bwMode="auto">
          <a:xfrm>
            <a:off x="6783931" y="60452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AA407F1A-0EA6-4055-960A-03AF9139DFDB}" type="datetime'''''''1''''''''''''''''''4'''''''''''''''''''''''">
              <a:rPr kumimoji="0" lang="ja-JP" altLang="en-US" sz="1000" smtClean="0"/>
              <a:pPr/>
              <a:t>14</a:t>
            </a:fld>
            <a:endParaRPr kumimoji="0" lang="ja-JP" altLang="en-US" sz="800" dirty="0">
              <a:sym typeface="+mn-lt"/>
            </a:endParaRPr>
          </a:p>
        </p:txBody>
      </p:sp>
      <p:sp>
        <p:nvSpPr>
          <p:cNvPr id="55" name="テキスト プレースホルダ 9">
            <a:extLst>
              <a:ext uri="{FF2B5EF4-FFF2-40B4-BE49-F238E27FC236}">
                <a16:creationId xmlns:a16="http://schemas.microsoft.com/office/drawing/2014/main" id="{BF7715F2-2908-8E90-F767-E8DB90F3BC92}"/>
              </a:ext>
            </a:extLst>
          </p:cNvPr>
          <p:cNvSpPr>
            <a:spLocks noGrp="1"/>
          </p:cNvSpPr>
          <p:nvPr>
            <p:custDataLst>
              <p:tags r:id="rId48"/>
            </p:custDataLst>
          </p:nvPr>
        </p:nvSpPr>
        <p:spPr bwMode="auto">
          <a:xfrm>
            <a:off x="5695950" y="60452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C7DADF3F-6B12-4F5D-A462-F9B5C167AE24}" type="datetime'''1''''''''''''''''''''''''''''''1'''''''">
              <a:rPr lang="ja-JP" altLang="en-US" sz="1000" smtClean="0"/>
              <a:pPr/>
              <a:t>11</a:t>
            </a:fld>
            <a:endParaRPr kumimoji="0" lang="ja-JP" altLang="en-US" sz="800" dirty="0">
              <a:sym typeface="+mn-lt"/>
            </a:endParaRPr>
          </a:p>
        </p:txBody>
      </p:sp>
      <p:sp>
        <p:nvSpPr>
          <p:cNvPr id="56" name="テキスト プレースホルダ 9">
            <a:extLst>
              <a:ext uri="{FF2B5EF4-FFF2-40B4-BE49-F238E27FC236}">
                <a16:creationId xmlns:a16="http://schemas.microsoft.com/office/drawing/2014/main" id="{DC93CF86-FF51-020F-E0B6-6DB42997426B}"/>
              </a:ext>
            </a:extLst>
          </p:cNvPr>
          <p:cNvSpPr>
            <a:spLocks noGrp="1"/>
          </p:cNvSpPr>
          <p:nvPr>
            <p:custDataLst>
              <p:tags r:id="rId49"/>
            </p:custDataLst>
          </p:nvPr>
        </p:nvSpPr>
        <p:spPr bwMode="auto">
          <a:xfrm>
            <a:off x="6415631" y="60452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B52B9D26-F350-497E-88F8-C1A25F8DAA08}" type="datetime'''''''''''''''''''''''''''''1''3'">
              <a:rPr kumimoji="0" lang="ja-JP" altLang="en-US" sz="1000" smtClean="0"/>
              <a:pPr/>
              <a:t>13</a:t>
            </a:fld>
            <a:endParaRPr kumimoji="0" lang="ja-JP" altLang="en-US" sz="800" dirty="0">
              <a:sym typeface="+mn-lt"/>
            </a:endParaRPr>
          </a:p>
        </p:txBody>
      </p:sp>
      <p:sp>
        <p:nvSpPr>
          <p:cNvPr id="57" name="テキスト プレースホルダ 9">
            <a:extLst>
              <a:ext uri="{FF2B5EF4-FFF2-40B4-BE49-F238E27FC236}">
                <a16:creationId xmlns:a16="http://schemas.microsoft.com/office/drawing/2014/main" id="{51C59304-C5EF-E5B8-F8A4-618B7906FFE8}"/>
              </a:ext>
            </a:extLst>
          </p:cNvPr>
          <p:cNvSpPr>
            <a:spLocks noGrp="1"/>
          </p:cNvSpPr>
          <p:nvPr>
            <p:custDataLst>
              <p:tags r:id="rId50"/>
            </p:custDataLst>
          </p:nvPr>
        </p:nvSpPr>
        <p:spPr bwMode="auto">
          <a:xfrm>
            <a:off x="7152231" y="60452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1A529C06-A40B-47D2-9E2E-FC55AC79C278}" type="datetime'''''''''1''''''''''''''''''''''''''''''''''''5'''''''">
              <a:rPr lang="ja-JP" altLang="en-US" sz="1000"/>
              <a:pPr marL="0" indent="0" algn="ctr">
                <a:spcBef>
                  <a:spcPct val="0"/>
                </a:spcBef>
                <a:buNone/>
              </a:pPr>
              <a:t>15</a:t>
            </a:fld>
            <a:endParaRPr kumimoji="0" lang="ja-JP" altLang="en-US" sz="800" dirty="0">
              <a:sym typeface="+mn-lt"/>
            </a:endParaRPr>
          </a:p>
        </p:txBody>
      </p:sp>
      <p:sp>
        <p:nvSpPr>
          <p:cNvPr id="59" name="テキスト プレースホルダ 9">
            <a:extLst>
              <a:ext uri="{FF2B5EF4-FFF2-40B4-BE49-F238E27FC236}">
                <a16:creationId xmlns:a16="http://schemas.microsoft.com/office/drawing/2014/main" id="{31DECEF4-95A4-F7C0-EF1D-8E3AC531C65A}"/>
              </a:ext>
            </a:extLst>
          </p:cNvPr>
          <p:cNvSpPr>
            <a:spLocks noGrp="1"/>
          </p:cNvSpPr>
          <p:nvPr>
            <p:custDataLst>
              <p:tags r:id="rId51"/>
            </p:custDataLst>
          </p:nvPr>
        </p:nvSpPr>
        <p:spPr bwMode="auto">
          <a:xfrm>
            <a:off x="7878217" y="60452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84EE8470-9D2C-4B61-BB7E-8E9C742729B4}" type="datetime'''''''''''''''''''''''''''''''''''''''''''''''''''1''7'''''''">
              <a:rPr lang="ja-JP" altLang="en-US" sz="1000"/>
              <a:pPr marL="0" indent="0" algn="ctr">
                <a:spcBef>
                  <a:spcPct val="0"/>
                </a:spcBef>
                <a:buNone/>
              </a:pPr>
              <a:t>17</a:t>
            </a:fld>
            <a:endParaRPr kumimoji="0" lang="ja-JP" altLang="en-US" sz="800" dirty="0">
              <a:sym typeface="+mn-lt"/>
            </a:endParaRPr>
          </a:p>
        </p:txBody>
      </p:sp>
      <p:sp>
        <p:nvSpPr>
          <p:cNvPr id="62" name="テキスト プレースホルダ 9">
            <a:extLst>
              <a:ext uri="{FF2B5EF4-FFF2-40B4-BE49-F238E27FC236}">
                <a16:creationId xmlns:a16="http://schemas.microsoft.com/office/drawing/2014/main" id="{4BDB04A7-1FD0-4E50-5C76-E7DC8A26F279}"/>
              </a:ext>
            </a:extLst>
          </p:cNvPr>
          <p:cNvSpPr>
            <a:spLocks noGrp="1"/>
          </p:cNvSpPr>
          <p:nvPr>
            <p:custDataLst>
              <p:tags r:id="rId52"/>
            </p:custDataLst>
          </p:nvPr>
        </p:nvSpPr>
        <p:spPr bwMode="auto">
          <a:xfrm>
            <a:off x="8240059" y="60452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864B9AA2-E5A9-4CF9-8F02-E4EAA7EDF7DD}" type="datetime'''''''''''''''''''''''''''''''''''''''''''''''''''1''''''''8'">
              <a:rPr lang="ja-JP" altLang="en-US" sz="1000" smtClean="0"/>
              <a:pPr marL="0" indent="0" algn="ctr">
                <a:spcBef>
                  <a:spcPct val="0"/>
                </a:spcBef>
                <a:buNone/>
              </a:pPr>
              <a:t>18</a:t>
            </a:fld>
            <a:endParaRPr kumimoji="0" lang="ja-JP" altLang="en-US" sz="800" dirty="0">
              <a:sym typeface="+mn-lt"/>
            </a:endParaRPr>
          </a:p>
        </p:txBody>
      </p:sp>
      <p:sp>
        <p:nvSpPr>
          <p:cNvPr id="65" name="テキスト プレースホルダ 9">
            <a:extLst>
              <a:ext uri="{FF2B5EF4-FFF2-40B4-BE49-F238E27FC236}">
                <a16:creationId xmlns:a16="http://schemas.microsoft.com/office/drawing/2014/main" id="{BC2A3075-82E5-E8E3-A906-85F3A6DCF113}"/>
              </a:ext>
            </a:extLst>
          </p:cNvPr>
          <p:cNvSpPr>
            <a:spLocks noGrp="1"/>
          </p:cNvSpPr>
          <p:nvPr>
            <p:custDataLst>
              <p:tags r:id="rId53"/>
            </p:custDataLst>
          </p:nvPr>
        </p:nvSpPr>
        <p:spPr bwMode="auto">
          <a:xfrm>
            <a:off x="8603862" y="60452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1CE927AF-7404-4FDA-B734-9B96E3B64875}" type="datetime'''19'''''''''''''''''''''''">
              <a:rPr kumimoji="0" lang="ja-JP" altLang="en-US" sz="1000" smtClean="0"/>
              <a:pPr/>
              <a:t>19</a:t>
            </a:fld>
            <a:endParaRPr kumimoji="0" lang="ja-JP" altLang="en-US" sz="800" dirty="0">
              <a:sym typeface="+mn-lt"/>
            </a:endParaRPr>
          </a:p>
        </p:txBody>
      </p:sp>
      <p:sp>
        <p:nvSpPr>
          <p:cNvPr id="66" name="テキスト プレースホルダ 9">
            <a:extLst>
              <a:ext uri="{FF2B5EF4-FFF2-40B4-BE49-F238E27FC236}">
                <a16:creationId xmlns:a16="http://schemas.microsoft.com/office/drawing/2014/main" id="{F7DDE26D-8010-E59F-9F14-C5B31ED5769C}"/>
              </a:ext>
            </a:extLst>
          </p:cNvPr>
          <p:cNvSpPr>
            <a:spLocks noGrp="1"/>
          </p:cNvSpPr>
          <p:nvPr>
            <p:custDataLst>
              <p:tags r:id="rId54"/>
            </p:custDataLst>
          </p:nvPr>
        </p:nvSpPr>
        <p:spPr bwMode="auto">
          <a:xfrm>
            <a:off x="8968307" y="60452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kumimoji="0" lang="en-US" altLang="ja-JP" sz="1000" dirty="0"/>
              <a:t>20</a:t>
            </a:r>
            <a:endParaRPr kumimoji="0" lang="ja-JP" altLang="en-US" sz="800" dirty="0">
              <a:sym typeface="+mn-lt"/>
            </a:endParaRPr>
          </a:p>
        </p:txBody>
      </p:sp>
      <p:sp>
        <p:nvSpPr>
          <p:cNvPr id="67" name="テキスト プレースホルダ 9">
            <a:extLst>
              <a:ext uri="{FF2B5EF4-FFF2-40B4-BE49-F238E27FC236}">
                <a16:creationId xmlns:a16="http://schemas.microsoft.com/office/drawing/2014/main" id="{BA9371C1-B0CD-3E1D-AF64-A0CE2D9F1480}"/>
              </a:ext>
            </a:extLst>
          </p:cNvPr>
          <p:cNvSpPr>
            <a:spLocks noGrp="1"/>
          </p:cNvSpPr>
          <p:nvPr>
            <p:custDataLst>
              <p:tags r:id="rId55"/>
            </p:custDataLst>
          </p:nvPr>
        </p:nvSpPr>
        <p:spPr bwMode="auto">
          <a:xfrm>
            <a:off x="9332752" y="60452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kumimoji="0" lang="en-US" altLang="ja-JP" sz="1000" dirty="0"/>
              <a:t>21</a:t>
            </a:r>
            <a:endParaRPr kumimoji="0" lang="ja-JP" altLang="en-US" sz="800" dirty="0">
              <a:sym typeface="+mn-lt"/>
            </a:endParaRPr>
          </a:p>
        </p:txBody>
      </p:sp>
    </p:spTree>
    <p:extLst>
      <p:ext uri="{BB962C8B-B14F-4D97-AF65-F5344CB8AC3E}">
        <p14:creationId xmlns:p14="http://schemas.microsoft.com/office/powerpoint/2010/main" val="14636606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サウジアラビア／医療関連／医療・公衆衛生</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医療従事者（</a:t>
            </a:r>
            <a:r>
              <a:rPr lang="en-US" altLang="ja-JP" dirty="0"/>
              <a:t>2/2</a:t>
            </a:r>
            <a:r>
              <a:rPr lang="ja-JP" altLang="en-US" dirty="0"/>
              <a:t>）</a:t>
            </a:r>
          </a:p>
        </p:txBody>
      </p:sp>
      <p:sp>
        <p:nvSpPr>
          <p:cNvPr id="4" name="テキスト ボックス 3"/>
          <p:cNvSpPr txBox="1"/>
          <p:nvPr/>
        </p:nvSpPr>
        <p:spPr>
          <a:xfrm>
            <a:off x="200472" y="1124744"/>
            <a:ext cx="9505056" cy="216662"/>
          </a:xfrm>
          <a:prstGeom prst="rect">
            <a:avLst/>
          </a:prstGeom>
          <a:noFill/>
        </p:spPr>
        <p:txBody>
          <a:bodyPr wrap="square" lIns="0" tIns="0" rIns="0" bIns="0" rtlCol="0">
            <a:spAutoFit/>
          </a:bodyPr>
          <a:lstStyle/>
          <a:p>
            <a:pPr marL="190500" indent="-190500">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サウジアラビアでは、医師、看護師、薬剤師それぞれのサウジアラビア人の割合は、それぞれ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割前後である。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45" name="テキスト ボックス 44"/>
          <p:cNvSpPr txBox="1"/>
          <p:nvPr/>
        </p:nvSpPr>
        <p:spPr>
          <a:xfrm>
            <a:off x="200472" y="6525344"/>
            <a:ext cx="8784976" cy="144016"/>
          </a:xfrm>
          <a:prstGeom prst="rect">
            <a:avLst/>
          </a:prstGeom>
          <a:noFill/>
        </p:spPr>
        <p:txBody>
          <a:bodyPr wrap="square" lIns="0" tIns="0" rIns="0" bIns="0" rtlCol="0">
            <a:noAutofit/>
          </a:bodyPr>
          <a:lstStyle/>
          <a:p>
            <a:pPr marL="323850" indent="-323850"/>
            <a:r>
              <a:rPr lang="ja-JP" altLang="en-US" sz="800" dirty="0">
                <a:solidFill>
                  <a:srgbClr val="000000"/>
                </a:solidFill>
                <a:cs typeface="Arial" panose="020B0604020202020204" pitchFamily="34" charset="0"/>
              </a:rPr>
              <a:t>（出所） サウジアラビア保健省「</a:t>
            </a:r>
            <a:r>
              <a:rPr lang="en-US" altLang="ja-JP" sz="800" dirty="0">
                <a:solidFill>
                  <a:srgbClr val="000000"/>
                </a:solidFill>
                <a:cs typeface="Arial" panose="020B0604020202020204" pitchFamily="34" charset="0"/>
              </a:rPr>
              <a:t>Statistical</a:t>
            </a:r>
            <a:r>
              <a:rPr lang="ja-JP" altLang="en-US" sz="800" dirty="0">
                <a:solidFill>
                  <a:srgbClr val="000000"/>
                </a:solidFill>
                <a:cs typeface="Arial" panose="020B0604020202020204" pitchFamily="34" charset="0"/>
              </a:rPr>
              <a:t> </a:t>
            </a:r>
            <a:r>
              <a:rPr lang="en-US" altLang="ja-JP" sz="800" dirty="0">
                <a:solidFill>
                  <a:srgbClr val="000000"/>
                </a:solidFill>
                <a:cs typeface="Arial" panose="020B0604020202020204" pitchFamily="34" charset="0"/>
              </a:rPr>
              <a:t>Yearbook 2021</a:t>
            </a:r>
            <a:r>
              <a:rPr lang="ja-JP" altLang="en-US" sz="800" dirty="0">
                <a:solidFill>
                  <a:srgbClr val="000000"/>
                </a:solidFill>
                <a:cs typeface="Arial" panose="020B0604020202020204" pitchFamily="34" charset="0"/>
              </a:rPr>
              <a:t>」</a:t>
            </a:r>
            <a:endParaRPr lang="en-US" altLang="ja-JP" sz="800" dirty="0">
              <a:solidFill>
                <a:srgbClr val="000000"/>
              </a:solidFill>
              <a:cs typeface="Arial" panose="020B0604020202020204" pitchFamily="34" charset="0"/>
            </a:endParaRPr>
          </a:p>
        </p:txBody>
      </p:sp>
      <p:grpSp>
        <p:nvGrpSpPr>
          <p:cNvPr id="40" name="グループ化 7"/>
          <p:cNvGrpSpPr/>
          <p:nvPr/>
        </p:nvGrpSpPr>
        <p:grpSpPr>
          <a:xfrm>
            <a:off x="200472" y="2348880"/>
            <a:ext cx="9505056" cy="288032"/>
            <a:chOff x="4803500" y="2113806"/>
            <a:chExt cx="2954133" cy="288032"/>
          </a:xfrm>
        </p:grpSpPr>
        <p:cxnSp>
          <p:nvCxnSpPr>
            <p:cNvPr id="46" name="直線コネクタ 4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4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医師、看護師、薬剤師におけるサウジアラビア人と外国人</a:t>
              </a:r>
              <a:r>
                <a:rPr lang="en-US" altLang="ja-JP" sz="1400" baseline="30000" dirty="0">
                  <a:latin typeface="HGP創英角ｺﾞｼｯｸUB" pitchFamily="50" charset="-128"/>
                  <a:ea typeface="HGP創英角ｺﾞｼｯｸUB" pitchFamily="50" charset="-128"/>
                </a:rPr>
                <a:t>※</a:t>
              </a:r>
              <a:r>
                <a:rPr lang="ja-JP" altLang="en-US" sz="1400" dirty="0">
                  <a:latin typeface="HGP創英角ｺﾞｼｯｸUB" pitchFamily="50" charset="-128"/>
                  <a:ea typeface="HGP創英角ｺﾞｼｯｸUB" pitchFamily="50" charset="-128"/>
                </a:rPr>
                <a:t>の比率（</a:t>
              </a:r>
              <a:r>
                <a:rPr lang="en-US" altLang="ja-JP" sz="1400" dirty="0">
                  <a:latin typeface="HGP創英角ｺﾞｼｯｸUB" pitchFamily="50" charset="-128"/>
                  <a:ea typeface="HGP創英角ｺﾞｼｯｸUB" pitchFamily="50" charset="-128"/>
                </a:rPr>
                <a:t>2021</a:t>
              </a:r>
              <a:r>
                <a:rPr lang="ja-JP" altLang="en-US" sz="1400" dirty="0">
                  <a:latin typeface="HGP創英角ｺﾞｼｯｸUB" pitchFamily="50" charset="-128"/>
                  <a:ea typeface="HGP創英角ｺﾞｼｯｸUB" pitchFamily="50" charset="-128"/>
                </a:rPr>
                <a:t>年時点）</a:t>
              </a:r>
            </a:p>
          </p:txBody>
        </p:sp>
      </p:grpSp>
      <p:sp>
        <p:nvSpPr>
          <p:cNvPr id="13" name="テキスト ボックス 12"/>
          <p:cNvSpPr txBox="1"/>
          <p:nvPr/>
        </p:nvSpPr>
        <p:spPr>
          <a:xfrm>
            <a:off x="272480" y="6309320"/>
            <a:ext cx="7518084" cy="123111"/>
          </a:xfrm>
          <a:prstGeom prst="rect">
            <a:avLst/>
          </a:prstGeom>
          <a:noFill/>
        </p:spPr>
        <p:txBody>
          <a:bodyPr wrap="none" lIns="0" tIns="0" rIns="0" bIns="0" rtlCol="0">
            <a:spAutoFit/>
          </a:bodyPr>
          <a:lstStyle/>
          <a:p>
            <a:r>
              <a:rPr lang="en-US" altLang="ja-JP" sz="800" dirty="0">
                <a:solidFill>
                  <a:srgbClr val="000000"/>
                </a:solidFill>
                <a:cs typeface="Arial" panose="020B0604020202020204" pitchFamily="34" charset="0"/>
              </a:rPr>
              <a:t>※</a:t>
            </a:r>
            <a:r>
              <a:rPr lang="en-US" altLang="ja-JP" sz="800" dirty="0">
                <a:solidFill>
                  <a:srgbClr val="000000"/>
                </a:solidFill>
              </a:rPr>
              <a:t> </a:t>
            </a:r>
            <a:r>
              <a:rPr lang="ja-JP" altLang="en-US" sz="800" dirty="0">
                <a:solidFill>
                  <a:srgbClr val="000000"/>
                </a:solidFill>
              </a:rPr>
              <a:t>外国人は、「</a:t>
            </a:r>
            <a:r>
              <a:rPr lang="en-US" altLang="ja-JP" sz="800" dirty="0">
                <a:solidFill>
                  <a:srgbClr val="000000"/>
                </a:solidFill>
              </a:rPr>
              <a:t>Non-Saudi</a:t>
            </a:r>
            <a:r>
              <a:rPr lang="ja-JP" altLang="en-US" sz="800" dirty="0">
                <a:solidFill>
                  <a:srgbClr val="000000"/>
                </a:solidFill>
              </a:rPr>
              <a:t>」と表記されており、サウジアラビアの居住許可証を持つサウジアラビア国籍を有していない者を指すと考えられるが、定義は明示されていない。</a:t>
            </a:r>
            <a:endParaRPr lang="ja-JP" altLang="en-US" sz="800" dirty="0">
              <a:solidFill>
                <a:srgbClr val="000000"/>
              </a:solidFill>
              <a:cs typeface="Arial" panose="020B0604020202020204" pitchFamily="34" charset="0"/>
            </a:endParaRPr>
          </a:p>
        </p:txBody>
      </p:sp>
      <p:graphicFrame>
        <p:nvGraphicFramePr>
          <p:cNvPr id="9" name="グラフ 8">
            <a:extLst>
              <a:ext uri="{FF2B5EF4-FFF2-40B4-BE49-F238E27FC236}">
                <a16:creationId xmlns:a16="http://schemas.microsoft.com/office/drawing/2014/main" id="{F35E2F8D-C0E5-948E-673A-474F7EDB4E50}"/>
              </a:ext>
            </a:extLst>
          </p:cNvPr>
          <p:cNvGraphicFramePr/>
          <p:nvPr>
            <p:extLst>
              <p:ext uri="{D42A27DB-BD31-4B8C-83A1-F6EECF244321}">
                <p14:modId xmlns:p14="http://schemas.microsoft.com/office/powerpoint/2010/main" val="1144254677"/>
              </p:ext>
            </p:extLst>
          </p:nvPr>
        </p:nvGraphicFramePr>
        <p:xfrm>
          <a:off x="479356" y="2708731"/>
          <a:ext cx="2700000" cy="324036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グラフ 9">
            <a:extLst>
              <a:ext uri="{FF2B5EF4-FFF2-40B4-BE49-F238E27FC236}">
                <a16:creationId xmlns:a16="http://schemas.microsoft.com/office/drawing/2014/main" id="{849CCA9C-BE3B-3F12-5B2C-06D06CCA33DD}"/>
              </a:ext>
            </a:extLst>
          </p:cNvPr>
          <p:cNvGraphicFramePr/>
          <p:nvPr>
            <p:extLst>
              <p:ext uri="{D42A27DB-BD31-4B8C-83A1-F6EECF244321}">
                <p14:modId xmlns:p14="http://schemas.microsoft.com/office/powerpoint/2010/main" val="3683033997"/>
              </p:ext>
            </p:extLst>
          </p:nvPr>
        </p:nvGraphicFramePr>
        <p:xfrm>
          <a:off x="3598426" y="2708732"/>
          <a:ext cx="2700000" cy="324035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グラフ 10">
            <a:extLst>
              <a:ext uri="{FF2B5EF4-FFF2-40B4-BE49-F238E27FC236}">
                <a16:creationId xmlns:a16="http://schemas.microsoft.com/office/drawing/2014/main" id="{B69AC0AB-6D20-65BE-5626-BE4A37596A76}"/>
              </a:ext>
            </a:extLst>
          </p:cNvPr>
          <p:cNvGraphicFramePr/>
          <p:nvPr>
            <p:extLst>
              <p:ext uri="{D42A27DB-BD31-4B8C-83A1-F6EECF244321}">
                <p14:modId xmlns:p14="http://schemas.microsoft.com/office/powerpoint/2010/main" val="1254448126"/>
              </p:ext>
            </p:extLst>
          </p:nvPr>
        </p:nvGraphicFramePr>
        <p:xfrm>
          <a:off x="6717496" y="2708732"/>
          <a:ext cx="2700000" cy="324035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678707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7FD9434F-28E2-49B9-AC79-816BFCB16CBE}"/>
              </a:ext>
            </a:extLst>
          </p:cNvPr>
          <p:cNvGraphicFramePr>
            <a:graphicFrameLocks noChangeAspect="1"/>
          </p:cNvGraphicFramePr>
          <p:nvPr>
            <p:custDataLst>
              <p:tags r:id="rId1"/>
            </p:custDataLst>
            <p:extLst>
              <p:ext uri="{D42A27DB-BD31-4B8C-83A1-F6EECF244321}">
                <p14:modId xmlns:p14="http://schemas.microsoft.com/office/powerpoint/2010/main" val="27408979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8" name="Object 7" hidden="1">
                        <a:extLst>
                          <a:ext uri="{FF2B5EF4-FFF2-40B4-BE49-F238E27FC236}">
                            <a16:creationId xmlns:a16="http://schemas.microsoft.com/office/drawing/2014/main" id="{7FD9434F-28E2-49B9-AC79-816BFCB16CB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Text Placeholder 5">
            <a:extLst>
              <a:ext uri="{FF2B5EF4-FFF2-40B4-BE49-F238E27FC236}">
                <a16:creationId xmlns:a16="http://schemas.microsoft.com/office/drawing/2014/main" id="{E7A496D6-555C-4EE4-A51F-594434DA0FC6}"/>
              </a:ext>
            </a:extLst>
          </p:cNvPr>
          <p:cNvSpPr>
            <a:spLocks noGrp="1"/>
          </p:cNvSpPr>
          <p:nvPr>
            <p:ph type="body" sz="quarter" idx="15"/>
          </p:nvPr>
        </p:nvSpPr>
        <p:spPr/>
        <p:txBody>
          <a:bodyPr/>
          <a:lstStyle/>
          <a:p>
            <a:r>
              <a:rPr lang="ja-JP" altLang="en-US" dirty="0"/>
              <a:t>現地の臨床工学技士や理学療法士などの資格の有無</a:t>
            </a:r>
          </a:p>
        </p:txBody>
      </p:sp>
      <p:sp>
        <p:nvSpPr>
          <p:cNvPr id="7" name="タイトル 1">
            <a:extLst>
              <a:ext uri="{FF2B5EF4-FFF2-40B4-BE49-F238E27FC236}">
                <a16:creationId xmlns:a16="http://schemas.microsoft.com/office/drawing/2014/main" id="{FFE15FB8-3D98-42F6-808B-5003D481032F}"/>
              </a:ext>
            </a:extLst>
          </p:cNvPr>
          <p:cNvSpPr>
            <a:spLocks noGrp="1"/>
          </p:cNvSpPr>
          <p:nvPr>
            <p:ph type="title"/>
          </p:nvPr>
        </p:nvSpPr>
        <p:spPr>
          <a:xfrm>
            <a:off x="200471" y="188550"/>
            <a:ext cx="9505055" cy="360050"/>
          </a:xfrm>
        </p:spPr>
        <p:txBody>
          <a:bodyPr vert="horz"/>
          <a:lstStyle/>
          <a:p>
            <a:r>
              <a:rPr lang="ja-JP" altLang="en-US" dirty="0"/>
              <a:t>サウジアラビア／医療関連／医療・公衆衛生</a:t>
            </a:r>
            <a:endParaRPr kumimoji="1" lang="ja-JP" altLang="en-US" dirty="0"/>
          </a:p>
        </p:txBody>
      </p:sp>
      <p:grpSp>
        <p:nvGrpSpPr>
          <p:cNvPr id="5" name="グループ化 7">
            <a:extLst>
              <a:ext uri="{FF2B5EF4-FFF2-40B4-BE49-F238E27FC236}">
                <a16:creationId xmlns:a16="http://schemas.microsoft.com/office/drawing/2014/main" id="{F2DBC28C-5930-48E4-AA43-E6B9DFBD93A6}"/>
              </a:ext>
            </a:extLst>
          </p:cNvPr>
          <p:cNvGrpSpPr/>
          <p:nvPr/>
        </p:nvGrpSpPr>
        <p:grpSpPr>
          <a:xfrm>
            <a:off x="1856656" y="2492896"/>
            <a:ext cx="4536507" cy="288032"/>
            <a:chOff x="4803500" y="2113806"/>
            <a:chExt cx="2954133" cy="288032"/>
          </a:xfrm>
        </p:grpSpPr>
        <p:cxnSp>
          <p:nvCxnSpPr>
            <p:cNvPr id="9" name="直線コネクタ 40">
              <a:extLst>
                <a:ext uri="{FF2B5EF4-FFF2-40B4-BE49-F238E27FC236}">
                  <a16:creationId xmlns:a16="http://schemas.microsoft.com/office/drawing/2014/main" id="{B82DAC24-3F73-4BB4-9831-0882850F6124}"/>
                </a:ext>
              </a:extLst>
            </p:cNvPr>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0" name="Rectangle 6">
              <a:extLst>
                <a:ext uri="{FF2B5EF4-FFF2-40B4-BE49-F238E27FC236}">
                  <a16:creationId xmlns:a16="http://schemas.microsoft.com/office/drawing/2014/main" id="{A515AE50-E307-4405-AE4B-B049D0010781}"/>
                </a:ext>
              </a:extLst>
            </p:cNvPr>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医療専門職の数</a:t>
              </a:r>
              <a:endParaRPr lang="en-US" altLang="ko-KR" sz="1400" dirty="0">
                <a:solidFill>
                  <a:srgbClr val="000000"/>
                </a:solidFill>
                <a:latin typeface="Arial Black" pitchFamily="34" charset="0"/>
                <a:ea typeface="HGP創英角ｺﾞｼｯｸUB" pitchFamily="50" charset="-128"/>
              </a:endParaRPr>
            </a:p>
          </p:txBody>
        </p:sp>
      </p:grpSp>
      <p:sp>
        <p:nvSpPr>
          <p:cNvPr id="13" name="テキスト ボックス 45">
            <a:extLst>
              <a:ext uri="{FF2B5EF4-FFF2-40B4-BE49-F238E27FC236}">
                <a16:creationId xmlns:a16="http://schemas.microsoft.com/office/drawing/2014/main" id="{BB0B2B88-25CB-49BA-B8C5-6FC67E63461F}"/>
              </a:ext>
            </a:extLst>
          </p:cNvPr>
          <p:cNvSpPr txBox="1"/>
          <p:nvPr/>
        </p:nvSpPr>
        <p:spPr>
          <a:xfrm>
            <a:off x="2097461" y="3752971"/>
            <a:ext cx="1188133"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理学療法士</a:t>
            </a:r>
          </a:p>
        </p:txBody>
      </p:sp>
      <p:sp>
        <p:nvSpPr>
          <p:cNvPr id="14" name="テキスト ボックス 45">
            <a:extLst>
              <a:ext uri="{FF2B5EF4-FFF2-40B4-BE49-F238E27FC236}">
                <a16:creationId xmlns:a16="http://schemas.microsoft.com/office/drawing/2014/main" id="{BAD55974-75E0-475D-9F5D-2DAB95502C7E}"/>
              </a:ext>
            </a:extLst>
          </p:cNvPr>
          <p:cNvSpPr txBox="1"/>
          <p:nvPr/>
        </p:nvSpPr>
        <p:spPr>
          <a:xfrm>
            <a:off x="5169028" y="3768506"/>
            <a:ext cx="648072"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5" name="テキスト ボックス 45">
            <a:extLst>
              <a:ext uri="{FF2B5EF4-FFF2-40B4-BE49-F238E27FC236}">
                <a16:creationId xmlns:a16="http://schemas.microsoft.com/office/drawing/2014/main" id="{697E4502-C5C4-4F3E-B020-E2D7EE1682D3}"/>
              </a:ext>
            </a:extLst>
          </p:cNvPr>
          <p:cNvSpPr txBox="1"/>
          <p:nvPr/>
        </p:nvSpPr>
        <p:spPr>
          <a:xfrm>
            <a:off x="2097461" y="3269917"/>
            <a:ext cx="2304258"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薬剤師</a:t>
            </a:r>
          </a:p>
        </p:txBody>
      </p:sp>
      <p:sp>
        <p:nvSpPr>
          <p:cNvPr id="16" name="テキスト ボックス 45">
            <a:extLst>
              <a:ext uri="{FF2B5EF4-FFF2-40B4-BE49-F238E27FC236}">
                <a16:creationId xmlns:a16="http://schemas.microsoft.com/office/drawing/2014/main" id="{56135AC5-BF4E-419E-B4BF-156E9C58D342}"/>
              </a:ext>
            </a:extLst>
          </p:cNvPr>
          <p:cNvSpPr txBox="1"/>
          <p:nvPr/>
        </p:nvSpPr>
        <p:spPr>
          <a:xfrm>
            <a:off x="5169028" y="3269917"/>
            <a:ext cx="648072"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7" name="テキスト ボックス 45">
            <a:extLst>
              <a:ext uri="{FF2B5EF4-FFF2-40B4-BE49-F238E27FC236}">
                <a16:creationId xmlns:a16="http://schemas.microsoft.com/office/drawing/2014/main" id="{164892C6-3EA3-4689-9800-EDC1495DF191}"/>
              </a:ext>
            </a:extLst>
          </p:cNvPr>
          <p:cNvSpPr txBox="1"/>
          <p:nvPr/>
        </p:nvSpPr>
        <p:spPr>
          <a:xfrm>
            <a:off x="2108686" y="4292432"/>
            <a:ext cx="2304258"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臨床工学技士</a:t>
            </a:r>
          </a:p>
        </p:txBody>
      </p:sp>
      <p:sp>
        <p:nvSpPr>
          <p:cNvPr id="18" name="テキスト ボックス 45">
            <a:extLst>
              <a:ext uri="{FF2B5EF4-FFF2-40B4-BE49-F238E27FC236}">
                <a16:creationId xmlns:a16="http://schemas.microsoft.com/office/drawing/2014/main" id="{353FC5CD-98CB-415C-B05C-7F840B33AA5C}"/>
              </a:ext>
            </a:extLst>
          </p:cNvPr>
          <p:cNvSpPr txBox="1"/>
          <p:nvPr/>
        </p:nvSpPr>
        <p:spPr>
          <a:xfrm>
            <a:off x="5169028" y="4292432"/>
            <a:ext cx="648072"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0" name="テキスト ボックス 45">
            <a:extLst>
              <a:ext uri="{FF2B5EF4-FFF2-40B4-BE49-F238E27FC236}">
                <a16:creationId xmlns:a16="http://schemas.microsoft.com/office/drawing/2014/main" id="{89E0032E-669B-4435-A58A-E834F264A76A}"/>
              </a:ext>
            </a:extLst>
          </p:cNvPr>
          <p:cNvSpPr txBox="1"/>
          <p:nvPr/>
        </p:nvSpPr>
        <p:spPr>
          <a:xfrm>
            <a:off x="6777983" y="3772877"/>
            <a:ext cx="648072"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7,000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名</a:t>
            </a:r>
          </a:p>
        </p:txBody>
      </p:sp>
      <p:sp>
        <p:nvSpPr>
          <p:cNvPr id="21" name="テキスト ボックス 45">
            <a:extLst>
              <a:ext uri="{FF2B5EF4-FFF2-40B4-BE49-F238E27FC236}">
                <a16:creationId xmlns:a16="http://schemas.microsoft.com/office/drawing/2014/main" id="{F5E7650E-10F0-437C-84CB-8645075E7856}"/>
              </a:ext>
            </a:extLst>
          </p:cNvPr>
          <p:cNvSpPr txBox="1"/>
          <p:nvPr/>
        </p:nvSpPr>
        <p:spPr>
          <a:xfrm>
            <a:off x="6669971" y="3274288"/>
            <a:ext cx="756084"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27,529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名</a:t>
            </a:r>
          </a:p>
        </p:txBody>
      </p:sp>
      <p:sp>
        <p:nvSpPr>
          <p:cNvPr id="22" name="テキスト ボックス 45">
            <a:extLst>
              <a:ext uri="{FF2B5EF4-FFF2-40B4-BE49-F238E27FC236}">
                <a16:creationId xmlns:a16="http://schemas.microsoft.com/office/drawing/2014/main" id="{399EEDD2-C79F-4C83-812C-71BA4DB0833B}"/>
              </a:ext>
            </a:extLst>
          </p:cNvPr>
          <p:cNvSpPr txBox="1"/>
          <p:nvPr/>
        </p:nvSpPr>
        <p:spPr>
          <a:xfrm>
            <a:off x="6777983" y="4296803"/>
            <a:ext cx="648072"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名</a:t>
            </a:r>
          </a:p>
        </p:txBody>
      </p:sp>
      <p:sp>
        <p:nvSpPr>
          <p:cNvPr id="23" name="テキスト ボックス 45">
            <a:extLst>
              <a:ext uri="{FF2B5EF4-FFF2-40B4-BE49-F238E27FC236}">
                <a16:creationId xmlns:a16="http://schemas.microsoft.com/office/drawing/2014/main" id="{C4199CA6-5A2F-4D2F-B160-E2090A0A1D7B}"/>
              </a:ext>
            </a:extLst>
          </p:cNvPr>
          <p:cNvSpPr txBox="1"/>
          <p:nvPr/>
        </p:nvSpPr>
        <p:spPr>
          <a:xfrm>
            <a:off x="272480" y="1110518"/>
            <a:ext cx="9227691" cy="48122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サウジアラビアでは、理学療法士などの登録には、サウジ保健専門委員会から免許を取得する必要がある。</a:t>
            </a: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と世界理学療法連盟が把握している人数は以下の通り。</a:t>
            </a:r>
          </a:p>
        </p:txBody>
      </p:sp>
      <p:sp>
        <p:nvSpPr>
          <p:cNvPr id="24" name="テキスト ボックス 45">
            <a:extLst>
              <a:ext uri="{FF2B5EF4-FFF2-40B4-BE49-F238E27FC236}">
                <a16:creationId xmlns:a16="http://schemas.microsoft.com/office/drawing/2014/main" id="{E4EFEB12-42A7-4D5D-A0F3-93D2FE7AB9A4}"/>
              </a:ext>
            </a:extLst>
          </p:cNvPr>
          <p:cNvSpPr txBox="1"/>
          <p:nvPr/>
        </p:nvSpPr>
        <p:spPr>
          <a:xfrm>
            <a:off x="200025" y="6525642"/>
            <a:ext cx="9001000" cy="144016"/>
          </a:xfrm>
          <a:prstGeom prst="rect">
            <a:avLst/>
          </a:prstGeom>
          <a:noFill/>
        </p:spPr>
        <p:txBody>
          <a:bodyPr wrap="square" lIns="0" tIns="0" rIns="0" bIns="0" rtlCol="0">
            <a:noAutofit/>
          </a:bodyPr>
          <a:lstStyle/>
          <a:p>
            <a:pPr>
              <a:tabLst>
                <a:tab pos="361950" algn="l"/>
              </a:tabLs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kumimoji="0" lang="en-US" altLang="ja-JP" sz="800" dirty="0" bmk=""/>
              <a:t>WHO</a:t>
            </a:r>
            <a:r>
              <a:rPr kumimoji="0" lang="ja-JP" altLang="en-US" sz="800" dirty="0" bmk=""/>
              <a:t>、世界理学療法連盟</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1267895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G20</a:t>
            </a:r>
            <a:r>
              <a:rPr lang="en-US" altLang="ja-JP" baseline="30000" dirty="0"/>
              <a:t>※</a:t>
            </a:r>
            <a:r>
              <a:rPr lang="ja-JP" altLang="en-US" dirty="0" err="1"/>
              <a:t>での</a:t>
            </a:r>
            <a:r>
              <a:rPr lang="ja-JP" altLang="en-US" dirty="0"/>
              <a:t>定量データ比較</a:t>
            </a:r>
            <a:endParaRPr kumimoji="1" lang="ja-JP" altLang="en-US" dirty="0"/>
          </a:p>
        </p:txBody>
      </p:sp>
      <p:sp>
        <p:nvSpPr>
          <p:cNvPr id="3" name="テキスト ボックス 2"/>
          <p:cNvSpPr txBox="1"/>
          <p:nvPr/>
        </p:nvSpPr>
        <p:spPr>
          <a:xfrm>
            <a:off x="200472" y="6330806"/>
            <a:ext cx="9505054" cy="215444"/>
          </a:xfrm>
          <a:prstGeom prst="rect">
            <a:avLst/>
          </a:prstGeom>
          <a:noFill/>
        </p:spPr>
        <p:txBody>
          <a:bodyPr wrap="square" lIns="0" rIns="0" rtlCol="0">
            <a:spAutoFit/>
          </a:bodyPr>
          <a:lstStyle/>
          <a:p>
            <a:pPr marL="198438" indent="-198438" algn="just"/>
            <a:r>
              <a:rPr lang="en-US" altLang="ja-JP" sz="800" dirty="0">
                <a:latin typeface="Arial" panose="020B0604020202020204" pitchFamily="34" charset="0"/>
                <a:ea typeface="ＭＳ Ｐゴシック" panose="020B0600070205080204" pitchFamily="50" charset="-128"/>
                <a:cs typeface="Arial" panose="020B0604020202020204" pitchFamily="34" charset="0"/>
              </a:rPr>
              <a:t>※	G20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のうち、欧州連合（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EU</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）は比較対象から除外した</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19</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ヵ国のデータを比較した。</a:t>
            </a:r>
          </a:p>
        </p:txBody>
      </p:sp>
    </p:spTree>
    <p:extLst>
      <p:ext uri="{BB962C8B-B14F-4D97-AF65-F5344CB8AC3E}">
        <p14:creationId xmlns:p14="http://schemas.microsoft.com/office/powerpoint/2010/main" val="17139617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EA1BC200-361E-4301-8EDE-BA03966F3BA3}"/>
              </a:ext>
            </a:extLst>
          </p:cNvPr>
          <p:cNvGraphicFramePr>
            <a:graphicFrameLocks noChangeAspect="1"/>
          </p:cNvGraphicFramePr>
          <p:nvPr>
            <p:custDataLst>
              <p:tags r:id="rId1"/>
            </p:custDataLst>
            <p:extLst>
              <p:ext uri="{D42A27DB-BD31-4B8C-83A1-F6EECF244321}">
                <p14:modId xmlns:p14="http://schemas.microsoft.com/office/powerpoint/2010/main" val="27947305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13" name="Object 12" hidden="1">
                        <a:extLst>
                          <a:ext uri="{FF2B5EF4-FFF2-40B4-BE49-F238E27FC236}">
                            <a16:creationId xmlns:a16="http://schemas.microsoft.com/office/drawing/2014/main" id="{EA1BC200-361E-4301-8EDE-BA03966F3BA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p:txBody>
          <a:bodyPr vert="horz"/>
          <a:lstStyle/>
          <a:p>
            <a:r>
              <a:rPr lang="ja-JP" altLang="en-US" dirty="0"/>
              <a:t>サウジアラビア／医療関連／制度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保険制度（</a:t>
            </a:r>
            <a:r>
              <a:rPr lang="en-US" altLang="ja-JP" dirty="0"/>
              <a:t>1/2</a:t>
            </a:r>
            <a:r>
              <a:rPr lang="ja-JP" altLang="en-US" dirty="0"/>
              <a:t>）</a:t>
            </a:r>
            <a:endParaRPr lang="en-US" altLang="ja-JP" dirty="0"/>
          </a:p>
        </p:txBody>
      </p:sp>
      <p:sp>
        <p:nvSpPr>
          <p:cNvPr id="4" name="ホームベース 3"/>
          <p:cNvSpPr/>
          <p:nvPr/>
        </p:nvSpPr>
        <p:spPr>
          <a:xfrm>
            <a:off x="344488" y="2348881"/>
            <a:ext cx="2304256" cy="288032"/>
          </a:xfrm>
          <a:prstGeom prst="homePlate">
            <a:avLst/>
          </a:prstGeom>
          <a:solidFill>
            <a:srgbClr val="A2BBDC"/>
          </a:solidFill>
        </p:spPr>
        <p:txBody>
          <a:bodyPr wrap="square" rtlCol="0" anchor="ctr">
            <a:noAutofit/>
          </a:bodyPr>
          <a:lstStyle/>
          <a:p>
            <a:pPr algn="ctr"/>
            <a:r>
              <a:rPr lang="en-US" altLang="ja-JP" sz="1400" b="1" dirty="0">
                <a:solidFill>
                  <a:srgbClr val="000000"/>
                </a:solidFill>
              </a:rPr>
              <a:t>1999</a:t>
            </a:r>
            <a:r>
              <a:rPr lang="ja-JP" altLang="en-US" sz="1400" b="1" dirty="0">
                <a:solidFill>
                  <a:srgbClr val="000000"/>
                </a:solidFill>
              </a:rPr>
              <a:t>年</a:t>
            </a:r>
            <a:endParaRPr lang="ja-JP" altLang="en-US" sz="1400" b="1" dirty="0">
              <a:solidFill>
                <a:srgbClr val="000000"/>
              </a:solidFill>
              <a:cs typeface="Arial" panose="020B0604020202020204" pitchFamily="34" charset="0"/>
            </a:endParaRPr>
          </a:p>
        </p:txBody>
      </p:sp>
      <p:sp>
        <p:nvSpPr>
          <p:cNvPr id="5" name="テキスト ボックス 4"/>
          <p:cNvSpPr txBox="1"/>
          <p:nvPr/>
        </p:nvSpPr>
        <p:spPr>
          <a:xfrm>
            <a:off x="200472" y="1124744"/>
            <a:ext cx="9505056" cy="71628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solidFill>
                  <a:srgbClr val="000000"/>
                </a:solidFill>
                <a:cs typeface="Arial" panose="020B0604020202020204" pitchFamily="34" charset="0"/>
              </a:rPr>
              <a:t>サウジアラビアでは、</a:t>
            </a:r>
            <a:r>
              <a:rPr lang="en-US" altLang="ja-JP" sz="1400" dirty="0">
                <a:solidFill>
                  <a:srgbClr val="000000"/>
                </a:solidFill>
                <a:cs typeface="Arial" panose="020B0604020202020204" pitchFamily="34" charset="0"/>
              </a:rPr>
              <a:t>2006</a:t>
            </a:r>
            <a:r>
              <a:rPr lang="ja-JP" altLang="en-US" sz="1400" dirty="0">
                <a:solidFill>
                  <a:srgbClr val="000000"/>
                </a:solidFill>
                <a:cs typeface="Arial" panose="020B0604020202020204" pitchFamily="34" charset="0"/>
              </a:rPr>
              <a:t>年から段階的に保険加入の義務化が始まり、公的皆保険制度が整備されている。</a:t>
            </a:r>
            <a:endParaRPr lang="en-US" altLang="ja-JP" sz="1400" dirty="0">
              <a:solidFill>
                <a:srgbClr val="000000"/>
              </a:solidFill>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solidFill>
                  <a:srgbClr val="000000"/>
                </a:solidFill>
                <a:cs typeface="Arial" panose="020B0604020202020204" pitchFamily="34" charset="0"/>
              </a:rPr>
              <a:t>2001</a:t>
            </a:r>
            <a:r>
              <a:rPr lang="ja-JP" altLang="en-US" sz="1400" dirty="0">
                <a:solidFill>
                  <a:srgbClr val="000000"/>
                </a:solidFill>
                <a:cs typeface="Arial" panose="020B0604020202020204" pitchFamily="34" charset="0"/>
              </a:rPr>
              <a:t>年には外国人労働者を対象に義務化が始まり、</a:t>
            </a:r>
            <a:r>
              <a:rPr lang="en-US" altLang="ja-JP" sz="1400" dirty="0">
                <a:solidFill>
                  <a:srgbClr val="000000"/>
                </a:solidFill>
                <a:cs typeface="Arial" panose="020B0604020202020204" pitchFamily="34" charset="0"/>
              </a:rPr>
              <a:t>2006</a:t>
            </a:r>
            <a:r>
              <a:rPr lang="ja-JP" altLang="en-US" sz="1400" dirty="0">
                <a:solidFill>
                  <a:srgbClr val="000000"/>
                </a:solidFill>
                <a:cs typeface="Arial" panose="020B0604020202020204" pitchFamily="34" charset="0"/>
              </a:rPr>
              <a:t>年から民間企業に勤務するサウジアラビア人にも義務化の範囲が拡大した。</a:t>
            </a:r>
            <a:r>
              <a:rPr lang="en-US" altLang="ja-JP" sz="1400" dirty="0">
                <a:solidFill>
                  <a:srgbClr val="000000"/>
                </a:solidFill>
                <a:cs typeface="Arial" panose="020B0604020202020204" pitchFamily="34" charset="0"/>
              </a:rPr>
              <a:t>2009</a:t>
            </a:r>
            <a:r>
              <a:rPr lang="ja-JP" altLang="en-US" sz="1400" dirty="0">
                <a:solidFill>
                  <a:srgbClr val="000000"/>
                </a:solidFill>
                <a:cs typeface="Arial" panose="020B0604020202020204" pitchFamily="34" charset="0"/>
              </a:rPr>
              <a:t>年には民間企業に勤務する全てのサウジアラビア人が健康保険に加入することが義務付けられた。</a:t>
            </a:r>
            <a:endParaRPr lang="en-US" altLang="ja-JP" sz="1200" dirty="0">
              <a:solidFill>
                <a:srgbClr val="000000"/>
              </a:solidFill>
              <a:cs typeface="Arial" panose="020B0604020202020204" pitchFamily="34" charset="0"/>
            </a:endParaRPr>
          </a:p>
        </p:txBody>
      </p:sp>
      <p:grpSp>
        <p:nvGrpSpPr>
          <p:cNvPr id="6" name="グループ化 7"/>
          <p:cNvGrpSpPr/>
          <p:nvPr/>
        </p:nvGrpSpPr>
        <p:grpSpPr>
          <a:xfrm>
            <a:off x="200472" y="1988840"/>
            <a:ext cx="9505056" cy="288032"/>
            <a:chOff x="4803500" y="2113806"/>
            <a:chExt cx="5626916" cy="288032"/>
          </a:xfrm>
        </p:grpSpPr>
        <p:cxnSp>
          <p:nvCxnSpPr>
            <p:cNvPr id="7" name="直線コネクタ 6"/>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8"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保険制度の変遷</a:t>
              </a:r>
              <a:endParaRPr lang="en-US" altLang="ja-JP" sz="1400" dirty="0">
                <a:solidFill>
                  <a:srgbClr val="000000"/>
                </a:solidFill>
                <a:latin typeface="Arial Black" pitchFamily="34" charset="0"/>
                <a:ea typeface="HGP創英角ｺﾞｼｯｸUB" pitchFamily="50" charset="-128"/>
              </a:endParaRPr>
            </a:p>
          </p:txBody>
        </p:sp>
      </p:grpSp>
      <p:sp>
        <p:nvSpPr>
          <p:cNvPr id="9" name="正方形/長方形 8"/>
          <p:cNvSpPr>
            <a:spLocks/>
          </p:cNvSpPr>
          <p:nvPr/>
        </p:nvSpPr>
        <p:spPr>
          <a:xfrm>
            <a:off x="344488" y="2636913"/>
            <a:ext cx="2160240" cy="1906512"/>
          </a:xfrm>
          <a:prstGeom prst="rect">
            <a:avLst/>
          </a:prstGeom>
          <a:gradFill flip="none" rotWithShape="1">
            <a:gsLst>
              <a:gs pos="0">
                <a:srgbClr val="DDE6F3"/>
              </a:gs>
              <a:gs pos="100000">
                <a:srgbClr val="FFFFFF"/>
              </a:gs>
            </a:gsLst>
            <a:lin ang="54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36000" rtlCol="0" anchor="t">
            <a:noAutofit/>
          </a:bodyPr>
          <a:lstStyle/>
          <a:p>
            <a:pPr algn="just" fontAlgn="ctr">
              <a:lnSpc>
                <a:spcPct val="95000"/>
              </a:lnSpc>
              <a:spcAft>
                <a:spcPts val="400"/>
              </a:spcAft>
              <a:buClr>
                <a:srgbClr val="5F8AC3"/>
              </a:buClr>
            </a:pPr>
            <a:r>
              <a:rPr lang="ja-JP" altLang="en-US" sz="1200" b="1" dirty="0">
                <a:solidFill>
                  <a:srgbClr val="000000"/>
                </a:solidFill>
                <a:latin typeface="ＭＳ Ｐゴシック" panose="020B0600070205080204" pitchFamily="50" charset="-128"/>
              </a:rPr>
              <a:t>共同健康保険法が公布</a:t>
            </a:r>
            <a:endParaRPr lang="en-US" altLang="ja-JP" sz="1200" b="1" dirty="0">
              <a:solidFill>
                <a:srgbClr val="000000"/>
              </a:solidFill>
              <a:latin typeface="ＭＳ Ｐゴシック" panose="020B0600070205080204" pitchFamily="50" charset="-128"/>
            </a:endParaRPr>
          </a:p>
          <a:p>
            <a:pPr marL="139700" lvl="1" indent="-139700" algn="just" fontAlgn="ctr">
              <a:lnSpc>
                <a:spcPct val="95000"/>
              </a:lnSpc>
              <a:spcAft>
                <a:spcPts val="400"/>
              </a:spcAft>
              <a:buClr>
                <a:srgbClr val="5F8AC3"/>
              </a:buClr>
              <a:buFont typeface="Wingdings" panose="05000000000000000000" pitchFamily="2" charset="2"/>
              <a:buChar char="n"/>
            </a:pPr>
            <a:r>
              <a:rPr lang="ja-JP" altLang="en-US" sz="1000" dirty="0">
                <a:solidFill>
                  <a:srgbClr val="000000"/>
                </a:solidFill>
                <a:latin typeface="ＭＳ Ｐゴシック" panose="020B0600070205080204" pitchFamily="50" charset="-128"/>
                <a:cs typeface="Arial" panose="020B0604020202020204" pitchFamily="34" charset="0"/>
              </a:rPr>
              <a:t>共同健康保険法（</a:t>
            </a:r>
            <a:r>
              <a:rPr lang="en-US" altLang="ja-JP" sz="1000" dirty="0">
                <a:solidFill>
                  <a:srgbClr val="000000"/>
                </a:solidFill>
                <a:latin typeface="ＭＳ Ｐゴシック" panose="020B0600070205080204" pitchFamily="50" charset="-128"/>
                <a:cs typeface="Arial" panose="020B0604020202020204" pitchFamily="34" charset="0"/>
              </a:rPr>
              <a:t>Cooperative Health Insurance Act</a:t>
            </a:r>
            <a:r>
              <a:rPr lang="ja-JP" altLang="en-US" sz="1000" dirty="0">
                <a:solidFill>
                  <a:srgbClr val="000000"/>
                </a:solidFill>
                <a:latin typeface="ＭＳ Ｐゴシック" panose="020B0600070205080204" pitchFamily="50" charset="-128"/>
                <a:cs typeface="Arial" panose="020B0604020202020204" pitchFamily="34" charset="0"/>
              </a:rPr>
              <a:t>）が交付された。</a:t>
            </a:r>
            <a:endParaRPr lang="en-US" altLang="ja-JP" sz="1000" dirty="0">
              <a:solidFill>
                <a:srgbClr val="000000"/>
              </a:solidFill>
              <a:latin typeface="ＭＳ Ｐゴシック" panose="020B0600070205080204" pitchFamily="50" charset="-128"/>
              <a:cs typeface="Arial" panose="020B0604020202020204" pitchFamily="34" charset="0"/>
            </a:endParaRPr>
          </a:p>
          <a:p>
            <a:pPr marL="139700" lvl="1" indent="-139700" algn="just" fontAlgn="ctr">
              <a:lnSpc>
                <a:spcPct val="95000"/>
              </a:lnSpc>
              <a:spcAft>
                <a:spcPts val="400"/>
              </a:spcAft>
              <a:buClr>
                <a:srgbClr val="5F8AC3"/>
              </a:buClr>
              <a:buFont typeface="Wingdings" panose="05000000000000000000" pitchFamily="2" charset="2"/>
              <a:buChar char="n"/>
            </a:pPr>
            <a:r>
              <a:rPr lang="ja-JP" altLang="en-US" sz="1000" dirty="0">
                <a:solidFill>
                  <a:srgbClr val="000000"/>
                </a:solidFill>
                <a:latin typeface="ＭＳ Ｐゴシック" panose="020B0600070205080204" pitchFamily="50" charset="-128"/>
                <a:cs typeface="Arial" panose="020B0604020202020204" pitchFamily="34" charset="0"/>
              </a:rPr>
              <a:t>共同保険健康評議会（</a:t>
            </a:r>
            <a:r>
              <a:rPr lang="en-US" altLang="ja-JP" sz="1000" dirty="0">
                <a:solidFill>
                  <a:srgbClr val="000000"/>
                </a:solidFill>
                <a:latin typeface="ＭＳ Ｐゴシック" panose="020B0600070205080204" pitchFamily="50" charset="-128"/>
                <a:cs typeface="Arial" panose="020B0604020202020204" pitchFamily="34" charset="0"/>
              </a:rPr>
              <a:t>CHIC : Council of Cooperative Health Insurance</a:t>
            </a:r>
            <a:r>
              <a:rPr lang="ja-JP" altLang="en-US" sz="1000" dirty="0">
                <a:solidFill>
                  <a:srgbClr val="000000"/>
                </a:solidFill>
                <a:latin typeface="ＭＳ Ｐゴシック" panose="020B0600070205080204" pitchFamily="50" charset="-128"/>
                <a:cs typeface="Arial" panose="020B0604020202020204" pitchFamily="34" charset="0"/>
              </a:rPr>
              <a:t>）が医療保険業界の規制当局の役割を担うことになった。</a:t>
            </a:r>
            <a:endParaRPr lang="en-US" altLang="ja-JP" sz="1000" dirty="0">
              <a:solidFill>
                <a:srgbClr val="000000"/>
              </a:solidFill>
              <a:latin typeface="ＭＳ Ｐゴシック" panose="020B0600070205080204" pitchFamily="50" charset="-128"/>
              <a:cs typeface="Arial" panose="020B0604020202020204" pitchFamily="34" charset="0"/>
            </a:endParaRPr>
          </a:p>
        </p:txBody>
      </p:sp>
      <p:sp>
        <p:nvSpPr>
          <p:cNvPr id="10" name="ホームベース 9"/>
          <p:cNvSpPr/>
          <p:nvPr/>
        </p:nvSpPr>
        <p:spPr>
          <a:xfrm>
            <a:off x="2648744" y="2348881"/>
            <a:ext cx="2304256" cy="288032"/>
          </a:xfrm>
          <a:prstGeom prst="homePlate">
            <a:avLst/>
          </a:prstGeom>
          <a:solidFill>
            <a:srgbClr val="A2BBDC"/>
          </a:solidFill>
        </p:spPr>
        <p:txBody>
          <a:bodyPr wrap="square" rtlCol="0" anchor="ctr">
            <a:noAutofit/>
          </a:bodyPr>
          <a:lstStyle/>
          <a:p>
            <a:pPr algn="ctr"/>
            <a:r>
              <a:rPr lang="en-US" altLang="ja-JP" sz="1400" b="1" dirty="0">
                <a:solidFill>
                  <a:srgbClr val="000000"/>
                </a:solidFill>
              </a:rPr>
              <a:t>2001</a:t>
            </a:r>
            <a:r>
              <a:rPr lang="ja-JP" altLang="en-US" sz="1400" b="1" dirty="0">
                <a:solidFill>
                  <a:srgbClr val="000000"/>
                </a:solidFill>
              </a:rPr>
              <a:t>年</a:t>
            </a:r>
            <a:endParaRPr lang="ja-JP" altLang="en-US" sz="1400" b="1" dirty="0">
              <a:solidFill>
                <a:srgbClr val="000000"/>
              </a:solidFill>
              <a:cs typeface="Arial" panose="020B0604020202020204" pitchFamily="34" charset="0"/>
            </a:endParaRPr>
          </a:p>
        </p:txBody>
      </p:sp>
      <p:sp>
        <p:nvSpPr>
          <p:cNvPr id="11" name="正方形/長方形 10"/>
          <p:cNvSpPr>
            <a:spLocks/>
          </p:cNvSpPr>
          <p:nvPr/>
        </p:nvSpPr>
        <p:spPr>
          <a:xfrm>
            <a:off x="2648744" y="2636913"/>
            <a:ext cx="2160240" cy="1906512"/>
          </a:xfrm>
          <a:prstGeom prst="rect">
            <a:avLst/>
          </a:prstGeom>
          <a:gradFill flip="none" rotWithShape="1">
            <a:gsLst>
              <a:gs pos="0">
                <a:srgbClr val="DDE6F3"/>
              </a:gs>
              <a:gs pos="100000">
                <a:srgbClr val="FFFFFF"/>
              </a:gs>
            </a:gsLst>
            <a:lin ang="54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36000" rtlCol="0" anchor="t">
            <a:noAutofit/>
          </a:bodyPr>
          <a:lstStyle/>
          <a:p>
            <a:pPr algn="just" fontAlgn="ctr">
              <a:lnSpc>
                <a:spcPct val="95000"/>
              </a:lnSpc>
              <a:spcAft>
                <a:spcPts val="400"/>
              </a:spcAft>
              <a:buClr>
                <a:srgbClr val="5F8AC3"/>
              </a:buClr>
            </a:pPr>
            <a:r>
              <a:rPr lang="ja-JP" altLang="en-US" sz="1200" b="1" dirty="0">
                <a:solidFill>
                  <a:srgbClr val="000000"/>
                </a:solidFill>
                <a:latin typeface="ＭＳ Ｐゴシック" panose="020B0600070205080204" pitchFamily="50" charset="-128"/>
              </a:rPr>
              <a:t>外国人労働者の加入義務化</a:t>
            </a:r>
            <a:endParaRPr lang="en-US" altLang="ja-JP" sz="1200" b="1" dirty="0">
              <a:solidFill>
                <a:srgbClr val="000000"/>
              </a:solidFill>
              <a:latin typeface="ＭＳ Ｐゴシック" panose="020B0600070205080204" pitchFamily="50" charset="-128"/>
            </a:endParaRPr>
          </a:p>
          <a:p>
            <a:pPr marL="139700" lvl="1" indent="-139700" algn="just" fontAlgn="ctr">
              <a:lnSpc>
                <a:spcPct val="95000"/>
              </a:lnSpc>
              <a:spcAft>
                <a:spcPts val="400"/>
              </a:spcAft>
              <a:buClr>
                <a:srgbClr val="5F8AC3"/>
              </a:buClr>
              <a:buFont typeface="Wingdings" panose="05000000000000000000" pitchFamily="2" charset="2"/>
              <a:buChar char="n"/>
            </a:pPr>
            <a:r>
              <a:rPr lang="ja-JP" altLang="en-US" sz="1000" dirty="0">
                <a:solidFill>
                  <a:srgbClr val="000000"/>
                </a:solidFill>
                <a:latin typeface="ＭＳ Ｐゴシック" panose="020B0600070205080204" pitchFamily="50" charset="-128"/>
                <a:cs typeface="Arial" panose="020B0604020202020204" pitchFamily="34" charset="0"/>
              </a:rPr>
              <a:t>サウジアラビアの雇用主に外国人労働者の健康保険加入を義務付けた。</a:t>
            </a:r>
            <a:endParaRPr lang="en-US" altLang="ja-JP" sz="1000" dirty="0">
              <a:solidFill>
                <a:srgbClr val="000000"/>
              </a:solidFill>
              <a:latin typeface="ＭＳ Ｐゴシック" panose="020B0600070205080204" pitchFamily="50" charset="-128"/>
              <a:cs typeface="Arial" panose="020B0604020202020204" pitchFamily="34" charset="0"/>
            </a:endParaRPr>
          </a:p>
        </p:txBody>
      </p:sp>
      <p:sp>
        <p:nvSpPr>
          <p:cNvPr id="16" name="角丸四角形 15"/>
          <p:cNvSpPr/>
          <p:nvPr/>
        </p:nvSpPr>
        <p:spPr>
          <a:xfrm>
            <a:off x="344488" y="5026893"/>
            <a:ext cx="1728192" cy="504056"/>
          </a:xfrm>
          <a:prstGeom prst="roundRect">
            <a:avLst>
              <a:gd name="adj" fmla="val 12132"/>
            </a:avLst>
          </a:prstGeom>
          <a:solidFill>
            <a:srgbClr val="A2BBDC"/>
          </a:solidFill>
        </p:spPr>
        <p:txBody>
          <a:bodyPr wrap="none" anchor="ctr" anchorCtr="0">
            <a:noAutofit/>
          </a:bodyPr>
          <a:lstStyle/>
          <a:p>
            <a:pPr algn="ctr" fontAlgn="ctr"/>
            <a:r>
              <a:rPr lang="ja-JP" altLang="en-US" sz="1200" b="1" dirty="0">
                <a:solidFill>
                  <a:srgbClr val="000000"/>
                </a:solidFill>
                <a:latin typeface="ＭＳ Ｐゴシック" panose="020B0600070205080204" pitchFamily="50" charset="-128"/>
              </a:rPr>
              <a:t>共同保険健康評議会</a:t>
            </a:r>
            <a:br>
              <a:rPr lang="en-US" altLang="ja-JP" sz="1200" b="1" dirty="0">
                <a:solidFill>
                  <a:srgbClr val="000000"/>
                </a:solidFill>
                <a:latin typeface="ＭＳ Ｐゴシック" panose="020B0600070205080204" pitchFamily="50" charset="-128"/>
              </a:rPr>
            </a:br>
            <a:r>
              <a:rPr lang="ja-JP" altLang="en-US" sz="1200" b="1" dirty="0">
                <a:solidFill>
                  <a:srgbClr val="000000"/>
                </a:solidFill>
                <a:latin typeface="ＭＳ Ｐゴシック" panose="020B0600070205080204" pitchFamily="50" charset="-128"/>
              </a:rPr>
              <a:t>（</a:t>
            </a:r>
            <a:r>
              <a:rPr lang="en-US" altLang="ja-JP" sz="1200" b="1" dirty="0">
                <a:solidFill>
                  <a:srgbClr val="000000"/>
                </a:solidFill>
                <a:latin typeface="ＭＳ Ｐゴシック" panose="020B0600070205080204" pitchFamily="50" charset="-128"/>
              </a:rPr>
              <a:t>CHIC</a:t>
            </a:r>
            <a:r>
              <a:rPr lang="ja-JP" altLang="en-US" sz="1200" b="1" dirty="0">
                <a:solidFill>
                  <a:srgbClr val="000000"/>
                </a:solidFill>
                <a:latin typeface="ＭＳ Ｐゴシック" panose="020B0600070205080204" pitchFamily="50" charset="-128"/>
              </a:rPr>
              <a:t>）</a:t>
            </a:r>
          </a:p>
        </p:txBody>
      </p:sp>
      <p:sp>
        <p:nvSpPr>
          <p:cNvPr id="17" name="角丸四角形 16"/>
          <p:cNvSpPr/>
          <p:nvPr/>
        </p:nvSpPr>
        <p:spPr>
          <a:xfrm>
            <a:off x="3080792" y="5026893"/>
            <a:ext cx="1728000" cy="504000"/>
          </a:xfrm>
          <a:prstGeom prst="roundRect">
            <a:avLst/>
          </a:prstGeom>
          <a:solidFill>
            <a:srgbClr val="A2BBDC"/>
          </a:solidFill>
        </p:spPr>
        <p:txBody>
          <a:bodyPr wrap="none" anchor="ctr" anchorCtr="0">
            <a:noAutofit/>
          </a:bodyPr>
          <a:lstStyle/>
          <a:p>
            <a:pPr algn="ctr" fontAlgn="ctr"/>
            <a:r>
              <a:rPr lang="ja-JP" altLang="en-US" sz="1200" b="1" dirty="0">
                <a:solidFill>
                  <a:srgbClr val="000000"/>
                </a:solidFill>
                <a:latin typeface="ＭＳ Ｐゴシック" panose="020B0600070205080204" pitchFamily="50" charset="-128"/>
              </a:rPr>
              <a:t>民間保険会社（</a:t>
            </a:r>
            <a:r>
              <a:rPr lang="en-US" altLang="ja-JP" sz="1200" b="1" dirty="0">
                <a:solidFill>
                  <a:srgbClr val="000000"/>
                </a:solidFill>
                <a:latin typeface="ＭＳ Ｐゴシック" panose="020B0600070205080204" pitchFamily="50" charset="-128"/>
              </a:rPr>
              <a:t>27</a:t>
            </a:r>
            <a:r>
              <a:rPr lang="ja-JP" altLang="en-US" sz="1200" b="1" dirty="0">
                <a:solidFill>
                  <a:srgbClr val="000000"/>
                </a:solidFill>
                <a:latin typeface="ＭＳ Ｐゴシック" panose="020B0600070205080204" pitchFamily="50" charset="-128"/>
              </a:rPr>
              <a:t>社）</a:t>
            </a:r>
            <a:endParaRPr lang="en-US" altLang="ja-JP" sz="1200" b="1" dirty="0">
              <a:solidFill>
                <a:srgbClr val="000000"/>
              </a:solidFill>
              <a:latin typeface="ＭＳ Ｐゴシック" panose="020B0600070205080204" pitchFamily="50" charset="-128"/>
            </a:endParaRPr>
          </a:p>
          <a:p>
            <a:pPr algn="ctr" fontAlgn="ctr"/>
            <a:r>
              <a:rPr lang="ja-JP" altLang="en-US" sz="900" b="1" dirty="0">
                <a:solidFill>
                  <a:srgbClr val="000000"/>
                </a:solidFill>
                <a:latin typeface="ＭＳ Ｐゴシック" panose="020B0600070205080204" pitchFamily="50" charset="-128"/>
              </a:rPr>
              <a:t>（</a:t>
            </a:r>
            <a:r>
              <a:rPr lang="en-US" altLang="ja-JP" sz="900" dirty="0">
                <a:solidFill>
                  <a:srgbClr val="000000"/>
                </a:solidFill>
              </a:rPr>
              <a:t> Health-Care Services Provider </a:t>
            </a:r>
            <a:r>
              <a:rPr lang="ja-JP" altLang="en-US" sz="900" b="1" dirty="0">
                <a:solidFill>
                  <a:srgbClr val="000000"/>
                </a:solidFill>
                <a:latin typeface="ＭＳ Ｐゴシック" panose="020B0600070205080204" pitchFamily="50" charset="-128"/>
              </a:rPr>
              <a:t>）</a:t>
            </a:r>
          </a:p>
        </p:txBody>
      </p:sp>
      <p:cxnSp>
        <p:nvCxnSpPr>
          <p:cNvPr id="19" name="直線矢印コネクタ 18"/>
          <p:cNvCxnSpPr>
            <a:stCxn id="16" idx="3"/>
            <a:endCxn id="17" idx="1"/>
          </p:cNvCxnSpPr>
          <p:nvPr/>
        </p:nvCxnSpPr>
        <p:spPr>
          <a:xfrm flipV="1">
            <a:off x="2072680" y="5278893"/>
            <a:ext cx="1008112" cy="28"/>
          </a:xfrm>
          <a:prstGeom prst="straightConnector1">
            <a:avLst/>
          </a:prstGeom>
          <a:ln w="28575" cap="flat" cmpd="sng" algn="ctr">
            <a:solidFill>
              <a:srgbClr val="3D6AA7"/>
            </a:solidFill>
            <a:prstDash val="solid"/>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0" name="角丸四角形 19"/>
          <p:cNvSpPr/>
          <p:nvPr/>
        </p:nvSpPr>
        <p:spPr>
          <a:xfrm>
            <a:off x="2288705" y="5170909"/>
            <a:ext cx="576064" cy="216024"/>
          </a:xfrm>
          <a:prstGeom prst="roundRect">
            <a:avLst>
              <a:gd name="adj" fmla="val 50000"/>
            </a:avLst>
          </a:prstGeom>
          <a:solidFill>
            <a:srgbClr val="F6E8C2"/>
          </a:solidFill>
          <a:ln cmpd="sng">
            <a:solidFill>
              <a:srgbClr val="3D6AA7"/>
            </a:solidFill>
          </a:ln>
        </p:spPr>
        <p:txBody>
          <a:bodyPr wrap="none" anchor="ctr" anchorCtr="0">
            <a:noAutofit/>
          </a:bodyPr>
          <a:lstStyle/>
          <a:p>
            <a:pPr algn="ctr" fontAlgn="ctr"/>
            <a:r>
              <a:rPr lang="ja-JP" altLang="en-US" sz="1000" b="1" dirty="0">
                <a:solidFill>
                  <a:srgbClr val="000000"/>
                </a:solidFill>
              </a:rPr>
              <a:t>認証</a:t>
            </a:r>
          </a:p>
        </p:txBody>
      </p:sp>
      <p:sp>
        <p:nvSpPr>
          <p:cNvPr id="54" name="テキスト ボックス 53"/>
          <p:cNvSpPr txBox="1"/>
          <p:nvPr/>
        </p:nvSpPr>
        <p:spPr>
          <a:xfrm>
            <a:off x="200025" y="6410847"/>
            <a:ext cx="5689079" cy="246221"/>
          </a:xfrm>
          <a:prstGeom prst="rect">
            <a:avLst/>
          </a:prstGeom>
          <a:noFill/>
        </p:spPr>
        <p:txBody>
          <a:bodyPr wrap="square" lIns="0" tIns="0" rIns="0" bIns="0" rtlCol="0">
            <a:spAutoFit/>
          </a:bodyPr>
          <a:lstStyle/>
          <a:p>
            <a:r>
              <a:rPr lang="ja-JP" altLang="en-US" sz="800" dirty="0">
                <a:solidFill>
                  <a:srgbClr val="000000"/>
                </a:solidFill>
                <a:cs typeface="Arial" panose="020B0604020202020204" pitchFamily="34" charset="0"/>
              </a:rPr>
              <a:t>（出所） サウジアラビア通貨庁「</a:t>
            </a:r>
            <a:r>
              <a:rPr lang="en-US" altLang="ja-JP" sz="800" dirty="0">
                <a:solidFill>
                  <a:srgbClr val="000000"/>
                </a:solidFill>
                <a:cs typeface="Arial" panose="020B0604020202020204" pitchFamily="34" charset="0"/>
              </a:rPr>
              <a:t>The Saudi Insurance Market Report 2015</a:t>
            </a:r>
            <a:r>
              <a:rPr lang="ja-JP" altLang="en-US" sz="800" dirty="0">
                <a:solidFill>
                  <a:srgbClr val="000000"/>
                </a:solidFill>
                <a:cs typeface="Arial" panose="020B0604020202020204" pitchFamily="34" charset="0"/>
              </a:rPr>
              <a:t>」、</a:t>
            </a:r>
            <a:r>
              <a:rPr lang="en-US" altLang="ja-JP" sz="800" dirty="0">
                <a:solidFill>
                  <a:srgbClr val="000000"/>
                </a:solidFill>
                <a:cs typeface="Arial" panose="020B0604020202020204" pitchFamily="34" charset="0"/>
              </a:rPr>
              <a:t>JETRO</a:t>
            </a:r>
            <a:r>
              <a:rPr lang="ja-JP" altLang="en-US" sz="800" dirty="0">
                <a:solidFill>
                  <a:srgbClr val="000000"/>
                </a:solidFill>
                <a:cs typeface="Arial" panose="020B0604020202020204" pitchFamily="34" charset="0"/>
              </a:rPr>
              <a:t>「サウジアラビアの医療機器市場」（</a:t>
            </a:r>
            <a:r>
              <a:rPr lang="en-US" altLang="ja-JP" sz="800" dirty="0">
                <a:solidFill>
                  <a:srgbClr val="000000"/>
                </a:solidFill>
                <a:cs typeface="Arial" panose="020B0604020202020204" pitchFamily="34" charset="0"/>
              </a:rPr>
              <a:t>2011</a:t>
            </a:r>
            <a:r>
              <a:rPr lang="ja-JP" altLang="en-US" sz="800" dirty="0">
                <a:solidFill>
                  <a:srgbClr val="000000"/>
                </a:solidFill>
                <a:cs typeface="Arial" panose="020B0604020202020204" pitchFamily="34" charset="0"/>
              </a:rPr>
              <a:t>）、ワールド・ビジネス・アソシエイツ「海外における医療ニーズ等及び国内企業の海外進出状況等調査及び分析業務報告書」（</a:t>
            </a:r>
            <a:r>
              <a:rPr lang="en-US" altLang="ja-JP" sz="800" dirty="0">
                <a:solidFill>
                  <a:srgbClr val="000000"/>
                </a:solidFill>
                <a:cs typeface="Arial" panose="020B0604020202020204" pitchFamily="34" charset="0"/>
              </a:rPr>
              <a:t>2015</a:t>
            </a:r>
            <a:r>
              <a:rPr lang="ja-JP" altLang="en-US" sz="800" dirty="0">
                <a:solidFill>
                  <a:srgbClr val="000000"/>
                </a:solidFill>
                <a:cs typeface="Arial" panose="020B0604020202020204" pitchFamily="34" charset="0"/>
              </a:rPr>
              <a:t>）</a:t>
            </a:r>
          </a:p>
        </p:txBody>
      </p:sp>
      <p:grpSp>
        <p:nvGrpSpPr>
          <p:cNvPr id="37" name="グループ化 7"/>
          <p:cNvGrpSpPr/>
          <p:nvPr/>
        </p:nvGrpSpPr>
        <p:grpSpPr>
          <a:xfrm>
            <a:off x="200472" y="4632945"/>
            <a:ext cx="6912768" cy="288032"/>
            <a:chOff x="4803500" y="2113806"/>
            <a:chExt cx="5626916" cy="288032"/>
          </a:xfrm>
        </p:grpSpPr>
        <p:cxnSp>
          <p:nvCxnSpPr>
            <p:cNvPr id="38" name="直線コネクタ 37"/>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9"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共同健康保険法に基づく健康保険制度</a:t>
              </a:r>
              <a:endParaRPr lang="zh-TW" altLang="en-US" sz="1400" dirty="0">
                <a:solidFill>
                  <a:srgbClr val="000000"/>
                </a:solidFill>
                <a:latin typeface="Arial Black" pitchFamily="34" charset="0"/>
                <a:ea typeface="HGP創英角ｺﾞｼｯｸUB" pitchFamily="50" charset="-128"/>
              </a:endParaRPr>
            </a:p>
          </p:txBody>
        </p:sp>
      </p:grpSp>
      <p:sp>
        <p:nvSpPr>
          <p:cNvPr id="48" name="ホームベース 47"/>
          <p:cNvSpPr/>
          <p:nvPr/>
        </p:nvSpPr>
        <p:spPr>
          <a:xfrm>
            <a:off x="4953000" y="2348881"/>
            <a:ext cx="2304256" cy="288032"/>
          </a:xfrm>
          <a:prstGeom prst="homePlate">
            <a:avLst/>
          </a:prstGeom>
          <a:solidFill>
            <a:srgbClr val="A2BBDC"/>
          </a:solidFill>
        </p:spPr>
        <p:txBody>
          <a:bodyPr wrap="square" rtlCol="0" anchor="ctr">
            <a:noAutofit/>
          </a:bodyPr>
          <a:lstStyle/>
          <a:p>
            <a:pPr algn="ctr"/>
            <a:r>
              <a:rPr lang="en-US" altLang="ja-JP" sz="1400" b="1" dirty="0">
                <a:solidFill>
                  <a:srgbClr val="000000"/>
                </a:solidFill>
              </a:rPr>
              <a:t>2006</a:t>
            </a:r>
            <a:r>
              <a:rPr lang="ja-JP" altLang="en-US" sz="1400" b="1" dirty="0">
                <a:solidFill>
                  <a:srgbClr val="000000"/>
                </a:solidFill>
              </a:rPr>
              <a:t>年～</a:t>
            </a:r>
            <a:r>
              <a:rPr lang="en-US" altLang="ja-JP" sz="1400" b="1" dirty="0">
                <a:solidFill>
                  <a:srgbClr val="000000"/>
                </a:solidFill>
              </a:rPr>
              <a:t>2009</a:t>
            </a:r>
            <a:r>
              <a:rPr lang="ja-JP" altLang="en-US" sz="1400" b="1" dirty="0">
                <a:solidFill>
                  <a:srgbClr val="000000"/>
                </a:solidFill>
              </a:rPr>
              <a:t>年</a:t>
            </a:r>
            <a:endParaRPr lang="ja-JP" altLang="en-US" sz="1400" b="1" dirty="0">
              <a:solidFill>
                <a:srgbClr val="000000"/>
              </a:solidFill>
              <a:cs typeface="Arial" panose="020B0604020202020204" pitchFamily="34" charset="0"/>
            </a:endParaRPr>
          </a:p>
        </p:txBody>
      </p:sp>
      <p:sp>
        <p:nvSpPr>
          <p:cNvPr id="49" name="正方形/長方形 48"/>
          <p:cNvSpPr>
            <a:spLocks/>
          </p:cNvSpPr>
          <p:nvPr/>
        </p:nvSpPr>
        <p:spPr>
          <a:xfrm>
            <a:off x="4953000" y="2636913"/>
            <a:ext cx="2160240" cy="1906512"/>
          </a:xfrm>
          <a:prstGeom prst="rect">
            <a:avLst/>
          </a:prstGeom>
          <a:gradFill flip="none" rotWithShape="1">
            <a:gsLst>
              <a:gs pos="0">
                <a:srgbClr val="DDE6F3"/>
              </a:gs>
              <a:gs pos="100000">
                <a:srgbClr val="FFFFFF"/>
              </a:gs>
            </a:gsLst>
            <a:lin ang="54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36000" rtlCol="0" anchor="t">
            <a:noAutofit/>
          </a:bodyPr>
          <a:lstStyle/>
          <a:p>
            <a:pPr algn="just" fontAlgn="ctr">
              <a:lnSpc>
                <a:spcPct val="95000"/>
              </a:lnSpc>
              <a:spcAft>
                <a:spcPts val="400"/>
              </a:spcAft>
              <a:buClr>
                <a:srgbClr val="5F8AC3"/>
              </a:buClr>
            </a:pPr>
            <a:r>
              <a:rPr lang="ja-JP" altLang="en-US" sz="1200" b="1" dirty="0">
                <a:solidFill>
                  <a:srgbClr val="000000"/>
                </a:solidFill>
                <a:latin typeface="ＭＳ Ｐゴシック" panose="020B0600070205080204" pitchFamily="50" charset="-128"/>
              </a:rPr>
              <a:t>民間企業に勤務するサウジアラビア人の加入義務化</a:t>
            </a:r>
            <a:endParaRPr lang="en-US" altLang="ja-JP" sz="1200" b="1" dirty="0">
              <a:solidFill>
                <a:srgbClr val="000000"/>
              </a:solidFill>
              <a:latin typeface="ＭＳ Ｐゴシック" panose="020B0600070205080204" pitchFamily="50" charset="-128"/>
            </a:endParaRPr>
          </a:p>
          <a:p>
            <a:pPr marL="139700" lvl="1" indent="-139700" algn="just" fontAlgn="ctr">
              <a:lnSpc>
                <a:spcPct val="95000"/>
              </a:lnSpc>
              <a:spcAft>
                <a:spcPts val="400"/>
              </a:spcAft>
              <a:buClr>
                <a:srgbClr val="5F8AC3"/>
              </a:buClr>
              <a:buFont typeface="Wingdings" panose="05000000000000000000" pitchFamily="2" charset="2"/>
              <a:buChar char="n"/>
            </a:pPr>
            <a:r>
              <a:rPr lang="ja-JP" altLang="en-US" sz="1000" dirty="0">
                <a:solidFill>
                  <a:srgbClr val="000000"/>
                </a:solidFill>
                <a:latin typeface="ＭＳ Ｐゴシック" panose="020B0600070205080204" pitchFamily="50" charset="-128"/>
                <a:cs typeface="Arial" panose="020B0604020202020204" pitchFamily="34" charset="0"/>
              </a:rPr>
              <a:t>同法の適用をサウジアラビア人に拡大し、</a:t>
            </a:r>
            <a:r>
              <a:rPr lang="en-US" altLang="ja-JP" sz="1000" dirty="0">
                <a:solidFill>
                  <a:srgbClr val="000000"/>
                </a:solidFill>
                <a:latin typeface="ＭＳ Ｐゴシック" panose="020B0600070205080204" pitchFamily="50" charset="-128"/>
                <a:cs typeface="Arial" panose="020B0604020202020204" pitchFamily="34" charset="0"/>
              </a:rPr>
              <a:t>2006</a:t>
            </a:r>
            <a:r>
              <a:rPr lang="ja-JP" altLang="en-US" sz="1000" dirty="0">
                <a:solidFill>
                  <a:srgbClr val="000000"/>
                </a:solidFill>
                <a:latin typeface="ＭＳ Ｐゴシック" panose="020B0600070205080204" pitchFamily="50" charset="-128"/>
                <a:cs typeface="Arial" panose="020B0604020202020204" pitchFamily="34" charset="0"/>
              </a:rPr>
              <a:t>年～</a:t>
            </a:r>
            <a:r>
              <a:rPr lang="en-US" altLang="ja-JP" sz="1000" dirty="0">
                <a:solidFill>
                  <a:srgbClr val="000000"/>
                </a:solidFill>
                <a:latin typeface="ＭＳ Ｐゴシック" panose="020B0600070205080204" pitchFamily="50" charset="-128"/>
                <a:cs typeface="Arial" panose="020B0604020202020204" pitchFamily="34" charset="0"/>
              </a:rPr>
              <a:t>2009</a:t>
            </a:r>
            <a:r>
              <a:rPr lang="ja-JP" altLang="en-US" sz="1000" dirty="0">
                <a:solidFill>
                  <a:srgbClr val="000000"/>
                </a:solidFill>
                <a:latin typeface="ＭＳ Ｐゴシック" panose="020B0600070205080204" pitchFamily="50" charset="-128"/>
                <a:cs typeface="Arial" panose="020B0604020202020204" pitchFamily="34" charset="0"/>
              </a:rPr>
              <a:t>年にかけて、民間企業の従業員数に応じ、健康保険加入の義務化の範囲を段階的（ （</a:t>
            </a:r>
            <a:r>
              <a:rPr lang="en-US" altLang="ja-JP" sz="1000" dirty="0">
                <a:solidFill>
                  <a:srgbClr val="000000"/>
                </a:solidFill>
                <a:latin typeface="ＭＳ Ｐゴシック" panose="020B0600070205080204" pitchFamily="50" charset="-128"/>
                <a:cs typeface="Arial" panose="020B0604020202020204" pitchFamily="34" charset="0"/>
              </a:rPr>
              <a:t>500</a:t>
            </a:r>
            <a:r>
              <a:rPr lang="ja-JP" altLang="en-US" sz="1000" dirty="0">
                <a:solidFill>
                  <a:srgbClr val="000000"/>
                </a:solidFill>
                <a:latin typeface="ＭＳ Ｐゴシック" panose="020B0600070205080204" pitchFamily="50" charset="-128"/>
                <a:cs typeface="Arial" panose="020B0604020202020204" pitchFamily="34" charset="0"/>
              </a:rPr>
              <a:t>人以上、</a:t>
            </a:r>
            <a:r>
              <a:rPr lang="en-US" altLang="ja-JP" sz="1000" dirty="0">
                <a:solidFill>
                  <a:srgbClr val="000000"/>
                </a:solidFill>
                <a:latin typeface="ＭＳ Ｐゴシック" panose="020B0600070205080204" pitchFamily="50" charset="-128"/>
                <a:cs typeface="Arial" panose="020B0604020202020204" pitchFamily="34" charset="0"/>
              </a:rPr>
              <a:t>99</a:t>
            </a:r>
            <a:r>
              <a:rPr lang="ja-JP" altLang="en-US" sz="1000" dirty="0">
                <a:solidFill>
                  <a:srgbClr val="000000"/>
                </a:solidFill>
                <a:latin typeface="ＭＳ Ｐゴシック" panose="020B0600070205080204" pitchFamily="50" charset="-128"/>
                <a:cs typeface="Arial" panose="020B0604020202020204" pitchFamily="34" charset="0"/>
              </a:rPr>
              <a:t>人以上、</a:t>
            </a:r>
            <a:r>
              <a:rPr lang="en-US" altLang="ja-JP" sz="1000" dirty="0">
                <a:solidFill>
                  <a:srgbClr val="000000"/>
                </a:solidFill>
                <a:latin typeface="ＭＳ Ｐゴシック" panose="020B0600070205080204" pitchFamily="50" charset="-128"/>
                <a:cs typeface="Arial" panose="020B0604020202020204" pitchFamily="34" charset="0"/>
              </a:rPr>
              <a:t>50</a:t>
            </a:r>
            <a:r>
              <a:rPr lang="ja-JP" altLang="en-US" sz="1000" dirty="0">
                <a:solidFill>
                  <a:srgbClr val="000000"/>
                </a:solidFill>
                <a:latin typeface="ＭＳ Ｐゴシック" panose="020B0600070205080204" pitchFamily="50" charset="-128"/>
                <a:cs typeface="Arial" panose="020B0604020202020204" pitchFamily="34" charset="0"/>
              </a:rPr>
              <a:t>人以上、</a:t>
            </a:r>
            <a:r>
              <a:rPr lang="en-US" altLang="ja-JP" sz="1000" dirty="0">
                <a:solidFill>
                  <a:srgbClr val="000000"/>
                </a:solidFill>
                <a:latin typeface="ＭＳ Ｐゴシック" panose="020B0600070205080204" pitchFamily="50" charset="-128"/>
                <a:cs typeface="Arial" panose="020B0604020202020204" pitchFamily="34" charset="0"/>
              </a:rPr>
              <a:t>49</a:t>
            </a:r>
            <a:r>
              <a:rPr lang="ja-JP" altLang="en-US" sz="1000" dirty="0">
                <a:solidFill>
                  <a:srgbClr val="000000"/>
                </a:solidFill>
                <a:latin typeface="ＭＳ Ｐゴシック" panose="020B0600070205080204" pitchFamily="50" charset="-128"/>
                <a:cs typeface="Arial" panose="020B0604020202020204" pitchFamily="34" charset="0"/>
              </a:rPr>
              <a:t>人以下の</a:t>
            </a:r>
            <a:r>
              <a:rPr lang="en-US" altLang="ja-JP" sz="1000" dirty="0">
                <a:solidFill>
                  <a:srgbClr val="000000"/>
                </a:solidFill>
                <a:latin typeface="ＭＳ Ｐゴシック" panose="020B0600070205080204" pitchFamily="50" charset="-128"/>
                <a:cs typeface="Arial" panose="020B0604020202020204" pitchFamily="34" charset="0"/>
              </a:rPr>
              <a:t>4</a:t>
            </a:r>
            <a:r>
              <a:rPr lang="ja-JP" altLang="en-US" sz="1000" dirty="0">
                <a:solidFill>
                  <a:srgbClr val="000000"/>
                </a:solidFill>
                <a:latin typeface="ＭＳ Ｐゴシック" panose="020B0600070205080204" pitchFamily="50" charset="-128"/>
                <a:cs typeface="Arial" panose="020B0604020202020204" pitchFamily="34" charset="0"/>
              </a:rPr>
              <a:t>段階）に拡大した。</a:t>
            </a:r>
            <a:endParaRPr lang="en-US" altLang="ja-JP" sz="1000" dirty="0">
              <a:solidFill>
                <a:srgbClr val="000000"/>
              </a:solidFill>
              <a:latin typeface="ＭＳ Ｐゴシック" panose="020B0600070205080204" pitchFamily="50" charset="-128"/>
              <a:cs typeface="Arial" panose="020B0604020202020204" pitchFamily="34" charset="0"/>
            </a:endParaRPr>
          </a:p>
        </p:txBody>
      </p:sp>
      <p:sp>
        <p:nvSpPr>
          <p:cNvPr id="50" name="ホームベース 49"/>
          <p:cNvSpPr/>
          <p:nvPr/>
        </p:nvSpPr>
        <p:spPr>
          <a:xfrm>
            <a:off x="7278496" y="2348880"/>
            <a:ext cx="2448000" cy="288032"/>
          </a:xfrm>
          <a:prstGeom prst="homePlate">
            <a:avLst>
              <a:gd name="adj" fmla="val 0"/>
            </a:avLst>
          </a:prstGeom>
          <a:solidFill>
            <a:srgbClr val="A2BBDC"/>
          </a:solidFill>
        </p:spPr>
        <p:txBody>
          <a:bodyPr wrap="square" rtlCol="0" anchor="ctr">
            <a:noAutofit/>
          </a:bodyPr>
          <a:lstStyle/>
          <a:p>
            <a:pPr algn="ctr"/>
            <a:r>
              <a:rPr lang="ja-JP" altLang="en-US" sz="1400" b="1" dirty="0">
                <a:solidFill>
                  <a:srgbClr val="000000"/>
                </a:solidFill>
                <a:cs typeface="Arial" panose="020B0604020202020204" pitchFamily="34" charset="0"/>
              </a:rPr>
              <a:t>現　在</a:t>
            </a:r>
          </a:p>
        </p:txBody>
      </p:sp>
      <p:sp>
        <p:nvSpPr>
          <p:cNvPr id="52" name="正方形/長方形 51"/>
          <p:cNvSpPr>
            <a:spLocks/>
          </p:cNvSpPr>
          <p:nvPr/>
        </p:nvSpPr>
        <p:spPr>
          <a:xfrm>
            <a:off x="7278496" y="2636913"/>
            <a:ext cx="2448000" cy="1906512"/>
          </a:xfrm>
          <a:prstGeom prst="rect">
            <a:avLst/>
          </a:prstGeom>
          <a:gradFill flip="none" rotWithShape="1">
            <a:gsLst>
              <a:gs pos="0">
                <a:srgbClr val="DDE6F3"/>
              </a:gs>
              <a:gs pos="100000">
                <a:srgbClr val="FFFFFF"/>
              </a:gs>
            </a:gsLst>
            <a:lin ang="54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36000" rtlCol="0" anchor="t">
            <a:noAutofit/>
          </a:bodyPr>
          <a:lstStyle/>
          <a:p>
            <a:pPr algn="just" fontAlgn="ctr">
              <a:lnSpc>
                <a:spcPct val="95000"/>
              </a:lnSpc>
              <a:spcAft>
                <a:spcPts val="400"/>
              </a:spcAft>
              <a:buClr>
                <a:srgbClr val="5F8AC3"/>
              </a:buClr>
            </a:pPr>
            <a:r>
              <a:rPr lang="ja-JP" altLang="en-US" sz="1200" b="1" dirty="0">
                <a:solidFill>
                  <a:srgbClr val="000000"/>
                </a:solidFill>
                <a:latin typeface="ＭＳ Ｐゴシック" panose="020B0600070205080204" pitchFamily="50" charset="-128"/>
              </a:rPr>
              <a:t>総保険料収入</a:t>
            </a:r>
            <a:r>
              <a:rPr lang="en-US" altLang="ja-JP" sz="1200" b="1" dirty="0">
                <a:solidFill>
                  <a:srgbClr val="000000"/>
                </a:solidFill>
                <a:latin typeface="ＭＳ Ｐゴシック" panose="020B0600070205080204" pitchFamily="50" charset="-128"/>
              </a:rPr>
              <a:t>228</a:t>
            </a:r>
            <a:r>
              <a:rPr lang="ja-JP" altLang="en-US" sz="1200" b="1" dirty="0">
                <a:solidFill>
                  <a:srgbClr val="000000"/>
                </a:solidFill>
                <a:latin typeface="ＭＳ Ｐゴシック" panose="020B0600070205080204" pitchFamily="50" charset="-128"/>
              </a:rPr>
              <a:t>億リヤル</a:t>
            </a:r>
            <a:r>
              <a:rPr lang="en-US" altLang="ja-JP" sz="1200" b="1" baseline="30000" dirty="0">
                <a:solidFill>
                  <a:srgbClr val="000000"/>
                </a:solidFill>
                <a:latin typeface="ＭＳ Ｐゴシック" panose="020B0600070205080204" pitchFamily="50" charset="-128"/>
              </a:rPr>
              <a:t>※</a:t>
            </a:r>
            <a:r>
              <a:rPr lang="ja-JP" altLang="en-US" sz="1200" b="1" dirty="0">
                <a:solidFill>
                  <a:srgbClr val="000000"/>
                </a:solidFill>
                <a:latin typeface="ＭＳ Ｐゴシック" panose="020B0600070205080204" pitchFamily="50" charset="-128"/>
              </a:rPr>
              <a:t>に</a:t>
            </a:r>
            <a:endParaRPr lang="en-US" altLang="ja-JP" sz="1200" b="1" dirty="0">
              <a:solidFill>
                <a:srgbClr val="000000"/>
              </a:solidFill>
              <a:latin typeface="ＭＳ Ｐゴシック" panose="020B0600070205080204" pitchFamily="50" charset="-128"/>
            </a:endParaRPr>
          </a:p>
          <a:p>
            <a:pPr marL="139700" lvl="1" indent="-139700" algn="just" fontAlgn="ctr">
              <a:lnSpc>
                <a:spcPct val="95000"/>
              </a:lnSpc>
              <a:spcAft>
                <a:spcPts val="400"/>
              </a:spcAft>
              <a:buClr>
                <a:srgbClr val="5F8AC3"/>
              </a:buClr>
              <a:buFont typeface="Wingdings" panose="05000000000000000000" pitchFamily="2" charset="2"/>
              <a:buChar char="n"/>
            </a:pPr>
            <a:r>
              <a:rPr lang="ja-JP" altLang="en-US" sz="1000" dirty="0">
                <a:solidFill>
                  <a:srgbClr val="000000"/>
                </a:solidFill>
                <a:latin typeface="ＭＳ Ｐゴシック" panose="020B0600070205080204" pitchFamily="50" charset="-128"/>
                <a:cs typeface="Arial" panose="020B0604020202020204" pitchFamily="34" charset="0"/>
              </a:rPr>
              <a:t>全ての民間企業に勤務する全ての従業員が健康保険の加入を義務付けられている。健康保険の対象には、従業員とその扶養家族を含む。</a:t>
            </a:r>
            <a:endParaRPr lang="en-US" altLang="ja-JP" sz="1000" dirty="0">
              <a:solidFill>
                <a:srgbClr val="000000"/>
              </a:solidFill>
              <a:latin typeface="ＭＳ Ｐゴシック" panose="020B0600070205080204" pitchFamily="50" charset="-128"/>
              <a:cs typeface="Arial" panose="020B0604020202020204" pitchFamily="34" charset="0"/>
            </a:endParaRPr>
          </a:p>
          <a:p>
            <a:pPr marL="139700" lvl="1" indent="-139700" algn="just" fontAlgn="ctr">
              <a:lnSpc>
                <a:spcPct val="95000"/>
              </a:lnSpc>
              <a:spcAft>
                <a:spcPts val="400"/>
              </a:spcAft>
              <a:buClr>
                <a:srgbClr val="5F8AC3"/>
              </a:buClr>
              <a:buFont typeface="Wingdings" panose="05000000000000000000" pitchFamily="2" charset="2"/>
              <a:buChar char="n"/>
            </a:pPr>
            <a:r>
              <a:rPr lang="ja-JP" altLang="en-US" sz="1000" dirty="0">
                <a:solidFill>
                  <a:srgbClr val="000000"/>
                </a:solidFill>
                <a:latin typeface="ＭＳ Ｐゴシック" panose="020B0600070205080204" pitchFamily="50" charset="-128"/>
                <a:cs typeface="Arial" panose="020B0604020202020204" pitchFamily="34" charset="0"/>
              </a:rPr>
              <a:t>保険料は全額雇用主負担であり、自営業者や零細企業などを含むため、普及には時間を要するとされる。</a:t>
            </a:r>
            <a:endParaRPr lang="en-US" altLang="ja-JP" sz="1000" dirty="0">
              <a:solidFill>
                <a:srgbClr val="000000"/>
              </a:solidFill>
              <a:latin typeface="ＭＳ Ｐゴシック" panose="020B0600070205080204" pitchFamily="50" charset="-128"/>
              <a:cs typeface="Arial" panose="020B0604020202020204" pitchFamily="34" charset="0"/>
            </a:endParaRPr>
          </a:p>
          <a:p>
            <a:pPr marL="139700" lvl="1" indent="-139700" algn="just" fontAlgn="ctr">
              <a:lnSpc>
                <a:spcPct val="95000"/>
              </a:lnSpc>
              <a:spcAft>
                <a:spcPts val="400"/>
              </a:spcAft>
              <a:buClr>
                <a:srgbClr val="5F8AC3"/>
              </a:buClr>
              <a:buFont typeface="Wingdings" panose="05000000000000000000" pitchFamily="2" charset="2"/>
              <a:buChar char="n"/>
            </a:pPr>
            <a:r>
              <a:rPr lang="ja-JP" altLang="en-US" sz="1000" dirty="0">
                <a:solidFill>
                  <a:srgbClr val="000000"/>
                </a:solidFill>
                <a:latin typeface="ＭＳ Ｐゴシック" panose="020B0600070205080204" pitchFamily="50" charset="-128"/>
                <a:cs typeface="Arial" panose="020B0604020202020204" pitchFamily="34" charset="0"/>
              </a:rPr>
              <a:t>一般の医療保険も合わせて、総保険料収入</a:t>
            </a:r>
            <a:r>
              <a:rPr lang="en-US" altLang="ja-JP" sz="1000" dirty="0">
                <a:solidFill>
                  <a:srgbClr val="000000"/>
                </a:solidFill>
                <a:latin typeface="ＭＳ Ｐゴシック" panose="020B0600070205080204" pitchFamily="50" charset="-128"/>
                <a:cs typeface="Arial" panose="020B0604020202020204" pitchFamily="34" charset="0"/>
              </a:rPr>
              <a:t>228</a:t>
            </a:r>
            <a:r>
              <a:rPr lang="ja-JP" altLang="en-US" sz="1000" dirty="0">
                <a:solidFill>
                  <a:srgbClr val="000000"/>
                </a:solidFill>
                <a:latin typeface="ＭＳ Ｐゴシック" panose="020B0600070205080204" pitchFamily="50" charset="-128"/>
                <a:cs typeface="Arial" panose="020B0604020202020204" pitchFamily="34" charset="0"/>
              </a:rPr>
              <a:t>億リヤル規模の市場に成長している。</a:t>
            </a:r>
            <a:endParaRPr lang="en-US" altLang="ja-JP" sz="1000" dirty="0">
              <a:solidFill>
                <a:srgbClr val="000000"/>
              </a:solidFill>
              <a:latin typeface="ＭＳ Ｐゴシック" panose="020B0600070205080204" pitchFamily="50" charset="-128"/>
              <a:cs typeface="Arial" panose="020B0604020202020204" pitchFamily="34" charset="0"/>
            </a:endParaRPr>
          </a:p>
        </p:txBody>
      </p:sp>
      <p:sp>
        <p:nvSpPr>
          <p:cNvPr id="25" name="正方形/長方形 24"/>
          <p:cNvSpPr/>
          <p:nvPr/>
        </p:nvSpPr>
        <p:spPr>
          <a:xfrm>
            <a:off x="200472" y="5554397"/>
            <a:ext cx="7056784" cy="430887"/>
          </a:xfrm>
          <a:prstGeom prst="rect">
            <a:avLst/>
          </a:prstGeom>
        </p:spPr>
        <p:txBody>
          <a:bodyPr wrap="square">
            <a:spAutoFit/>
          </a:bodyPr>
          <a:lstStyle/>
          <a:p>
            <a:pPr marL="139700" lvl="1" indent="-139700" fontAlgn="ctr">
              <a:lnSpc>
                <a:spcPct val="110000"/>
              </a:lnSpc>
              <a:spcAft>
                <a:spcPts val="400"/>
              </a:spcAft>
              <a:buClr>
                <a:srgbClr val="5F8AC3"/>
              </a:buClr>
              <a:buFont typeface="Wingdings" panose="05000000000000000000" pitchFamily="2" charset="2"/>
              <a:buChar char="n"/>
            </a:pPr>
            <a:r>
              <a:rPr lang="ja-JP" altLang="en-US" sz="1000" dirty="0">
                <a:solidFill>
                  <a:srgbClr val="000000"/>
                </a:solidFill>
                <a:latin typeface="ＭＳ Ｐゴシック" panose="020B0600070205080204" pitchFamily="50" charset="-128"/>
                <a:cs typeface="Arial" panose="020B0604020202020204" pitchFamily="34" charset="0"/>
              </a:rPr>
              <a:t>健康保険の加入を義務付けられた対象者への健康保険サービスの提供は、</a:t>
            </a:r>
            <a:r>
              <a:rPr lang="zh-TW" altLang="en-US" sz="1000" dirty="0">
                <a:solidFill>
                  <a:srgbClr val="000000"/>
                </a:solidFill>
                <a:latin typeface="ＭＳ Ｐゴシック" panose="020B0600070205080204" pitchFamily="50" charset="-128"/>
                <a:cs typeface="Arial" panose="020B0604020202020204" pitchFamily="34" charset="0"/>
              </a:rPr>
              <a:t>共同保険健康評議会（</a:t>
            </a:r>
            <a:r>
              <a:rPr lang="en-US" altLang="zh-TW" sz="1000" dirty="0">
                <a:solidFill>
                  <a:srgbClr val="000000"/>
                </a:solidFill>
                <a:latin typeface="ＭＳ Ｐゴシック" panose="020B0600070205080204" pitchFamily="50" charset="-128"/>
                <a:cs typeface="Arial" panose="020B0604020202020204" pitchFamily="34" charset="0"/>
              </a:rPr>
              <a:t>CHIC</a:t>
            </a:r>
            <a:r>
              <a:rPr lang="zh-TW" altLang="en-US" sz="1000" dirty="0">
                <a:solidFill>
                  <a:srgbClr val="000000"/>
                </a:solidFill>
                <a:latin typeface="ＭＳ Ｐゴシック" panose="020B0600070205080204" pitchFamily="50" charset="-128"/>
                <a:cs typeface="Arial" panose="020B0604020202020204" pitchFamily="34" charset="0"/>
              </a:rPr>
              <a:t>）</a:t>
            </a:r>
            <a:r>
              <a:rPr lang="ja-JP" altLang="en-US" sz="1000" dirty="0" err="1">
                <a:solidFill>
                  <a:srgbClr val="000000"/>
                </a:solidFill>
                <a:latin typeface="ＭＳ Ｐゴシック" panose="020B0600070205080204" pitchFamily="50" charset="-128"/>
                <a:cs typeface="Arial" panose="020B0604020202020204" pitchFamily="34" charset="0"/>
              </a:rPr>
              <a:t>が認</a:t>
            </a:r>
            <a:r>
              <a:rPr lang="ja-JP" altLang="en-US" sz="1000" dirty="0">
                <a:solidFill>
                  <a:srgbClr val="000000"/>
                </a:solidFill>
                <a:latin typeface="ＭＳ Ｐゴシック" panose="020B0600070205080204" pitchFamily="50" charset="-128"/>
                <a:cs typeface="Arial" panose="020B0604020202020204" pitchFamily="34" charset="0"/>
              </a:rPr>
              <a:t>証した保険会社（</a:t>
            </a:r>
            <a:r>
              <a:rPr lang="en-US" altLang="ja-JP" sz="1000" dirty="0">
                <a:solidFill>
                  <a:srgbClr val="000000"/>
                </a:solidFill>
                <a:latin typeface="ＭＳ Ｐゴシック" panose="020B0600070205080204" pitchFamily="50" charset="-128"/>
                <a:cs typeface="Arial" panose="020B0604020202020204" pitchFamily="34" charset="0"/>
              </a:rPr>
              <a:t>Health-Care Services Provider</a:t>
            </a:r>
            <a:r>
              <a:rPr lang="ja-JP" altLang="en-US" sz="1000" dirty="0">
                <a:solidFill>
                  <a:srgbClr val="000000"/>
                </a:solidFill>
                <a:latin typeface="ＭＳ Ｐゴシック" panose="020B0600070205080204" pitchFamily="50" charset="-128"/>
                <a:cs typeface="Arial" panose="020B0604020202020204" pitchFamily="34" charset="0"/>
              </a:rPr>
              <a:t>）を通して行われる。現在認証されている保険会社は</a:t>
            </a:r>
            <a:r>
              <a:rPr lang="en-US" altLang="ja-JP" sz="1000" dirty="0">
                <a:solidFill>
                  <a:srgbClr val="000000"/>
                </a:solidFill>
                <a:latin typeface="ＭＳ Ｐゴシック" panose="020B0600070205080204" pitchFamily="50" charset="-128"/>
                <a:cs typeface="Arial" panose="020B0604020202020204" pitchFamily="34" charset="0"/>
              </a:rPr>
              <a:t>30</a:t>
            </a:r>
            <a:r>
              <a:rPr lang="ja-JP" altLang="en-US" sz="1000" dirty="0">
                <a:solidFill>
                  <a:srgbClr val="000000"/>
                </a:solidFill>
                <a:latin typeface="ＭＳ Ｐゴシック" panose="020B0600070205080204" pitchFamily="50" charset="-128"/>
                <a:cs typeface="Arial" panose="020B0604020202020204" pitchFamily="34" charset="0"/>
              </a:rPr>
              <a:t>社ある（</a:t>
            </a:r>
            <a:r>
              <a:rPr lang="en-US" altLang="ja-JP" sz="1000" dirty="0">
                <a:solidFill>
                  <a:srgbClr val="000000"/>
                </a:solidFill>
                <a:latin typeface="ＭＳ Ｐゴシック" panose="020B0600070205080204" pitchFamily="50" charset="-128"/>
                <a:cs typeface="Arial" panose="020B0604020202020204" pitchFamily="34" charset="0"/>
              </a:rPr>
              <a:t>2020</a:t>
            </a:r>
            <a:r>
              <a:rPr lang="ja-JP" altLang="en-US" sz="1000" dirty="0">
                <a:solidFill>
                  <a:srgbClr val="000000"/>
                </a:solidFill>
                <a:latin typeface="ＭＳ Ｐゴシック" panose="020B0600070205080204" pitchFamily="50" charset="-128"/>
                <a:cs typeface="Arial" panose="020B0604020202020204" pitchFamily="34" charset="0"/>
              </a:rPr>
              <a:t>年</a:t>
            </a:r>
            <a:r>
              <a:rPr lang="en-US" altLang="ja-JP" sz="1000" dirty="0">
                <a:solidFill>
                  <a:srgbClr val="000000"/>
                </a:solidFill>
                <a:latin typeface="ＭＳ Ｐゴシック" panose="020B0600070205080204" pitchFamily="50" charset="-128"/>
                <a:cs typeface="Arial" panose="020B0604020202020204" pitchFamily="34" charset="0"/>
              </a:rPr>
              <a:t>12</a:t>
            </a:r>
            <a:r>
              <a:rPr lang="ja-JP" altLang="en-US" sz="1000" dirty="0">
                <a:solidFill>
                  <a:srgbClr val="000000"/>
                </a:solidFill>
                <a:latin typeface="ＭＳ Ｐゴシック" panose="020B0600070205080204" pitchFamily="50" charset="-128"/>
                <a:cs typeface="Arial" panose="020B0604020202020204" pitchFamily="34" charset="0"/>
              </a:rPr>
              <a:t>月時点）。</a:t>
            </a:r>
            <a:r>
              <a:rPr lang="en-US" altLang="ja-JP" sz="1000" dirty="0">
                <a:solidFill>
                  <a:srgbClr val="000000"/>
                </a:solidFill>
                <a:latin typeface="ＭＳ Ｐゴシック" panose="020B0600070205080204" pitchFamily="50" charset="-128"/>
                <a:cs typeface="Arial" panose="020B0604020202020204" pitchFamily="34" charset="0"/>
              </a:rPr>
              <a:t> </a:t>
            </a:r>
            <a:endParaRPr lang="zh-TW" altLang="en-US" sz="1000" dirty="0">
              <a:solidFill>
                <a:srgbClr val="000000"/>
              </a:solidFill>
              <a:latin typeface="ＭＳ Ｐゴシック" panose="020B0600070205080204" pitchFamily="50" charset="-128"/>
              <a:cs typeface="Arial" panose="020B0604020202020204" pitchFamily="34" charset="0"/>
            </a:endParaRPr>
          </a:p>
        </p:txBody>
      </p:sp>
      <p:sp>
        <p:nvSpPr>
          <p:cNvPr id="31" name="テキスト ボックス 30"/>
          <p:cNvSpPr txBox="1"/>
          <p:nvPr/>
        </p:nvSpPr>
        <p:spPr>
          <a:xfrm>
            <a:off x="6897216" y="5983471"/>
            <a:ext cx="2607773" cy="338554"/>
          </a:xfrm>
          <a:prstGeom prst="rect">
            <a:avLst/>
          </a:prstGeom>
          <a:noFill/>
        </p:spPr>
        <p:txBody>
          <a:bodyPr wrap="square" lIns="0" rIns="0" rtlCol="0">
            <a:spAutoFit/>
          </a:bodyPr>
          <a:lstStyle/>
          <a:p>
            <a:pPr marL="198438" indent="-198438" algn="just"/>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義務化された民間企業に勤務する全ての従業員向けの健康保険だけではなく、その他の健康保険を含む。</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8" name="角丸四角形 27"/>
          <p:cNvSpPr/>
          <p:nvPr/>
        </p:nvSpPr>
        <p:spPr>
          <a:xfrm>
            <a:off x="5385240" y="5026893"/>
            <a:ext cx="1728000" cy="504000"/>
          </a:xfrm>
          <a:prstGeom prst="roundRect">
            <a:avLst/>
          </a:prstGeom>
          <a:solidFill>
            <a:srgbClr val="A2BBDC"/>
          </a:solidFill>
        </p:spPr>
        <p:txBody>
          <a:bodyPr wrap="none" anchor="ctr" anchorCtr="0">
            <a:noAutofit/>
          </a:bodyPr>
          <a:lstStyle/>
          <a:p>
            <a:pPr algn="ctr" fontAlgn="ctr"/>
            <a:r>
              <a:rPr lang="ja-JP" altLang="en-US" sz="1200" b="1" dirty="0">
                <a:solidFill>
                  <a:srgbClr val="000000"/>
                </a:solidFill>
                <a:latin typeface="ＭＳ Ｐゴシック" panose="020B0600070205080204" pitchFamily="50" charset="-128"/>
              </a:rPr>
              <a:t>民間企業の雇用主</a:t>
            </a:r>
            <a:endParaRPr lang="ja-JP" altLang="en-US" sz="900" b="1" dirty="0">
              <a:solidFill>
                <a:srgbClr val="000000"/>
              </a:solidFill>
              <a:latin typeface="ＭＳ Ｐゴシック" panose="020B0600070205080204" pitchFamily="50" charset="-128"/>
            </a:endParaRPr>
          </a:p>
        </p:txBody>
      </p:sp>
      <p:cxnSp>
        <p:nvCxnSpPr>
          <p:cNvPr id="29" name="直線矢印コネクタ 28"/>
          <p:cNvCxnSpPr/>
          <p:nvPr/>
        </p:nvCxnSpPr>
        <p:spPr>
          <a:xfrm flipH="1">
            <a:off x="4808792" y="5278893"/>
            <a:ext cx="576448" cy="0"/>
          </a:xfrm>
          <a:prstGeom prst="straightConnector1">
            <a:avLst/>
          </a:prstGeom>
          <a:ln w="28575" cap="flat" cmpd="sng" algn="ctr">
            <a:solidFill>
              <a:srgbClr val="3D6AA7"/>
            </a:solidFill>
            <a:prstDash val="solid"/>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2" name="角丸四角形 31"/>
          <p:cNvSpPr/>
          <p:nvPr/>
        </p:nvSpPr>
        <p:spPr>
          <a:xfrm>
            <a:off x="4808984" y="5353621"/>
            <a:ext cx="576064" cy="216024"/>
          </a:xfrm>
          <a:prstGeom prst="roundRect">
            <a:avLst>
              <a:gd name="adj" fmla="val 50000"/>
            </a:avLst>
          </a:prstGeom>
          <a:noFill/>
          <a:ln cmpd="sng">
            <a:noFill/>
          </a:ln>
        </p:spPr>
        <p:txBody>
          <a:bodyPr wrap="none" anchor="ctr" anchorCtr="0">
            <a:noAutofit/>
          </a:bodyPr>
          <a:lstStyle/>
          <a:p>
            <a:pPr algn="ctr" fontAlgn="ctr"/>
            <a:r>
              <a:rPr lang="ja-JP" altLang="en-US" sz="1000" b="1" dirty="0">
                <a:solidFill>
                  <a:srgbClr val="000000"/>
                </a:solidFill>
              </a:rPr>
              <a:t>保険料</a:t>
            </a:r>
            <a:endParaRPr lang="en-US" altLang="ja-JP" sz="1000" b="1" dirty="0">
              <a:solidFill>
                <a:srgbClr val="000000"/>
              </a:solidFill>
            </a:endParaRPr>
          </a:p>
          <a:p>
            <a:pPr algn="ctr" fontAlgn="ctr"/>
            <a:r>
              <a:rPr lang="ja-JP" altLang="en-US" sz="1000" b="1" dirty="0">
                <a:solidFill>
                  <a:srgbClr val="000000"/>
                </a:solidFill>
              </a:rPr>
              <a:t>支払い</a:t>
            </a:r>
          </a:p>
        </p:txBody>
      </p:sp>
      <p:sp>
        <p:nvSpPr>
          <p:cNvPr id="30" name="正方形/長方形 10"/>
          <p:cNvSpPr/>
          <p:nvPr/>
        </p:nvSpPr>
        <p:spPr>
          <a:xfrm>
            <a:off x="7454230" y="6551012"/>
            <a:ext cx="2075889" cy="123111"/>
          </a:xfrm>
          <a:prstGeom prst="rect">
            <a:avLst/>
          </a:prstGeom>
        </p:spPr>
        <p:txBody>
          <a:bodyPr wrap="none" lIns="0" tIns="0" rIns="0" bIns="0">
            <a:spAutoFit/>
          </a:bodyPr>
          <a:lstStyle/>
          <a:p>
            <a:r>
              <a:rPr lang="en-US" altLang="ja-JP" sz="800" dirty="0"/>
              <a:t>1</a:t>
            </a:r>
            <a:r>
              <a:rPr lang="ja-JP" altLang="en-US" sz="800" dirty="0"/>
              <a:t>リヤル </a:t>
            </a:r>
            <a:r>
              <a:rPr lang="ja-JP" altLang="en-US" sz="800"/>
              <a:t>＝　</a:t>
            </a:r>
            <a:r>
              <a:rPr lang="en-US" altLang="ja-JP" sz="800" dirty="0"/>
              <a:t>30.30 </a:t>
            </a:r>
            <a:r>
              <a:rPr lang="ja-JP" altLang="en-US" sz="800"/>
              <a:t>円　（</a:t>
            </a:r>
            <a:r>
              <a:rPr lang="en-US" altLang="ja-JP" sz="800"/>
              <a:t>2021</a:t>
            </a:r>
            <a:r>
              <a:rPr lang="ja-JP" altLang="en-US" sz="800"/>
              <a:t>年</a:t>
            </a:r>
            <a:r>
              <a:rPr lang="en-US" altLang="ja-JP" sz="800"/>
              <a:t>12</a:t>
            </a:r>
            <a:r>
              <a:rPr lang="ja-JP" altLang="en-US" sz="800"/>
              <a:t>月</a:t>
            </a:r>
            <a:r>
              <a:rPr lang="en-US" altLang="ja-JP" sz="800" dirty="0"/>
              <a:t>15</a:t>
            </a:r>
            <a:r>
              <a:rPr lang="ja-JP" altLang="en-US" sz="800" dirty="0"/>
              <a:t>日時点）</a:t>
            </a:r>
          </a:p>
        </p:txBody>
      </p:sp>
    </p:spTree>
    <p:extLst>
      <p:ext uri="{BB962C8B-B14F-4D97-AF65-F5344CB8AC3E}">
        <p14:creationId xmlns:p14="http://schemas.microsoft.com/office/powerpoint/2010/main" val="42870931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38">
            <a:extLst>
              <a:ext uri="{FF2B5EF4-FFF2-40B4-BE49-F238E27FC236}">
                <a16:creationId xmlns:a16="http://schemas.microsoft.com/office/drawing/2014/main" id="{1C4866ED-DE46-3F79-57FE-AFF0C57CC21A}"/>
              </a:ext>
            </a:extLst>
          </p:cNvPr>
          <p:cNvGraphicFramePr/>
          <p:nvPr>
            <p:custDataLst>
              <p:tags r:id="rId1"/>
            </p:custDataLst>
            <p:extLst>
              <p:ext uri="{D42A27DB-BD31-4B8C-83A1-F6EECF244321}">
                <p14:modId xmlns:p14="http://schemas.microsoft.com/office/powerpoint/2010/main" val="4032487148"/>
              </p:ext>
            </p:extLst>
          </p:nvPr>
        </p:nvGraphicFramePr>
        <p:xfrm>
          <a:off x="6203950" y="2659063"/>
          <a:ext cx="3322638" cy="3290887"/>
        </p:xfrm>
        <a:graphic>
          <a:graphicData uri="http://schemas.openxmlformats.org/drawingml/2006/chart">
            <c:chart xmlns:c="http://schemas.openxmlformats.org/drawingml/2006/chart" xmlns:r="http://schemas.openxmlformats.org/officeDocument/2006/relationships" r:id="rId18"/>
          </a:graphicData>
        </a:graphic>
      </p:graphicFrame>
      <p:graphicFrame>
        <p:nvGraphicFramePr>
          <p:cNvPr id="6" name="Chart 7">
            <a:extLst>
              <a:ext uri="{FF2B5EF4-FFF2-40B4-BE49-F238E27FC236}">
                <a16:creationId xmlns:a16="http://schemas.microsoft.com/office/drawing/2014/main" id="{475720B0-B2DC-BA6A-846B-B768FF877F17}"/>
              </a:ext>
            </a:extLst>
          </p:cNvPr>
          <p:cNvGraphicFramePr/>
          <p:nvPr>
            <p:extLst>
              <p:ext uri="{D42A27DB-BD31-4B8C-83A1-F6EECF244321}">
                <p14:modId xmlns:p14="http://schemas.microsoft.com/office/powerpoint/2010/main" val="4083772153"/>
              </p:ext>
            </p:extLst>
          </p:nvPr>
        </p:nvGraphicFramePr>
        <p:xfrm>
          <a:off x="195950" y="2543941"/>
          <a:ext cx="5224674" cy="3764784"/>
        </p:xfrm>
        <a:graphic>
          <a:graphicData uri="http://schemas.openxmlformats.org/drawingml/2006/chart">
            <c:chart xmlns:c="http://schemas.openxmlformats.org/drawingml/2006/chart" xmlns:r="http://schemas.openxmlformats.org/officeDocument/2006/relationships" r:id="rId19"/>
          </a:graphicData>
        </a:graphic>
      </p:graphicFrame>
      <p:graphicFrame>
        <p:nvGraphicFramePr>
          <p:cNvPr id="14" name="Object 13" hidden="1"/>
          <p:cNvGraphicFramePr>
            <a:graphicFrameLocks noChangeAspect="1"/>
          </p:cNvGraphicFramePr>
          <p:nvPr>
            <p:custDataLst>
              <p:tags r:id="rId2"/>
            </p:custDataLst>
            <p:extLst>
              <p:ext uri="{D42A27DB-BD31-4B8C-83A1-F6EECF244321}">
                <p14:modId xmlns:p14="http://schemas.microsoft.com/office/powerpoint/2010/main" val="302437594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20" imgW="360" imgH="360" progId="TCLayout.ActiveDocument.1">
                  <p:embed/>
                </p:oleObj>
              </mc:Choice>
              <mc:Fallback>
                <p:oleObj name="think-cell Slide" r:id="rId20" imgW="360" imgH="360" progId="TCLayout.ActiveDocument.1">
                  <p:embed/>
                  <p:pic>
                    <p:nvPicPr>
                      <p:cNvPr id="14" name="Object 13" hidden="1"/>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hidden="1"/>
          <p:cNvSpPr/>
          <p:nvPr>
            <p:custDataLst>
              <p:tags r:id="rId3"/>
            </p:custDataLst>
          </p:nvPr>
        </p:nvSpPr>
        <p:spPr bwMode="gray">
          <a:xfrm>
            <a:off x="0" y="0"/>
            <a:ext cx="158750" cy="158750"/>
          </a:xfrm>
          <a:prstGeom prst="rect">
            <a:avLst/>
          </a:prstGeom>
          <a:solidFill>
            <a:srgbClr val="83A4D1"/>
          </a:solidFill>
        </p:spPr>
        <p:txBody>
          <a:bodyPr vert="horz" wrap="none" lIns="0" tIns="0" rIns="0" bIns="0" numCol="1" spcCol="0" rtlCol="0" anchor="ctr" anchorCtr="0">
            <a:noAutofit/>
          </a:bodyPr>
          <a:lstStyle/>
          <a:p>
            <a:pPr algn="ctr">
              <a:spcBef>
                <a:spcPct val="0"/>
              </a:spcBef>
              <a:spcAft>
                <a:spcPct val="0"/>
              </a:spcAft>
            </a:pPr>
            <a:endParaRPr kumimoji="1" lang="ja-JP" altLang="en-US" sz="1000" dirty="0">
              <a:solidFill>
                <a:srgbClr val="000000"/>
              </a:solidFill>
              <a:latin typeface="Arial" panose="020B0604020202020204" pitchFamily="34" charset="0"/>
              <a:ea typeface="ＭＳ Ｐゴシック" panose="020B0600070205080204" pitchFamily="50" charset="-128"/>
              <a:sym typeface="Arial" panose="020B0604020202020204" pitchFamily="34" charset="0"/>
            </a:endParaRPr>
          </a:p>
        </p:txBody>
      </p:sp>
      <p:sp>
        <p:nvSpPr>
          <p:cNvPr id="2" name="タイトル 1"/>
          <p:cNvSpPr>
            <a:spLocks noGrp="1"/>
          </p:cNvSpPr>
          <p:nvPr>
            <p:ph type="title"/>
          </p:nvPr>
        </p:nvSpPr>
        <p:spPr/>
        <p:txBody>
          <a:bodyPr vert="horz"/>
          <a:lstStyle/>
          <a:p>
            <a:r>
              <a:rPr lang="ja-JP" altLang="en-US" dirty="0"/>
              <a:t>サウジアラビア／医療関連／制度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保険制度（</a:t>
            </a:r>
            <a:r>
              <a:rPr lang="en-US" altLang="ja-JP" dirty="0"/>
              <a:t>2/2</a:t>
            </a:r>
            <a:r>
              <a:rPr lang="ja-JP" altLang="en-US" dirty="0"/>
              <a:t>）</a:t>
            </a:r>
            <a:endParaRPr lang="en-US" altLang="ja-JP" dirty="0"/>
          </a:p>
        </p:txBody>
      </p:sp>
      <p:sp>
        <p:nvSpPr>
          <p:cNvPr id="5" name="テキスト ボックス 4"/>
          <p:cNvSpPr txBox="1"/>
          <p:nvPr/>
        </p:nvSpPr>
        <p:spPr>
          <a:xfrm>
            <a:off x="200472" y="1124744"/>
            <a:ext cx="9505056" cy="74193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solidFill>
                  <a:srgbClr val="000000"/>
                </a:solidFill>
                <a:cs typeface="Arial" panose="020B0604020202020204" pitchFamily="34" charset="0"/>
              </a:rPr>
              <a:t>サウジアラビアの保険市場は、</a:t>
            </a:r>
            <a:r>
              <a:rPr lang="en-US" altLang="ja-JP" sz="1400" dirty="0">
                <a:solidFill>
                  <a:srgbClr val="000000"/>
                </a:solidFill>
                <a:cs typeface="Arial" panose="020B0604020202020204" pitchFamily="34" charset="0"/>
              </a:rPr>
              <a:t>2021</a:t>
            </a:r>
            <a:r>
              <a:rPr lang="ja-JP" altLang="en-US" sz="1400" dirty="0">
                <a:solidFill>
                  <a:srgbClr val="000000"/>
                </a:solidFill>
                <a:cs typeface="Arial" panose="020B0604020202020204" pitchFamily="34" charset="0"/>
              </a:rPr>
              <a:t>年から</a:t>
            </a:r>
            <a:r>
              <a:rPr lang="en-US" altLang="ja-JP" sz="1400" dirty="0">
                <a:solidFill>
                  <a:srgbClr val="000000"/>
                </a:solidFill>
                <a:cs typeface="Arial" panose="020B0604020202020204" pitchFamily="34" charset="0"/>
              </a:rPr>
              <a:t>2022</a:t>
            </a:r>
            <a:r>
              <a:rPr lang="ja-JP" altLang="en-US" sz="1400" dirty="0">
                <a:solidFill>
                  <a:srgbClr val="000000"/>
                </a:solidFill>
                <a:cs typeface="Arial" panose="020B0604020202020204" pitchFamily="34" charset="0"/>
              </a:rPr>
              <a:t>年で約</a:t>
            </a:r>
            <a:r>
              <a:rPr lang="en-US" altLang="ja-JP" sz="1400" dirty="0">
                <a:solidFill>
                  <a:srgbClr val="000000"/>
                </a:solidFill>
                <a:cs typeface="Arial" panose="020B0604020202020204" pitchFamily="34" charset="0"/>
              </a:rPr>
              <a:t>1.3%</a:t>
            </a:r>
            <a:r>
              <a:rPr lang="ja-JP" altLang="en-US" sz="1400" dirty="0">
                <a:solidFill>
                  <a:srgbClr val="000000"/>
                </a:solidFill>
                <a:cs typeface="Arial" panose="020B0604020202020204" pitchFamily="34" charset="0"/>
              </a:rPr>
              <a:t>拡大し、</a:t>
            </a:r>
            <a:r>
              <a:rPr lang="en-US" altLang="ja-JP" sz="1400" dirty="0">
                <a:solidFill>
                  <a:srgbClr val="000000"/>
                </a:solidFill>
                <a:cs typeface="Arial" panose="020B0604020202020204" pitchFamily="34" charset="0"/>
              </a:rPr>
              <a:t>2022</a:t>
            </a:r>
            <a:r>
              <a:rPr lang="ja-JP" altLang="en-US" sz="1400" dirty="0">
                <a:solidFill>
                  <a:srgbClr val="000000"/>
                </a:solidFill>
                <a:cs typeface="Arial" panose="020B0604020202020204" pitchFamily="34" charset="0"/>
              </a:rPr>
              <a:t>年には市場規模が約</a:t>
            </a:r>
            <a:r>
              <a:rPr lang="en-US" altLang="ja-JP" sz="1400" dirty="0">
                <a:solidFill>
                  <a:srgbClr val="000000"/>
                </a:solidFill>
                <a:cs typeface="Arial" panose="020B0604020202020204" pitchFamily="34" charset="0"/>
              </a:rPr>
              <a:t>534</a:t>
            </a:r>
            <a:r>
              <a:rPr lang="ja-JP" altLang="en-US" sz="1400" dirty="0">
                <a:solidFill>
                  <a:srgbClr val="000000"/>
                </a:solidFill>
                <a:cs typeface="Arial" panose="020B0604020202020204" pitchFamily="34" charset="0"/>
              </a:rPr>
              <a:t>億リヤルに達した。</a:t>
            </a:r>
            <a:endParaRPr lang="en-US" altLang="ja-JP" sz="1400" dirty="0">
              <a:solidFill>
                <a:srgbClr val="000000"/>
              </a:solidFill>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solidFill>
                  <a:srgbClr val="000000"/>
                </a:solidFill>
                <a:cs typeface="Arial" panose="020B0604020202020204" pitchFamily="34" charset="0"/>
              </a:rPr>
              <a:t>全体のうち、医療保険（</a:t>
            </a:r>
            <a:r>
              <a:rPr lang="en-US" altLang="ja-JP" sz="1400" dirty="0">
                <a:solidFill>
                  <a:srgbClr val="000000"/>
                </a:solidFill>
                <a:cs typeface="Arial" panose="020B0604020202020204" pitchFamily="34" charset="0"/>
              </a:rPr>
              <a:t>Health Insurance</a:t>
            </a:r>
            <a:r>
              <a:rPr lang="ja-JP" altLang="en-US" sz="1400" dirty="0">
                <a:solidFill>
                  <a:srgbClr val="000000"/>
                </a:solidFill>
                <a:cs typeface="Arial" panose="020B0604020202020204" pitchFamily="34" charset="0"/>
              </a:rPr>
              <a:t>）が約</a:t>
            </a:r>
            <a:r>
              <a:rPr lang="en-US" altLang="ja-JP" sz="1400" dirty="0">
                <a:solidFill>
                  <a:srgbClr val="000000"/>
                </a:solidFill>
                <a:cs typeface="Arial" panose="020B0604020202020204" pitchFamily="34" charset="0"/>
              </a:rPr>
              <a:t>30%</a:t>
            </a:r>
            <a:r>
              <a:rPr lang="ja-JP" altLang="en-US" sz="1400" dirty="0">
                <a:solidFill>
                  <a:srgbClr val="000000"/>
                </a:solidFill>
                <a:cs typeface="Arial" panose="020B0604020202020204" pitchFamily="34" charset="0"/>
              </a:rPr>
              <a:t>を占め、保険市場を牽引している。</a:t>
            </a:r>
            <a:endParaRPr lang="en-US" altLang="ja-JP" sz="1400" dirty="0">
              <a:solidFill>
                <a:srgbClr val="000000"/>
              </a:solidFill>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solidFill>
                  <a:srgbClr val="000000"/>
                </a:solidFill>
                <a:cs typeface="Arial" panose="020B0604020202020204" pitchFamily="34" charset="0"/>
              </a:rPr>
              <a:t>上位</a:t>
            </a:r>
            <a:r>
              <a:rPr lang="en-US" altLang="ja-JP" sz="1400" dirty="0">
                <a:solidFill>
                  <a:srgbClr val="000000"/>
                </a:solidFill>
                <a:cs typeface="Arial" panose="020B0604020202020204" pitchFamily="34" charset="0"/>
              </a:rPr>
              <a:t>8</a:t>
            </a:r>
            <a:r>
              <a:rPr lang="ja-JP" altLang="en-US" sz="1400" dirty="0">
                <a:solidFill>
                  <a:srgbClr val="000000"/>
                </a:solidFill>
                <a:cs typeface="Arial" panose="020B0604020202020204" pitchFamily="34" charset="0"/>
              </a:rPr>
              <a:t>社が、シェアの</a:t>
            </a:r>
            <a:r>
              <a:rPr lang="en-US" altLang="ja-JP" sz="1400" dirty="0">
                <a:solidFill>
                  <a:srgbClr val="000000"/>
                </a:solidFill>
                <a:cs typeface="Arial" panose="020B0604020202020204" pitchFamily="34" charset="0"/>
              </a:rPr>
              <a:t>77.5%</a:t>
            </a:r>
            <a:r>
              <a:rPr lang="ja-JP" altLang="en-US" sz="1400" dirty="0">
                <a:solidFill>
                  <a:srgbClr val="000000"/>
                </a:solidFill>
                <a:cs typeface="Arial" panose="020B0604020202020204" pitchFamily="34" charset="0"/>
              </a:rPr>
              <a:t>を占めている。</a:t>
            </a:r>
            <a:endParaRPr lang="en-US" altLang="ja-JP" sz="1400" dirty="0">
              <a:solidFill>
                <a:srgbClr val="000000"/>
              </a:solidFill>
              <a:cs typeface="Arial" panose="020B0604020202020204" pitchFamily="34" charset="0"/>
            </a:endParaRPr>
          </a:p>
        </p:txBody>
      </p:sp>
      <p:sp>
        <p:nvSpPr>
          <p:cNvPr id="54" name="テキスト ボックス 53"/>
          <p:cNvSpPr txBox="1"/>
          <p:nvPr/>
        </p:nvSpPr>
        <p:spPr>
          <a:xfrm>
            <a:off x="200025" y="6541982"/>
            <a:ext cx="9505503" cy="123111"/>
          </a:xfrm>
          <a:prstGeom prst="rect">
            <a:avLst/>
          </a:prstGeom>
          <a:noFill/>
        </p:spPr>
        <p:txBody>
          <a:bodyPr wrap="square" lIns="0" tIns="0" rIns="0" bIns="0" rtlCol="0">
            <a:spAutoFit/>
          </a:bodyPr>
          <a:lstStyle/>
          <a:p>
            <a:r>
              <a:rPr lang="ja-JP" altLang="en-US" sz="800" dirty="0">
                <a:solidFill>
                  <a:srgbClr val="000000"/>
                </a:solidFill>
                <a:cs typeface="Arial" panose="020B0604020202020204" pitchFamily="34" charset="0"/>
              </a:rPr>
              <a:t>（出所） サウジアラビア通貨庁「</a:t>
            </a:r>
            <a:r>
              <a:rPr lang="en-US" altLang="ja-JP" sz="800" dirty="0">
                <a:solidFill>
                  <a:srgbClr val="000000"/>
                </a:solidFill>
                <a:cs typeface="Arial" panose="020B0604020202020204" pitchFamily="34" charset="0"/>
              </a:rPr>
              <a:t>The Saudi Insurance Market Report 2020</a:t>
            </a:r>
            <a:r>
              <a:rPr lang="ja-JP" altLang="en-US" sz="800" dirty="0">
                <a:solidFill>
                  <a:srgbClr val="000000"/>
                </a:solidFill>
                <a:cs typeface="Arial" panose="020B0604020202020204" pitchFamily="34" charset="0"/>
              </a:rPr>
              <a:t>」</a:t>
            </a:r>
          </a:p>
        </p:txBody>
      </p:sp>
      <p:grpSp>
        <p:nvGrpSpPr>
          <p:cNvPr id="40" name="グループ化 7"/>
          <p:cNvGrpSpPr/>
          <p:nvPr/>
        </p:nvGrpSpPr>
        <p:grpSpPr>
          <a:xfrm>
            <a:off x="275054" y="2152650"/>
            <a:ext cx="5077996" cy="287338"/>
            <a:chOff x="4803500" y="2113806"/>
            <a:chExt cx="5626916" cy="288032"/>
          </a:xfrm>
        </p:grpSpPr>
        <p:cxnSp>
          <p:nvCxnSpPr>
            <p:cNvPr id="41" name="直線コネクタ 40"/>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42"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保険市場規模の推移</a:t>
              </a:r>
              <a:endParaRPr lang="en-US" altLang="ja-JP" sz="1400" dirty="0">
                <a:solidFill>
                  <a:srgbClr val="000000"/>
                </a:solidFill>
                <a:latin typeface="Arial Black" pitchFamily="34" charset="0"/>
                <a:ea typeface="HGP創英角ｺﾞｼｯｸUB" pitchFamily="50" charset="-128"/>
              </a:endParaRPr>
            </a:p>
          </p:txBody>
        </p:sp>
      </p:grpSp>
      <p:grpSp>
        <p:nvGrpSpPr>
          <p:cNvPr id="43" name="グループ化 7"/>
          <p:cNvGrpSpPr/>
          <p:nvPr/>
        </p:nvGrpSpPr>
        <p:grpSpPr>
          <a:xfrm>
            <a:off x="5889625" y="2152650"/>
            <a:ext cx="3816350" cy="287338"/>
            <a:chOff x="4803500" y="2113806"/>
            <a:chExt cx="5626916" cy="288032"/>
          </a:xfrm>
        </p:grpSpPr>
        <p:cxnSp>
          <p:nvCxnSpPr>
            <p:cNvPr id="45" name="直線コネクタ 44"/>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46"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保険市場における各社のシェア</a:t>
              </a:r>
              <a:r>
                <a:rPr lang="en-US" altLang="ja-JP" sz="1400" baseline="30000" dirty="0">
                  <a:solidFill>
                    <a:srgbClr val="000000"/>
                  </a:solidFill>
                  <a:latin typeface="Arial Black" pitchFamily="34" charset="0"/>
                  <a:ea typeface="HGP創英角ｺﾞｼｯｸUB" pitchFamily="50" charset="-128"/>
                </a:rPr>
                <a:t>※</a:t>
              </a:r>
              <a:r>
                <a:rPr lang="ja-JP" altLang="en-US" sz="1400" dirty="0">
                  <a:solidFill>
                    <a:srgbClr val="000000"/>
                  </a:solidFill>
                  <a:latin typeface="Arial Black" pitchFamily="34" charset="0"/>
                  <a:ea typeface="HGP創英角ｺﾞｼｯｸUB" pitchFamily="50" charset="-128"/>
                </a:rPr>
                <a:t>（</a:t>
              </a:r>
              <a:r>
                <a:rPr lang="en-US" altLang="ja-JP" sz="1400" dirty="0">
                  <a:solidFill>
                    <a:srgbClr val="000000"/>
                  </a:solidFill>
                  <a:latin typeface="Arial Black" pitchFamily="34" charset="0"/>
                  <a:ea typeface="HGP創英角ｺﾞｼｯｸUB" pitchFamily="50" charset="-128"/>
                </a:rPr>
                <a:t>2022</a:t>
              </a:r>
              <a:r>
                <a:rPr lang="ja-JP" altLang="en-US" sz="1400" dirty="0">
                  <a:solidFill>
                    <a:srgbClr val="000000"/>
                  </a:solidFill>
                  <a:latin typeface="Arial Black" pitchFamily="34" charset="0"/>
                  <a:ea typeface="HGP創英角ｺﾞｼｯｸUB" pitchFamily="50" charset="-128"/>
                </a:rPr>
                <a:t>年時点）</a:t>
              </a:r>
              <a:endParaRPr lang="en-US" altLang="ja-JP" sz="1400" dirty="0">
                <a:solidFill>
                  <a:srgbClr val="000000"/>
                </a:solidFill>
                <a:latin typeface="Arial Black" pitchFamily="34" charset="0"/>
                <a:ea typeface="HGP創英角ｺﾞｼｯｸUB" pitchFamily="50" charset="-128"/>
              </a:endParaRPr>
            </a:p>
          </p:txBody>
        </p:sp>
      </p:grpSp>
      <p:sp>
        <p:nvSpPr>
          <p:cNvPr id="53" name="テキスト ボックス 52"/>
          <p:cNvSpPr txBox="1"/>
          <p:nvPr/>
        </p:nvSpPr>
        <p:spPr>
          <a:xfrm>
            <a:off x="5673529" y="6309900"/>
            <a:ext cx="4032446" cy="215444"/>
          </a:xfrm>
          <a:prstGeom prst="rect">
            <a:avLst/>
          </a:prstGeom>
          <a:noFill/>
        </p:spPr>
        <p:txBody>
          <a:bodyPr wrap="square" lIns="0" rIns="0" rtlCol="0">
            <a:spAutoFit/>
          </a:bodyPr>
          <a:lstStyle/>
          <a:p>
            <a:pPr marL="198438" indent="-198438" algn="just"/>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シェアは総保険料収入ベース</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413" name="Straight Connector 412">
            <a:extLst>
              <a:ext uri="{FF2B5EF4-FFF2-40B4-BE49-F238E27FC236}">
                <a16:creationId xmlns:a16="http://schemas.microsoft.com/office/drawing/2014/main" id="{D81B2B11-9509-43A1-B089-D1DD475519C3}"/>
              </a:ext>
            </a:extLst>
          </p:cNvPr>
          <p:cNvCxnSpPr>
            <a:cxnSpLocks/>
          </p:cNvCxnSpPr>
          <p:nvPr>
            <p:custDataLst>
              <p:tags r:id="rId4"/>
            </p:custDataLst>
          </p:nvPr>
        </p:nvCxnSpPr>
        <p:spPr bwMode="auto">
          <a:xfrm flipV="1">
            <a:off x="3072030" y="3255963"/>
            <a:ext cx="512818" cy="310822"/>
          </a:xfrm>
          <a:prstGeom prst="line">
            <a:avLst/>
          </a:prstGeom>
          <a:ln w="28575" cap="flat" cmpd="sng" algn="ctr">
            <a:solidFill>
              <a:schemeClr val="tx1"/>
            </a:solidFill>
            <a:prstDash val="solid"/>
            <a:round/>
            <a:headEnd type="none" w="med" len="med"/>
            <a:tailEnd type="triangle" w="med" len="med"/>
          </a:ln>
          <a:effectLst/>
        </p:spPr>
        <p:style>
          <a:lnRef idx="1">
            <a:schemeClr val="dk1"/>
          </a:lnRef>
          <a:fillRef idx="0">
            <a:schemeClr val="dk1"/>
          </a:fillRef>
          <a:effectRef idx="0">
            <a:schemeClr val="dk1"/>
          </a:effectRef>
          <a:fontRef idx="minor">
            <a:schemeClr val="tx1"/>
          </a:fontRef>
        </p:style>
      </p:cxnSp>
      <p:sp>
        <p:nvSpPr>
          <p:cNvPr id="19" name="テキスト プレースホルダ 9"/>
          <p:cNvSpPr>
            <a:spLocks noGrp="1"/>
          </p:cNvSpPr>
          <p:nvPr>
            <p:custDataLst>
              <p:tags r:id="rId5"/>
            </p:custDataLst>
          </p:nvPr>
        </p:nvSpPr>
        <p:spPr bwMode="auto">
          <a:xfrm>
            <a:off x="363538" y="2505075"/>
            <a:ext cx="73025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r>
              <a:rPr kumimoji="0" lang="ja-JP" altLang="en-US" sz="1000" dirty="0">
                <a:sym typeface="+mn-lt"/>
              </a:rPr>
              <a:t>（</a:t>
            </a:r>
            <a:r>
              <a:rPr kumimoji="0" lang="en-US" altLang="ja-JP" sz="1000" dirty="0">
                <a:sym typeface="+mn-lt"/>
              </a:rPr>
              <a:t>10</a:t>
            </a:r>
            <a:r>
              <a:rPr kumimoji="0" lang="ja-JP" altLang="en-US" sz="1000" dirty="0">
                <a:sym typeface="+mn-lt"/>
              </a:rPr>
              <a:t>億リヤル）</a:t>
            </a:r>
            <a:endParaRPr kumimoji="0" lang="en-US" altLang="ja-JP" sz="1000" dirty="0">
              <a:sym typeface="+mn-lt"/>
            </a:endParaRPr>
          </a:p>
        </p:txBody>
      </p:sp>
      <p:sp>
        <p:nvSpPr>
          <p:cNvPr id="412" name="テキスト プレースホルダ 9">
            <a:extLst>
              <a:ext uri="{FF2B5EF4-FFF2-40B4-BE49-F238E27FC236}">
                <a16:creationId xmlns:a16="http://schemas.microsoft.com/office/drawing/2014/main" id="{67CD0FF4-2870-4637-90CB-F832364F9EE2}"/>
              </a:ext>
            </a:extLst>
          </p:cNvPr>
          <p:cNvSpPr>
            <a:spLocks noGrp="1"/>
          </p:cNvSpPr>
          <p:nvPr>
            <p:custDataLst>
              <p:tags r:id="rId6"/>
            </p:custDataLst>
          </p:nvPr>
        </p:nvSpPr>
        <p:spPr bwMode="auto">
          <a:xfrm>
            <a:off x="2804297" y="3246933"/>
            <a:ext cx="512763" cy="215900"/>
          </a:xfrm>
          <a:prstGeom prst="ellipse">
            <a:avLst/>
          </a:prstGeom>
          <a:solidFill>
            <a:schemeClr val="bg1"/>
          </a:solidFill>
          <a:ln w="9525" algn="ctr">
            <a:solidFill>
              <a:schemeClr val="tx1"/>
            </a:solidFill>
          </a:ln>
          <a:effec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8B6F345-510B-4433-840A-9480E8F05254}" type="datetime'+''''''''''1''''''''''.''''''3''''''''''''%'''''">
              <a:rPr lang="en-US" altLang="en-US" sz="1000" b="1" smtClean="0">
                <a:effectLst/>
                <a:sym typeface="+mn-lt"/>
              </a:rPr>
              <a:pPr marL="0" indent="0" algn="ctr">
                <a:spcBef>
                  <a:spcPct val="0"/>
                </a:spcBef>
                <a:buNone/>
              </a:pPr>
              <a:t>+1.3%</a:t>
            </a:fld>
            <a:endParaRPr lang="ja-JP" altLang="en-US" sz="1000" b="1" dirty="0">
              <a:sym typeface="+mn-lt"/>
            </a:endParaRPr>
          </a:p>
        </p:txBody>
      </p:sp>
      <p:sp>
        <p:nvSpPr>
          <p:cNvPr id="460" name="テキスト プレースホルダ 9">
            <a:extLst>
              <a:ext uri="{FF2B5EF4-FFF2-40B4-BE49-F238E27FC236}">
                <a16:creationId xmlns:a16="http://schemas.microsoft.com/office/drawing/2014/main" id="{48D3BFB7-6B07-49AF-9A46-CD2272E295FE}"/>
              </a:ext>
            </a:extLst>
          </p:cNvPr>
          <p:cNvSpPr>
            <a:spLocks noGrp="1"/>
          </p:cNvSpPr>
          <p:nvPr>
            <p:custDataLst>
              <p:tags r:id="rId7"/>
            </p:custDataLst>
          </p:nvPr>
        </p:nvSpPr>
        <p:spPr bwMode="auto">
          <a:xfrm>
            <a:off x="6254030" y="4980360"/>
            <a:ext cx="211138"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9EC34E67-A824-4446-9BB4-E474B462D9BB}" type="datetime'''''''''''''''''''E''''''''''''''''''''''''''社'''''''''">
              <a:rPr lang="en-US" altLang="en-US" sz="1000" smtClean="0"/>
              <a:pPr/>
              <a:t>E社</a:t>
            </a:fld>
            <a:endParaRPr lang="ja-JP" altLang="en-US" sz="1000" dirty="0">
              <a:sym typeface="+mn-lt"/>
            </a:endParaRPr>
          </a:p>
        </p:txBody>
      </p:sp>
      <p:sp>
        <p:nvSpPr>
          <p:cNvPr id="457" name="テキスト プレースホルダ 9">
            <a:extLst>
              <a:ext uri="{FF2B5EF4-FFF2-40B4-BE49-F238E27FC236}">
                <a16:creationId xmlns:a16="http://schemas.microsoft.com/office/drawing/2014/main" id="{E7297F43-E8D6-4B72-B9EF-23E0F3BEF7C7}"/>
              </a:ext>
            </a:extLst>
          </p:cNvPr>
          <p:cNvSpPr>
            <a:spLocks noGrp="1"/>
          </p:cNvSpPr>
          <p:nvPr>
            <p:custDataLst>
              <p:tags r:id="rId8"/>
            </p:custDataLst>
          </p:nvPr>
        </p:nvSpPr>
        <p:spPr bwMode="auto">
          <a:xfrm>
            <a:off x="6527279" y="5457180"/>
            <a:ext cx="21907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34D759D8-656C-4250-9AA0-FB3A2C16E845}" type="datetime'''''''''''D''''''''''''''''社'''''">
              <a:rPr lang="en-US" altLang="en-US" sz="1000" smtClean="0"/>
              <a:pPr/>
              <a:t>D社</a:t>
            </a:fld>
            <a:endParaRPr lang="ja-JP" altLang="en-US" sz="1000" dirty="0">
              <a:sym typeface="+mn-lt"/>
            </a:endParaRPr>
          </a:p>
        </p:txBody>
      </p:sp>
      <p:sp>
        <p:nvSpPr>
          <p:cNvPr id="446" name="テキスト プレースホルダ 9">
            <a:extLst>
              <a:ext uri="{FF2B5EF4-FFF2-40B4-BE49-F238E27FC236}">
                <a16:creationId xmlns:a16="http://schemas.microsoft.com/office/drawing/2014/main" id="{335D7BC2-A53F-4239-84C2-34F9045F6A36}"/>
              </a:ext>
            </a:extLst>
          </p:cNvPr>
          <p:cNvSpPr>
            <a:spLocks noGrp="1"/>
          </p:cNvSpPr>
          <p:nvPr>
            <p:custDataLst>
              <p:tags r:id="rId9"/>
            </p:custDataLst>
          </p:nvPr>
        </p:nvSpPr>
        <p:spPr bwMode="auto">
          <a:xfrm>
            <a:off x="9090025" y="3103563"/>
            <a:ext cx="211138"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BBD85D7A-4D0C-4DD3-9D96-1CE3B33AD768}" type="datetime'''''''''''''''A''''''社'''''''">
              <a:rPr lang="en-US" altLang="en-US" sz="1000" smtClean="0">
                <a:effectLst/>
                <a:sym typeface="+mn-lt"/>
              </a:rPr>
              <a:pPr marL="0" indent="0">
                <a:spcBef>
                  <a:spcPct val="0"/>
                </a:spcBef>
                <a:buNone/>
              </a:pPr>
              <a:t>A社</a:t>
            </a:fld>
            <a:endParaRPr lang="ja-JP" altLang="en-US" sz="1000" dirty="0">
              <a:sym typeface="+mn-lt"/>
            </a:endParaRPr>
          </a:p>
        </p:txBody>
      </p:sp>
      <p:sp>
        <p:nvSpPr>
          <p:cNvPr id="465" name="テキスト プレースホルダ 9">
            <a:extLst>
              <a:ext uri="{FF2B5EF4-FFF2-40B4-BE49-F238E27FC236}">
                <a16:creationId xmlns:a16="http://schemas.microsoft.com/office/drawing/2014/main" id="{9BBD4635-1E7D-4C2D-9699-2567F988A9CF}"/>
              </a:ext>
            </a:extLst>
          </p:cNvPr>
          <p:cNvSpPr>
            <a:spLocks noGrp="1"/>
          </p:cNvSpPr>
          <p:nvPr>
            <p:custDataLst>
              <p:tags r:id="rId10"/>
            </p:custDataLst>
          </p:nvPr>
        </p:nvSpPr>
        <p:spPr bwMode="auto">
          <a:xfrm>
            <a:off x="6085755" y="4623172"/>
            <a:ext cx="204788"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A4E0D57D-0309-4419-A9D9-7C5D6B2E4C1A}" type="datetime'''''''''''''''''''''''''''''''''F''''''''''''''''''''''''社'''">
              <a:rPr lang="en-US" altLang="en-US" sz="1000" smtClean="0"/>
              <a:pPr marL="0" indent="0" algn="r">
                <a:spcBef>
                  <a:spcPct val="0"/>
                </a:spcBef>
                <a:buNone/>
              </a:pPr>
              <a:t>F社</a:t>
            </a:fld>
            <a:endParaRPr lang="ja-JP" altLang="en-US" sz="1000" dirty="0">
              <a:sym typeface="+mn-lt"/>
            </a:endParaRPr>
          </a:p>
        </p:txBody>
      </p:sp>
      <p:sp>
        <p:nvSpPr>
          <p:cNvPr id="451" name="テキスト プレースホルダ 9">
            <a:extLst>
              <a:ext uri="{FF2B5EF4-FFF2-40B4-BE49-F238E27FC236}">
                <a16:creationId xmlns:a16="http://schemas.microsoft.com/office/drawing/2014/main" id="{44459B04-9394-4244-A260-3E8DCF30B8BD}"/>
              </a:ext>
            </a:extLst>
          </p:cNvPr>
          <p:cNvSpPr>
            <a:spLocks noGrp="1"/>
          </p:cNvSpPr>
          <p:nvPr>
            <p:custDataLst>
              <p:tags r:id="rId11"/>
            </p:custDataLst>
          </p:nvPr>
        </p:nvSpPr>
        <p:spPr bwMode="auto">
          <a:xfrm>
            <a:off x="8920163" y="5508625"/>
            <a:ext cx="211138"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DA972409-8644-437B-A2D1-80E162E23099}" type="datetime'''''B社'''''''''''''''''">
              <a:rPr lang="en-US" altLang="en-US" sz="1000" smtClean="0"/>
              <a:pPr marL="0" indent="0">
                <a:spcBef>
                  <a:spcPct val="0"/>
                </a:spcBef>
                <a:buNone/>
              </a:pPr>
              <a:t>B社</a:t>
            </a:fld>
            <a:endParaRPr lang="ja-JP" altLang="en-US" sz="1000" dirty="0">
              <a:sym typeface="+mn-lt"/>
            </a:endParaRPr>
          </a:p>
        </p:txBody>
      </p:sp>
      <p:sp>
        <p:nvSpPr>
          <p:cNvPr id="454" name="テキスト プレースホルダ 9">
            <a:extLst>
              <a:ext uri="{FF2B5EF4-FFF2-40B4-BE49-F238E27FC236}">
                <a16:creationId xmlns:a16="http://schemas.microsoft.com/office/drawing/2014/main" id="{0F79490B-0E8C-45F0-842E-2841D31EC383}"/>
              </a:ext>
            </a:extLst>
          </p:cNvPr>
          <p:cNvSpPr>
            <a:spLocks noGrp="1"/>
          </p:cNvSpPr>
          <p:nvPr>
            <p:custDataLst>
              <p:tags r:id="rId12"/>
            </p:custDataLst>
          </p:nvPr>
        </p:nvSpPr>
        <p:spPr bwMode="auto">
          <a:xfrm>
            <a:off x="7041232" y="5805264"/>
            <a:ext cx="21907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560B0DFE-1BFB-4E2D-A590-3098FCF7E679}" type="datetime'''''''''''''C''''''''''''''''''''''''社'''''''''''''''''">
              <a:rPr lang="en-US" altLang="en-US" sz="1000" smtClean="0"/>
              <a:pPr/>
              <a:t>C社</a:t>
            </a:fld>
            <a:endParaRPr lang="ja-JP" altLang="en-US" sz="1000" dirty="0">
              <a:sym typeface="+mn-lt"/>
            </a:endParaRPr>
          </a:p>
        </p:txBody>
      </p:sp>
      <p:sp>
        <p:nvSpPr>
          <p:cNvPr id="473" name="テキスト プレースホルダ 9">
            <a:extLst>
              <a:ext uri="{FF2B5EF4-FFF2-40B4-BE49-F238E27FC236}">
                <a16:creationId xmlns:a16="http://schemas.microsoft.com/office/drawing/2014/main" id="{E838126F-ED5C-420D-8720-C40D5B8D5F7E}"/>
              </a:ext>
            </a:extLst>
          </p:cNvPr>
          <p:cNvSpPr>
            <a:spLocks noGrp="1"/>
          </p:cNvSpPr>
          <p:nvPr>
            <p:custDataLst>
              <p:tags r:id="rId13"/>
            </p:custDataLst>
          </p:nvPr>
        </p:nvSpPr>
        <p:spPr bwMode="auto">
          <a:xfrm>
            <a:off x="5982567" y="4077072"/>
            <a:ext cx="21907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19386285-B804-40F0-B198-B67961C0337C}" type="datetime'H社'''">
              <a:rPr lang="en-US" altLang="en-US" sz="1000" smtClean="0"/>
              <a:pPr marL="0" indent="0" algn="r">
                <a:spcBef>
                  <a:spcPct val="0"/>
                </a:spcBef>
                <a:buNone/>
              </a:pPr>
              <a:t>H社</a:t>
            </a:fld>
            <a:endParaRPr lang="ja-JP" altLang="en-US" sz="1000" dirty="0">
              <a:sym typeface="+mn-lt"/>
            </a:endParaRPr>
          </a:p>
        </p:txBody>
      </p:sp>
      <p:sp>
        <p:nvSpPr>
          <p:cNvPr id="469" name="テキスト プレースホルダ 9">
            <a:extLst>
              <a:ext uri="{FF2B5EF4-FFF2-40B4-BE49-F238E27FC236}">
                <a16:creationId xmlns:a16="http://schemas.microsoft.com/office/drawing/2014/main" id="{E925021B-833F-4A01-8AC3-C1968A6876AF}"/>
              </a:ext>
            </a:extLst>
          </p:cNvPr>
          <p:cNvSpPr>
            <a:spLocks noGrp="1"/>
          </p:cNvSpPr>
          <p:nvPr>
            <p:custDataLst>
              <p:tags r:id="rId14"/>
            </p:custDataLst>
          </p:nvPr>
        </p:nvSpPr>
        <p:spPr bwMode="auto">
          <a:xfrm>
            <a:off x="5988917" y="4310435"/>
            <a:ext cx="22542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1BF94DFD-FD0E-412F-9676-ED595DB53534}" type="datetime'''''''''''''''''''''''''''''''G''''''''''''''''''''社'''''''''">
              <a:rPr lang="en-US" altLang="en-US" sz="1000" smtClean="0"/>
              <a:pPr marL="0" indent="0" algn="r">
                <a:spcBef>
                  <a:spcPct val="0"/>
                </a:spcBef>
                <a:buNone/>
              </a:pPr>
              <a:t>G社</a:t>
            </a:fld>
            <a:endParaRPr lang="ja-JP" altLang="en-US" sz="1000" dirty="0">
              <a:sym typeface="+mn-lt"/>
            </a:endParaRPr>
          </a:p>
        </p:txBody>
      </p:sp>
      <p:sp>
        <p:nvSpPr>
          <p:cNvPr id="477" name="テキスト プレースホルダ 9">
            <a:extLst>
              <a:ext uri="{FF2B5EF4-FFF2-40B4-BE49-F238E27FC236}">
                <a16:creationId xmlns:a16="http://schemas.microsoft.com/office/drawing/2014/main" id="{E3084A99-7025-4F22-A887-E6F0D26BE40F}"/>
              </a:ext>
            </a:extLst>
          </p:cNvPr>
          <p:cNvSpPr>
            <a:spLocks noGrp="1"/>
          </p:cNvSpPr>
          <p:nvPr>
            <p:custDataLst>
              <p:tags r:id="rId15"/>
            </p:custDataLst>
          </p:nvPr>
        </p:nvSpPr>
        <p:spPr bwMode="auto">
          <a:xfrm>
            <a:off x="6143625" y="2997200"/>
            <a:ext cx="63817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5C8FA68C-1C8F-4D2C-80BA-51AABB519203}" type="datetime'''そ''の''''他2''''''''''''''''''''2''''''''社'''''''''''''''">
              <a:rPr lang="ja-JP" altLang="en-US" sz="1000" smtClean="0"/>
              <a:pPr/>
              <a:t>その他22社</a:t>
            </a:fld>
            <a:endParaRPr lang="ja-JP" altLang="en-US" sz="1000" dirty="0">
              <a:sym typeface="+mn-lt"/>
            </a:endParaRPr>
          </a:p>
        </p:txBody>
      </p:sp>
      <p:sp>
        <p:nvSpPr>
          <p:cNvPr id="129" name="正方形/長方形 10">
            <a:extLst>
              <a:ext uri="{FF2B5EF4-FFF2-40B4-BE49-F238E27FC236}">
                <a16:creationId xmlns:a16="http://schemas.microsoft.com/office/drawing/2014/main" id="{F446BE08-8B5C-46D4-ACFC-D99D0F015586}"/>
              </a:ext>
            </a:extLst>
          </p:cNvPr>
          <p:cNvSpPr/>
          <p:nvPr/>
        </p:nvSpPr>
        <p:spPr>
          <a:xfrm>
            <a:off x="7454230" y="6551012"/>
            <a:ext cx="2075889" cy="123111"/>
          </a:xfrm>
          <a:prstGeom prst="rect">
            <a:avLst/>
          </a:prstGeom>
        </p:spPr>
        <p:txBody>
          <a:bodyPr wrap="none" lIns="0" tIns="0" rIns="0" bIns="0">
            <a:spAutoFit/>
          </a:bodyPr>
          <a:lstStyle/>
          <a:p>
            <a:r>
              <a:rPr lang="en-US" altLang="ja-JP" sz="800" dirty="0"/>
              <a:t>1</a:t>
            </a:r>
            <a:r>
              <a:rPr lang="ja-JP" altLang="en-US" sz="800" dirty="0"/>
              <a:t>リヤル </a:t>
            </a:r>
            <a:r>
              <a:rPr lang="ja-JP" altLang="en-US" sz="800"/>
              <a:t>＝　</a:t>
            </a:r>
            <a:r>
              <a:rPr lang="en-US" altLang="ja-JP" sz="800" dirty="0"/>
              <a:t>30.30 </a:t>
            </a:r>
            <a:r>
              <a:rPr lang="ja-JP" altLang="en-US" sz="800"/>
              <a:t>円　（</a:t>
            </a:r>
            <a:r>
              <a:rPr lang="en-US" altLang="ja-JP" sz="800"/>
              <a:t>2021</a:t>
            </a:r>
            <a:r>
              <a:rPr lang="ja-JP" altLang="en-US" sz="800"/>
              <a:t>年</a:t>
            </a:r>
            <a:r>
              <a:rPr lang="en-US" altLang="ja-JP" sz="800"/>
              <a:t>12</a:t>
            </a:r>
            <a:r>
              <a:rPr lang="ja-JP" altLang="en-US" sz="800"/>
              <a:t>月</a:t>
            </a:r>
            <a:r>
              <a:rPr lang="en-US" altLang="ja-JP" sz="800" dirty="0"/>
              <a:t>15</a:t>
            </a:r>
            <a:r>
              <a:rPr lang="ja-JP" altLang="en-US" sz="800" dirty="0"/>
              <a:t>日時点）</a:t>
            </a:r>
          </a:p>
        </p:txBody>
      </p:sp>
      <p:sp>
        <p:nvSpPr>
          <p:cNvPr id="10" name="テキスト ボックス 9">
            <a:extLst>
              <a:ext uri="{FF2B5EF4-FFF2-40B4-BE49-F238E27FC236}">
                <a16:creationId xmlns:a16="http://schemas.microsoft.com/office/drawing/2014/main" id="{FF3FA150-0507-BC66-205C-3F349B50A983}"/>
              </a:ext>
            </a:extLst>
          </p:cNvPr>
          <p:cNvSpPr txBox="1"/>
          <p:nvPr/>
        </p:nvSpPr>
        <p:spPr>
          <a:xfrm>
            <a:off x="8503570" y="2456626"/>
            <a:ext cx="1201956" cy="200055"/>
          </a:xfrm>
          <a:prstGeom prst="rect">
            <a:avLst/>
          </a:prstGeom>
          <a:noFill/>
        </p:spPr>
        <p:txBody>
          <a:bodyPr wrap="square">
            <a:spAutoFit/>
          </a:bodyPr>
          <a:lstStyle/>
          <a:p>
            <a:r>
              <a:rPr lang="en-US" altLang="ja-JP" sz="700" dirty="0">
                <a:solidFill>
                  <a:srgbClr val="000000"/>
                </a:solidFill>
                <a:cs typeface="Arial" panose="020B0604020202020204" pitchFamily="34" charset="0"/>
              </a:rPr>
              <a:t>※</a:t>
            </a:r>
            <a:r>
              <a:rPr lang="ja-JP" altLang="en-US" sz="700" dirty="0">
                <a:solidFill>
                  <a:srgbClr val="000000"/>
                </a:solidFill>
                <a:cs typeface="Arial" panose="020B0604020202020204" pitchFamily="34" charset="0"/>
              </a:rPr>
              <a:t>具体的な社名は非公開</a:t>
            </a:r>
            <a:endParaRPr lang="ja-JP" altLang="en-US" sz="700" dirty="0"/>
          </a:p>
        </p:txBody>
      </p:sp>
    </p:spTree>
    <p:extLst>
      <p:ext uri="{BB962C8B-B14F-4D97-AF65-F5344CB8AC3E}">
        <p14:creationId xmlns:p14="http://schemas.microsoft.com/office/powerpoint/2010/main" val="32372410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3A8A4C29-F27D-4D2B-9E80-1E97193950F8}"/>
              </a:ext>
            </a:extLst>
          </p:cNvPr>
          <p:cNvGraphicFramePr>
            <a:graphicFrameLocks noChangeAspect="1"/>
          </p:cNvGraphicFramePr>
          <p:nvPr>
            <p:custDataLst>
              <p:tags r:id="rId1"/>
            </p:custDataLst>
            <p:extLst>
              <p:ext uri="{D42A27DB-BD31-4B8C-83A1-F6EECF244321}">
                <p14:modId xmlns:p14="http://schemas.microsoft.com/office/powerpoint/2010/main" val="26801887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8" imgW="395" imgH="396" progId="TCLayout.ActiveDocument.1">
                  <p:embed/>
                </p:oleObj>
              </mc:Choice>
              <mc:Fallback>
                <p:oleObj name="think-cell Slide" r:id="rId28" imgW="395" imgH="396" progId="TCLayout.ActiveDocument.1">
                  <p:embed/>
                  <p:pic>
                    <p:nvPicPr>
                      <p:cNvPr id="10" name="Object 9" hidden="1">
                        <a:extLst>
                          <a:ext uri="{FF2B5EF4-FFF2-40B4-BE49-F238E27FC236}">
                            <a16:creationId xmlns:a16="http://schemas.microsoft.com/office/drawing/2014/main" id="{3A8A4C29-F27D-4D2B-9E80-1E97193950F8}"/>
                          </a:ext>
                        </a:extLst>
                      </p:cNvPr>
                      <p:cNvPicPr/>
                      <p:nvPr/>
                    </p:nvPicPr>
                    <p:blipFill>
                      <a:blip r:embed="rId29"/>
                      <a:stretch>
                        <a:fillRect/>
                      </a:stretch>
                    </p:blipFill>
                    <p:spPr>
                      <a:xfrm>
                        <a:off x="1588" y="1588"/>
                        <a:ext cx="1588" cy="1588"/>
                      </a:xfrm>
                      <a:prstGeom prst="rect">
                        <a:avLst/>
                      </a:prstGeom>
                    </p:spPr>
                  </p:pic>
                </p:oleObj>
              </mc:Fallback>
            </mc:AlternateContent>
          </a:graphicData>
        </a:graphic>
      </p:graphicFrame>
      <p:sp>
        <p:nvSpPr>
          <p:cNvPr id="8" name="タイトル 4">
            <a:extLst>
              <a:ext uri="{FF2B5EF4-FFF2-40B4-BE49-F238E27FC236}">
                <a16:creationId xmlns:a16="http://schemas.microsoft.com/office/drawing/2014/main" id="{0F972EA4-2BC2-4E16-B921-B9B03137EE1A}"/>
              </a:ext>
            </a:extLst>
          </p:cNvPr>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サウジアラビア／医療関連／制度</a:t>
            </a:r>
            <a:endParaRPr kumimoji="1" lang="ja-JP" altLang="en-US" dirty="0"/>
          </a:p>
        </p:txBody>
      </p:sp>
      <p:sp>
        <p:nvSpPr>
          <p:cNvPr id="9" name="テキスト プレースホルダー 5">
            <a:extLst>
              <a:ext uri="{FF2B5EF4-FFF2-40B4-BE49-F238E27FC236}">
                <a16:creationId xmlns:a16="http://schemas.microsoft.com/office/drawing/2014/main" id="{0A4E3BAD-10CF-43F9-89F3-C100F47B72B8}"/>
              </a:ext>
            </a:extLst>
          </p:cNvPr>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民間保険制度</a:t>
            </a:r>
          </a:p>
        </p:txBody>
      </p:sp>
      <p:graphicFrame>
        <p:nvGraphicFramePr>
          <p:cNvPr id="43" name="Chart 42">
            <a:extLst>
              <a:ext uri="{FF2B5EF4-FFF2-40B4-BE49-F238E27FC236}">
                <a16:creationId xmlns:a16="http://schemas.microsoft.com/office/drawing/2014/main" id="{4957568D-F95D-47DA-8DD2-5E09E69D6AAC}"/>
              </a:ext>
            </a:extLst>
          </p:cNvPr>
          <p:cNvGraphicFramePr/>
          <p:nvPr>
            <p:custDataLst>
              <p:tags r:id="rId2"/>
            </p:custDataLst>
            <p:extLst>
              <p:ext uri="{D42A27DB-BD31-4B8C-83A1-F6EECF244321}">
                <p14:modId xmlns:p14="http://schemas.microsoft.com/office/powerpoint/2010/main" val="271014934"/>
              </p:ext>
            </p:extLst>
          </p:nvPr>
        </p:nvGraphicFramePr>
        <p:xfrm>
          <a:off x="574675" y="3078163"/>
          <a:ext cx="8853488" cy="3170237"/>
        </p:xfrm>
        <a:graphic>
          <a:graphicData uri="http://schemas.openxmlformats.org/drawingml/2006/chart">
            <c:chart xmlns:c="http://schemas.openxmlformats.org/drawingml/2006/chart" xmlns:r="http://schemas.openxmlformats.org/officeDocument/2006/relationships" r:id="rId30"/>
          </a:graphicData>
        </a:graphic>
      </p:graphicFrame>
      <p:cxnSp>
        <p:nvCxnSpPr>
          <p:cNvPr id="107" name="Straight Connector 106">
            <a:extLst>
              <a:ext uri="{FF2B5EF4-FFF2-40B4-BE49-F238E27FC236}">
                <a16:creationId xmlns:a16="http://schemas.microsoft.com/office/drawing/2014/main" id="{AF2BCB2D-1EFA-441F-A721-C3C7B78A739C}"/>
              </a:ext>
            </a:extLst>
          </p:cNvPr>
          <p:cNvCxnSpPr/>
          <p:nvPr>
            <p:custDataLst>
              <p:tags r:id="rId3"/>
            </p:custDataLst>
          </p:nvPr>
        </p:nvCxnSpPr>
        <p:spPr bwMode="auto">
          <a:xfrm flipV="1">
            <a:off x="854075" y="2817813"/>
            <a:ext cx="8293100" cy="2792413"/>
          </a:xfrm>
          <a:prstGeom prst="line">
            <a:avLst/>
          </a:prstGeom>
          <a:ln w="28575" cap="flat" cmpd="sng" algn="ctr">
            <a:solidFill>
              <a:schemeClr val="tx1"/>
            </a:solidFill>
            <a:prstDash val="solid"/>
            <a:round/>
            <a:headEnd type="none" w="med" len="med"/>
            <a:tailEnd type="triangle" w="med" len="med"/>
          </a:ln>
          <a:effectLst/>
        </p:spPr>
        <p:style>
          <a:lnRef idx="1">
            <a:schemeClr val="dk1"/>
          </a:lnRef>
          <a:fillRef idx="0">
            <a:schemeClr val="dk1"/>
          </a:fillRef>
          <a:effectRef idx="0">
            <a:schemeClr val="dk1"/>
          </a:effectRef>
          <a:fontRef idx="minor">
            <a:schemeClr val="tx1"/>
          </a:fontRef>
        </p:style>
      </p:cxnSp>
      <p:sp>
        <p:nvSpPr>
          <p:cNvPr id="23" name="テキスト プレースホルダ 9">
            <a:extLst>
              <a:ext uri="{FF2B5EF4-FFF2-40B4-BE49-F238E27FC236}">
                <a16:creationId xmlns:a16="http://schemas.microsoft.com/office/drawing/2014/main" id="{63D4EB95-1A00-4A3C-A1C4-9BAB7F5DD42F}"/>
              </a:ext>
            </a:extLst>
          </p:cNvPr>
          <p:cNvSpPr>
            <a:spLocks noGrp="1"/>
          </p:cNvSpPr>
          <p:nvPr>
            <p:custDataLst>
              <p:tags r:id="rId4"/>
            </p:custDataLst>
          </p:nvPr>
        </p:nvSpPr>
        <p:spPr bwMode="auto">
          <a:xfrm>
            <a:off x="2259013"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15F1D70-84F1-49E5-9F94-FCE2872A6FC4}" type="datetime'''''''''''''''''''2''''''''''''''''''''''0''0''''4'''''''''">
              <a:rPr lang="en-US" altLang="en-US" sz="1200" smtClean="0"/>
              <a:pPr/>
              <a:t>2004</a:t>
            </a:fld>
            <a:endParaRPr lang="ja-JP" altLang="en-US" sz="1200" dirty="0"/>
          </a:p>
        </p:txBody>
      </p:sp>
      <p:sp>
        <p:nvSpPr>
          <p:cNvPr id="38" name="テキスト プレースホルダ 9">
            <a:extLst>
              <a:ext uri="{FF2B5EF4-FFF2-40B4-BE49-F238E27FC236}">
                <a16:creationId xmlns:a16="http://schemas.microsoft.com/office/drawing/2014/main" id="{6F8E1234-0908-4878-A586-C995329A85FE}"/>
              </a:ext>
            </a:extLst>
          </p:cNvPr>
          <p:cNvSpPr>
            <a:spLocks noGrp="1"/>
          </p:cNvSpPr>
          <p:nvPr>
            <p:custDataLst>
              <p:tags r:id="rId5"/>
            </p:custDataLst>
          </p:nvPr>
        </p:nvSpPr>
        <p:spPr bwMode="auto">
          <a:xfrm>
            <a:off x="8183563"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272B3F5-9202-4114-8A37-59073E9FF1A6}" type="datetime'''''''''''''''''''''''2''''''01''''''''''''9'''''''''''''''">
              <a:rPr lang="en-US" altLang="en-US" sz="1200" smtClean="0"/>
              <a:pPr/>
              <a:t>2019</a:t>
            </a:fld>
            <a:endParaRPr lang="ja-JP" altLang="en-US" sz="1200" dirty="0"/>
          </a:p>
        </p:txBody>
      </p:sp>
      <p:sp>
        <p:nvSpPr>
          <p:cNvPr id="30" name="テキスト プレースホルダ 9">
            <a:extLst>
              <a:ext uri="{FF2B5EF4-FFF2-40B4-BE49-F238E27FC236}">
                <a16:creationId xmlns:a16="http://schemas.microsoft.com/office/drawing/2014/main" id="{FDADB845-3788-4621-9304-AE023D2E0175}"/>
              </a:ext>
            </a:extLst>
          </p:cNvPr>
          <p:cNvSpPr>
            <a:spLocks noGrp="1"/>
          </p:cNvSpPr>
          <p:nvPr>
            <p:custDataLst>
              <p:tags r:id="rId6"/>
            </p:custDataLst>
          </p:nvPr>
        </p:nvSpPr>
        <p:spPr bwMode="auto">
          <a:xfrm>
            <a:off x="5030788" y="6216650"/>
            <a:ext cx="338138"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A46FD44-1CA4-4056-9951-44FD1CB4115B}" type="datetime'''''''''''''''''''''''''201''''''''''''''''''1'''''''''">
              <a:rPr lang="en-US" altLang="en-US" sz="1200" smtClean="0"/>
              <a:pPr/>
              <a:t>2011</a:t>
            </a:fld>
            <a:endParaRPr lang="ja-JP" altLang="en-US" sz="1200" dirty="0"/>
          </a:p>
        </p:txBody>
      </p:sp>
      <p:sp>
        <p:nvSpPr>
          <p:cNvPr id="12" name="テキスト プレースホルダ 9">
            <a:extLst>
              <a:ext uri="{FF2B5EF4-FFF2-40B4-BE49-F238E27FC236}">
                <a16:creationId xmlns:a16="http://schemas.microsoft.com/office/drawing/2014/main" id="{45EA959A-2173-49C2-8266-92A5E79C11CF}"/>
              </a:ext>
            </a:extLst>
          </p:cNvPr>
          <p:cNvSpPr>
            <a:spLocks noGrp="1"/>
          </p:cNvSpPr>
          <p:nvPr>
            <p:custDataLst>
              <p:tags r:id="rId7"/>
            </p:custDataLst>
          </p:nvPr>
        </p:nvSpPr>
        <p:spPr bwMode="auto">
          <a:xfrm>
            <a:off x="679450"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9B06B65-A36A-4787-AA35-8FA529B28076}" type="datetime'''''''''''2''''0''''''0''''''''''''''0'">
              <a:rPr lang="en-US" altLang="en-US" sz="1200" smtClean="0"/>
              <a:pPr/>
              <a:t>2000</a:t>
            </a:fld>
            <a:endParaRPr lang="ja-JP" altLang="en-US" sz="1200" dirty="0"/>
          </a:p>
        </p:txBody>
      </p:sp>
      <p:sp>
        <p:nvSpPr>
          <p:cNvPr id="25" name="テキスト プレースホルダ 9">
            <a:extLst>
              <a:ext uri="{FF2B5EF4-FFF2-40B4-BE49-F238E27FC236}">
                <a16:creationId xmlns:a16="http://schemas.microsoft.com/office/drawing/2014/main" id="{B693899E-C83A-4625-AC90-2C887E8F7C15}"/>
              </a:ext>
            </a:extLst>
          </p:cNvPr>
          <p:cNvSpPr>
            <a:spLocks noGrp="1"/>
          </p:cNvSpPr>
          <p:nvPr>
            <p:custDataLst>
              <p:tags r:id="rId8"/>
            </p:custDataLst>
          </p:nvPr>
        </p:nvSpPr>
        <p:spPr bwMode="auto">
          <a:xfrm>
            <a:off x="3049588"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A107332-46CE-4AD4-AE64-0E595AC024F7}" type="datetime'''2''''''''''''''''''''0''''''''''''0''''6'''''''''''''">
              <a:rPr lang="en-US" altLang="en-US" sz="1200" smtClean="0"/>
              <a:pPr/>
              <a:t>2006</a:t>
            </a:fld>
            <a:endParaRPr lang="ja-JP" altLang="en-US" sz="1200" dirty="0"/>
          </a:p>
        </p:txBody>
      </p:sp>
      <p:sp>
        <p:nvSpPr>
          <p:cNvPr id="13" name="テキスト プレースホルダ 9">
            <a:extLst>
              <a:ext uri="{FF2B5EF4-FFF2-40B4-BE49-F238E27FC236}">
                <a16:creationId xmlns:a16="http://schemas.microsoft.com/office/drawing/2014/main" id="{CC047AC0-E8E4-46B3-853B-F682DF448FFC}"/>
              </a:ext>
            </a:extLst>
          </p:cNvPr>
          <p:cNvSpPr>
            <a:spLocks noGrp="1"/>
          </p:cNvSpPr>
          <p:nvPr>
            <p:custDataLst>
              <p:tags r:id="rId9"/>
            </p:custDataLst>
          </p:nvPr>
        </p:nvSpPr>
        <p:spPr bwMode="auto">
          <a:xfrm>
            <a:off x="1074738"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5927678-199B-4B70-B811-875500C6D97D}" type="datetime'20''0''''''''''''''''1'''''''''''''''">
              <a:rPr lang="en-US" altLang="en-US" sz="1200" smtClean="0"/>
              <a:pPr/>
              <a:t>2001</a:t>
            </a:fld>
            <a:endParaRPr lang="ja-JP" altLang="en-US" sz="1200" dirty="0"/>
          </a:p>
        </p:txBody>
      </p:sp>
      <p:sp>
        <p:nvSpPr>
          <p:cNvPr id="26" name="テキスト プレースホルダ 9">
            <a:extLst>
              <a:ext uri="{FF2B5EF4-FFF2-40B4-BE49-F238E27FC236}">
                <a16:creationId xmlns:a16="http://schemas.microsoft.com/office/drawing/2014/main" id="{E5D8C5F7-75F4-4B23-8A80-9961DF65092D}"/>
              </a:ext>
            </a:extLst>
          </p:cNvPr>
          <p:cNvSpPr>
            <a:spLocks noGrp="1"/>
          </p:cNvSpPr>
          <p:nvPr>
            <p:custDataLst>
              <p:tags r:id="rId10"/>
            </p:custDataLst>
          </p:nvPr>
        </p:nvSpPr>
        <p:spPr bwMode="auto">
          <a:xfrm>
            <a:off x="3443288"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3F04407-CFBF-4A3F-8CFB-138417EC79F9}" type="datetime'''20''''''''0''''''7'''''''''''''''''''''''''''''">
              <a:rPr lang="en-US" altLang="en-US" sz="1200" smtClean="0"/>
              <a:pPr/>
              <a:t>2007</a:t>
            </a:fld>
            <a:endParaRPr lang="ja-JP" altLang="en-US" sz="1200" dirty="0"/>
          </a:p>
        </p:txBody>
      </p:sp>
      <p:sp>
        <p:nvSpPr>
          <p:cNvPr id="14" name="テキスト プレースホルダ 9">
            <a:extLst>
              <a:ext uri="{FF2B5EF4-FFF2-40B4-BE49-F238E27FC236}">
                <a16:creationId xmlns:a16="http://schemas.microsoft.com/office/drawing/2014/main" id="{527247A9-BC40-44C2-97E3-B07A83F61233}"/>
              </a:ext>
            </a:extLst>
          </p:cNvPr>
          <p:cNvSpPr>
            <a:spLocks noGrp="1"/>
          </p:cNvSpPr>
          <p:nvPr>
            <p:custDataLst>
              <p:tags r:id="rId11"/>
            </p:custDataLst>
          </p:nvPr>
        </p:nvSpPr>
        <p:spPr bwMode="auto">
          <a:xfrm>
            <a:off x="1470025"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2F462A1-66C9-44BD-866F-52EE8EE53155}" type="datetime'2''''0''''''''0''''''''''''''''''''''''''''''''''''''''2'">
              <a:rPr lang="en-US" altLang="en-US" sz="1200" smtClean="0"/>
              <a:pPr/>
              <a:t>2002</a:t>
            </a:fld>
            <a:endParaRPr lang="ja-JP" altLang="en-US" sz="1200" dirty="0"/>
          </a:p>
        </p:txBody>
      </p:sp>
      <p:sp>
        <p:nvSpPr>
          <p:cNvPr id="22" name="テキスト プレースホルダ 9">
            <a:extLst>
              <a:ext uri="{FF2B5EF4-FFF2-40B4-BE49-F238E27FC236}">
                <a16:creationId xmlns:a16="http://schemas.microsoft.com/office/drawing/2014/main" id="{0C43565D-9CA4-4F3F-9E60-4D3EFEE09553}"/>
              </a:ext>
            </a:extLst>
          </p:cNvPr>
          <p:cNvSpPr>
            <a:spLocks noGrp="1"/>
          </p:cNvSpPr>
          <p:nvPr>
            <p:custDataLst>
              <p:tags r:id="rId12"/>
            </p:custDataLst>
          </p:nvPr>
        </p:nvSpPr>
        <p:spPr bwMode="auto">
          <a:xfrm>
            <a:off x="1863725"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EDB7048-9C94-4463-A1C1-43D56A5E93CD}" type="datetime'''''2''''''''''''''''''''0''''0''''''''''''''''''3'''''''">
              <a:rPr lang="en-US" altLang="en-US" sz="1200" smtClean="0"/>
              <a:pPr/>
              <a:t>2003</a:t>
            </a:fld>
            <a:endParaRPr lang="ja-JP" altLang="en-US" sz="1200" dirty="0"/>
          </a:p>
        </p:txBody>
      </p:sp>
      <p:sp>
        <p:nvSpPr>
          <p:cNvPr id="29" name="テキスト プレースホルダ 9">
            <a:extLst>
              <a:ext uri="{FF2B5EF4-FFF2-40B4-BE49-F238E27FC236}">
                <a16:creationId xmlns:a16="http://schemas.microsoft.com/office/drawing/2014/main" id="{B112F699-A6AB-4366-90C4-CC0F5993B84F}"/>
              </a:ext>
            </a:extLst>
          </p:cNvPr>
          <p:cNvSpPr>
            <a:spLocks noGrp="1"/>
          </p:cNvSpPr>
          <p:nvPr>
            <p:custDataLst>
              <p:tags r:id="rId13"/>
            </p:custDataLst>
          </p:nvPr>
        </p:nvSpPr>
        <p:spPr bwMode="auto">
          <a:xfrm>
            <a:off x="4629150"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4F79CA7-55DD-4CFF-8BF5-508748F97100}" type="datetime'''''2''''''''''0''''''''''1''''0'''''''''''">
              <a:rPr lang="en-US" altLang="en-US" sz="1200" smtClean="0"/>
              <a:pPr/>
              <a:t>2010</a:t>
            </a:fld>
            <a:endParaRPr lang="ja-JP" altLang="en-US" sz="1200" dirty="0"/>
          </a:p>
        </p:txBody>
      </p:sp>
      <p:sp>
        <p:nvSpPr>
          <p:cNvPr id="24" name="テキスト プレースホルダ 9">
            <a:extLst>
              <a:ext uri="{FF2B5EF4-FFF2-40B4-BE49-F238E27FC236}">
                <a16:creationId xmlns:a16="http://schemas.microsoft.com/office/drawing/2014/main" id="{0A997B44-F1B4-49CB-9124-1F712F00C83E}"/>
              </a:ext>
            </a:extLst>
          </p:cNvPr>
          <p:cNvSpPr>
            <a:spLocks noGrp="1"/>
          </p:cNvSpPr>
          <p:nvPr>
            <p:custDataLst>
              <p:tags r:id="rId14"/>
            </p:custDataLst>
          </p:nvPr>
        </p:nvSpPr>
        <p:spPr bwMode="auto">
          <a:xfrm>
            <a:off x="2654300"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91DA5E3-557E-41B0-BAAB-8165B3F95252}" type="datetime'2''''''''0''0''''''''''''''''''''''''''''''5'''''''''''">
              <a:rPr lang="en-US" altLang="en-US" sz="1200" smtClean="0"/>
              <a:pPr/>
              <a:t>2005</a:t>
            </a:fld>
            <a:endParaRPr lang="ja-JP" altLang="en-US" sz="1200" dirty="0"/>
          </a:p>
        </p:txBody>
      </p:sp>
      <p:sp>
        <p:nvSpPr>
          <p:cNvPr id="33" name="テキスト プレースホルダ 9">
            <a:extLst>
              <a:ext uri="{FF2B5EF4-FFF2-40B4-BE49-F238E27FC236}">
                <a16:creationId xmlns:a16="http://schemas.microsoft.com/office/drawing/2014/main" id="{309D2AEA-D45E-4698-93DB-B1E1FEA8EBC5}"/>
              </a:ext>
            </a:extLst>
          </p:cNvPr>
          <p:cNvSpPr>
            <a:spLocks noGrp="1"/>
          </p:cNvSpPr>
          <p:nvPr>
            <p:custDataLst>
              <p:tags r:id="rId15"/>
            </p:custDataLst>
          </p:nvPr>
        </p:nvSpPr>
        <p:spPr bwMode="auto">
          <a:xfrm>
            <a:off x="6208713"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0DB2056-49CC-47CD-A8B7-81C847185B94}" type="datetime'2''01''''''''''''''''4'''''''''''''''''''''''''''''''">
              <a:rPr lang="en-US" altLang="en-US" sz="1200" smtClean="0"/>
              <a:pPr/>
              <a:t>2014</a:t>
            </a:fld>
            <a:endParaRPr lang="ja-JP" altLang="en-US" sz="1200" dirty="0"/>
          </a:p>
        </p:txBody>
      </p:sp>
      <p:sp>
        <p:nvSpPr>
          <p:cNvPr id="27" name="テキスト プレースホルダ 9">
            <a:extLst>
              <a:ext uri="{FF2B5EF4-FFF2-40B4-BE49-F238E27FC236}">
                <a16:creationId xmlns:a16="http://schemas.microsoft.com/office/drawing/2014/main" id="{A9805F42-E971-46FD-8F65-BA55A320D51D}"/>
              </a:ext>
            </a:extLst>
          </p:cNvPr>
          <p:cNvSpPr>
            <a:spLocks noGrp="1"/>
          </p:cNvSpPr>
          <p:nvPr>
            <p:custDataLst>
              <p:tags r:id="rId16"/>
            </p:custDataLst>
          </p:nvPr>
        </p:nvSpPr>
        <p:spPr bwMode="auto">
          <a:xfrm>
            <a:off x="3838575"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D4CC575-FCC0-4FE5-BEC5-81D10549147C}" type="datetime'''''''''''''''''''''2''''''''''''0''08'''''">
              <a:rPr lang="en-US" altLang="en-US" sz="1200" smtClean="0"/>
              <a:pPr/>
              <a:t>2008</a:t>
            </a:fld>
            <a:endParaRPr lang="ja-JP" altLang="en-US" sz="1200" dirty="0"/>
          </a:p>
        </p:txBody>
      </p:sp>
      <p:sp>
        <p:nvSpPr>
          <p:cNvPr id="28" name="テキスト プレースホルダ 9">
            <a:extLst>
              <a:ext uri="{FF2B5EF4-FFF2-40B4-BE49-F238E27FC236}">
                <a16:creationId xmlns:a16="http://schemas.microsoft.com/office/drawing/2014/main" id="{2C261A06-8E72-4995-A4E1-D61C878B1C84}"/>
              </a:ext>
            </a:extLst>
          </p:cNvPr>
          <p:cNvSpPr>
            <a:spLocks noGrp="1"/>
          </p:cNvSpPr>
          <p:nvPr>
            <p:custDataLst>
              <p:tags r:id="rId17"/>
            </p:custDataLst>
          </p:nvPr>
        </p:nvSpPr>
        <p:spPr bwMode="auto">
          <a:xfrm>
            <a:off x="4233863"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42CA7E8-F122-47C1-8F5F-4FB24BFEEC81}" type="datetime'''''''''''''''''''''''''2''0''''''''''''''''''''0''''9'''''''">
              <a:rPr lang="en-US" altLang="en-US" sz="1200" smtClean="0"/>
              <a:pPr/>
              <a:t>2009</a:t>
            </a:fld>
            <a:endParaRPr lang="ja-JP" altLang="en-US" sz="1200" dirty="0"/>
          </a:p>
        </p:txBody>
      </p:sp>
      <p:sp>
        <p:nvSpPr>
          <p:cNvPr id="31" name="テキスト プレースホルダ 9">
            <a:extLst>
              <a:ext uri="{FF2B5EF4-FFF2-40B4-BE49-F238E27FC236}">
                <a16:creationId xmlns:a16="http://schemas.microsoft.com/office/drawing/2014/main" id="{FC3AD2AE-2910-436E-869F-FD52D49D3193}"/>
              </a:ext>
            </a:extLst>
          </p:cNvPr>
          <p:cNvSpPr>
            <a:spLocks noGrp="1"/>
          </p:cNvSpPr>
          <p:nvPr>
            <p:custDataLst>
              <p:tags r:id="rId18"/>
            </p:custDataLst>
          </p:nvPr>
        </p:nvSpPr>
        <p:spPr bwMode="auto">
          <a:xfrm>
            <a:off x="5418138"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E11AF30-CE87-4869-A640-6C19C8E16C24}" type="datetime'''''''''''''''''''''''20''''''''''''''''''1''2'''''''''''">
              <a:rPr lang="en-US" altLang="en-US" sz="1200" smtClean="0"/>
              <a:pPr/>
              <a:t>2012</a:t>
            </a:fld>
            <a:endParaRPr lang="ja-JP" altLang="en-US" sz="1200" dirty="0"/>
          </a:p>
        </p:txBody>
      </p:sp>
      <p:sp>
        <p:nvSpPr>
          <p:cNvPr id="32" name="テキスト プレースホルダ 9">
            <a:extLst>
              <a:ext uri="{FF2B5EF4-FFF2-40B4-BE49-F238E27FC236}">
                <a16:creationId xmlns:a16="http://schemas.microsoft.com/office/drawing/2014/main" id="{383B12AC-21F1-4757-AD56-7178C1516612}"/>
              </a:ext>
            </a:extLst>
          </p:cNvPr>
          <p:cNvSpPr>
            <a:spLocks noGrp="1"/>
          </p:cNvSpPr>
          <p:nvPr>
            <p:custDataLst>
              <p:tags r:id="rId19"/>
            </p:custDataLst>
          </p:nvPr>
        </p:nvSpPr>
        <p:spPr bwMode="auto">
          <a:xfrm>
            <a:off x="5813425"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62444ED-D65F-4347-849F-45CA1866A2BA}" type="datetime'''''''''''''2''''''''''''''''''''''0''''1''''''''''3'">
              <a:rPr lang="en-US" altLang="en-US" sz="1200" smtClean="0"/>
              <a:pPr/>
              <a:t>2013</a:t>
            </a:fld>
            <a:endParaRPr lang="ja-JP" altLang="en-US" sz="1200" dirty="0"/>
          </a:p>
        </p:txBody>
      </p:sp>
      <p:sp>
        <p:nvSpPr>
          <p:cNvPr id="34" name="テキスト プレースホルダ 9">
            <a:extLst>
              <a:ext uri="{FF2B5EF4-FFF2-40B4-BE49-F238E27FC236}">
                <a16:creationId xmlns:a16="http://schemas.microsoft.com/office/drawing/2014/main" id="{70ACEC9E-1F35-452F-AAEF-76CDEDBA49BD}"/>
              </a:ext>
            </a:extLst>
          </p:cNvPr>
          <p:cNvSpPr>
            <a:spLocks noGrp="1"/>
          </p:cNvSpPr>
          <p:nvPr>
            <p:custDataLst>
              <p:tags r:id="rId20"/>
            </p:custDataLst>
          </p:nvPr>
        </p:nvSpPr>
        <p:spPr bwMode="auto">
          <a:xfrm>
            <a:off x="6604000"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E98EEAA-399E-42E5-86FE-53E53DE0FB33}" type="datetime'''''''''''20''''''''''''''''1''''''''''''''''''''''''''''5'">
              <a:rPr lang="en-US" altLang="en-US" sz="1200" smtClean="0"/>
              <a:pPr/>
              <a:t>2015</a:t>
            </a:fld>
            <a:endParaRPr lang="ja-JP" altLang="en-US" sz="1200" dirty="0"/>
          </a:p>
        </p:txBody>
      </p:sp>
      <p:sp>
        <p:nvSpPr>
          <p:cNvPr id="35" name="テキスト プレースホルダ 9">
            <a:extLst>
              <a:ext uri="{FF2B5EF4-FFF2-40B4-BE49-F238E27FC236}">
                <a16:creationId xmlns:a16="http://schemas.microsoft.com/office/drawing/2014/main" id="{A97D71B7-108E-424C-ADEF-12EE3ED748C6}"/>
              </a:ext>
            </a:extLst>
          </p:cNvPr>
          <p:cNvSpPr>
            <a:spLocks noGrp="1"/>
          </p:cNvSpPr>
          <p:nvPr>
            <p:custDataLst>
              <p:tags r:id="rId21"/>
            </p:custDataLst>
          </p:nvPr>
        </p:nvSpPr>
        <p:spPr bwMode="auto">
          <a:xfrm>
            <a:off x="6997700"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C2CEEBF-ACB8-4E6C-B68B-3FB8B07EC2CE}" type="datetime'''''''''''''''''''''''''''20''''''''''''''''''''''1''6'''''''">
              <a:rPr lang="en-US" altLang="en-US" sz="1200" smtClean="0"/>
              <a:pPr/>
              <a:t>2016</a:t>
            </a:fld>
            <a:endParaRPr lang="ja-JP" altLang="en-US" sz="1200" dirty="0"/>
          </a:p>
        </p:txBody>
      </p:sp>
      <p:sp>
        <p:nvSpPr>
          <p:cNvPr id="36" name="テキスト プレースホルダ 9">
            <a:extLst>
              <a:ext uri="{FF2B5EF4-FFF2-40B4-BE49-F238E27FC236}">
                <a16:creationId xmlns:a16="http://schemas.microsoft.com/office/drawing/2014/main" id="{EC0C92BD-A36C-42BF-8A81-BA7DDA7F988A}"/>
              </a:ext>
            </a:extLst>
          </p:cNvPr>
          <p:cNvSpPr>
            <a:spLocks noGrp="1"/>
          </p:cNvSpPr>
          <p:nvPr>
            <p:custDataLst>
              <p:tags r:id="rId22"/>
            </p:custDataLst>
          </p:nvPr>
        </p:nvSpPr>
        <p:spPr bwMode="auto">
          <a:xfrm>
            <a:off x="7392988"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A4A1783-0BD7-4714-8931-2C75824EF631}" type="datetime'''''''2''''''''''''''''''''''0''''''''''1''7'''''''">
              <a:rPr lang="en-US" altLang="en-US" sz="1200" smtClean="0"/>
              <a:pPr/>
              <a:t>2017</a:t>
            </a:fld>
            <a:endParaRPr lang="ja-JP" altLang="en-US" sz="1200" dirty="0"/>
          </a:p>
        </p:txBody>
      </p:sp>
      <p:sp>
        <p:nvSpPr>
          <p:cNvPr id="37" name="テキスト プレースホルダ 9">
            <a:extLst>
              <a:ext uri="{FF2B5EF4-FFF2-40B4-BE49-F238E27FC236}">
                <a16:creationId xmlns:a16="http://schemas.microsoft.com/office/drawing/2014/main" id="{96EAD1C2-B772-4469-A2B3-B9491282B034}"/>
              </a:ext>
            </a:extLst>
          </p:cNvPr>
          <p:cNvSpPr>
            <a:spLocks noGrp="1"/>
          </p:cNvSpPr>
          <p:nvPr>
            <p:custDataLst>
              <p:tags r:id="rId23"/>
            </p:custDataLst>
          </p:nvPr>
        </p:nvSpPr>
        <p:spPr bwMode="auto">
          <a:xfrm>
            <a:off x="7788275"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B855E87-9CAC-4DD1-B6CE-7C95D9695919}" type="datetime'''''''''''''''''''''''''''2''''''01''''8'''''''''''''''">
              <a:rPr lang="en-US" altLang="en-US" sz="1200" smtClean="0"/>
              <a:pPr/>
              <a:t>2018</a:t>
            </a:fld>
            <a:endParaRPr lang="ja-JP" altLang="en-US" sz="1200" dirty="0"/>
          </a:p>
        </p:txBody>
      </p:sp>
      <p:sp>
        <p:nvSpPr>
          <p:cNvPr id="39" name="テキスト プレースホルダ 9">
            <a:extLst>
              <a:ext uri="{FF2B5EF4-FFF2-40B4-BE49-F238E27FC236}">
                <a16:creationId xmlns:a16="http://schemas.microsoft.com/office/drawing/2014/main" id="{310A5C9E-37CB-45C7-8BCA-08AAFA5B4D5B}"/>
              </a:ext>
            </a:extLst>
          </p:cNvPr>
          <p:cNvSpPr>
            <a:spLocks noGrp="1"/>
          </p:cNvSpPr>
          <p:nvPr>
            <p:custDataLst>
              <p:tags r:id="rId24"/>
            </p:custDataLst>
          </p:nvPr>
        </p:nvSpPr>
        <p:spPr bwMode="auto">
          <a:xfrm>
            <a:off x="8577263"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37F84AC-87F6-4AFD-AD30-201589A8B138}" type="datetime'''''''''''2''0''''''2''''''''0'''''''''''''''''''">
              <a:rPr lang="en-US" altLang="en-US" sz="1200" smtClean="0"/>
              <a:pPr/>
              <a:t>2020</a:t>
            </a:fld>
            <a:endParaRPr lang="ja-JP" altLang="en-US" sz="1200" dirty="0"/>
          </a:p>
        </p:txBody>
      </p:sp>
      <p:sp>
        <p:nvSpPr>
          <p:cNvPr id="40" name="テキスト プレースホルダ 9">
            <a:extLst>
              <a:ext uri="{FF2B5EF4-FFF2-40B4-BE49-F238E27FC236}">
                <a16:creationId xmlns:a16="http://schemas.microsoft.com/office/drawing/2014/main" id="{3E8DD3F0-709D-4B97-8859-9B7DFD4E958E}"/>
              </a:ext>
            </a:extLst>
          </p:cNvPr>
          <p:cNvSpPr>
            <a:spLocks noGrp="1"/>
          </p:cNvSpPr>
          <p:nvPr>
            <p:custDataLst>
              <p:tags r:id="rId25"/>
            </p:custDataLst>
          </p:nvPr>
        </p:nvSpPr>
        <p:spPr bwMode="auto">
          <a:xfrm>
            <a:off x="8972550" y="6216650"/>
            <a:ext cx="349250" cy="3651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6EF66A9-36AA-4EAC-8757-51D3AC714038}" type="datetime'2''''0''''''2''''''''''''''''''''''''''''''''''''''1'''''''">
              <a:rPr lang="en-US" altLang="en-US" sz="1200" smtClean="0"/>
              <a:pPr/>
              <a:t>2021</a:t>
            </a:fld>
            <a:endParaRPr lang="en-US" altLang="en-US" sz="1200" dirty="0"/>
          </a:p>
          <a:p>
            <a:pPr marL="0" indent="0" algn="ctr">
              <a:spcBef>
                <a:spcPct val="0"/>
              </a:spcBef>
              <a:buNone/>
            </a:pPr>
            <a:r>
              <a:rPr lang="ja-JP" altLang="en-US" sz="1200" dirty="0"/>
              <a:t>推計</a:t>
            </a:r>
          </a:p>
        </p:txBody>
      </p:sp>
      <p:sp>
        <p:nvSpPr>
          <p:cNvPr id="105" name="テキスト プレースホルダ 9">
            <a:extLst>
              <a:ext uri="{FF2B5EF4-FFF2-40B4-BE49-F238E27FC236}">
                <a16:creationId xmlns:a16="http://schemas.microsoft.com/office/drawing/2014/main" id="{C8E8BD9A-E2B7-4299-A74A-731F549A6491}"/>
              </a:ext>
            </a:extLst>
          </p:cNvPr>
          <p:cNvSpPr>
            <a:spLocks noGrp="1"/>
          </p:cNvSpPr>
          <p:nvPr>
            <p:custDataLst>
              <p:tags r:id="rId26"/>
            </p:custDataLst>
          </p:nvPr>
        </p:nvSpPr>
        <p:spPr bwMode="auto">
          <a:xfrm>
            <a:off x="4424363" y="4062413"/>
            <a:ext cx="1152525" cy="301625"/>
          </a:xfrm>
          <a:prstGeom prst="ellipse">
            <a:avLst/>
          </a:prstGeom>
          <a:solidFill>
            <a:schemeClr val="bg1"/>
          </a:solidFill>
          <a:ln w="9525" algn="ctr">
            <a:solidFill>
              <a:schemeClr val="tx1"/>
            </a:solidFill>
          </a:ln>
          <a:effec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r>
              <a:rPr lang="ja-JP" altLang="en-US" sz="1400" b="1" dirty="0">
                <a:effectLst/>
              </a:rPr>
              <a:t>年率</a:t>
            </a:r>
            <a:fld id="{A4F7EA79-57FF-44E7-8CBD-E8CA3FC1209A}" type="datetime'''''''+''''''''2''''''''''''''''''0%'''''''''''''''''''''''">
              <a:rPr lang="en-US" altLang="en-US" sz="1400" b="1" smtClean="0">
                <a:effectLst/>
              </a:rPr>
              <a:pPr/>
              <a:t>+20%</a:t>
            </a:fld>
            <a:endParaRPr lang="ja-JP" altLang="en-US" sz="1400" b="1" dirty="0"/>
          </a:p>
        </p:txBody>
      </p:sp>
      <p:sp>
        <p:nvSpPr>
          <p:cNvPr id="103" name="テキスト ボックス 20">
            <a:extLst>
              <a:ext uri="{FF2B5EF4-FFF2-40B4-BE49-F238E27FC236}">
                <a16:creationId xmlns:a16="http://schemas.microsoft.com/office/drawing/2014/main" id="{B50058B5-064B-4608-BF2C-5D3C59FB5E65}"/>
              </a:ext>
            </a:extLst>
          </p:cNvPr>
          <p:cNvSpPr txBox="1"/>
          <p:nvPr/>
        </p:nvSpPr>
        <p:spPr>
          <a:xfrm>
            <a:off x="200472" y="6597352"/>
            <a:ext cx="900100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Saudi Arabian Monetary </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Autority</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(SAMA)</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04" name="Rectangle 6">
            <a:extLst>
              <a:ext uri="{FF2B5EF4-FFF2-40B4-BE49-F238E27FC236}">
                <a16:creationId xmlns:a16="http://schemas.microsoft.com/office/drawing/2014/main" id="{82C0D577-157A-45A0-89F2-E98D62DC065A}"/>
              </a:ext>
            </a:extLst>
          </p:cNvPr>
          <p:cNvSpPr>
            <a:spLocks noChangeArrowheads="1"/>
          </p:cNvSpPr>
          <p:nvPr/>
        </p:nvSpPr>
        <p:spPr bwMode="auto">
          <a:xfrm>
            <a:off x="679450" y="2132856"/>
            <a:ext cx="8352928" cy="491315"/>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サウジアラビアにおける民間医療保険の保険料収入</a:t>
            </a:r>
          </a:p>
          <a:p>
            <a:pPr>
              <a:spcAft>
                <a:spcPts val="0"/>
              </a:spcAft>
            </a:pPr>
            <a:r>
              <a:rPr lang="ja-JP" altLang="en-US" sz="1000" dirty="0">
                <a:latin typeface="HGP創英角ｺﾞｼｯｸUB" pitchFamily="50" charset="-128"/>
                <a:ea typeface="HGP創英角ｺﾞｼｯｸUB" pitchFamily="50" charset="-128"/>
              </a:rPr>
              <a:t>百万</a:t>
            </a:r>
            <a:r>
              <a:rPr lang="en-US" altLang="ja-JP" sz="1000" dirty="0">
                <a:latin typeface="HGP創英角ｺﾞｼｯｸUB" pitchFamily="50" charset="-128"/>
                <a:ea typeface="HGP創英角ｺﾞｼｯｸUB" pitchFamily="50" charset="-128"/>
              </a:rPr>
              <a:t>US$</a:t>
            </a:r>
            <a:endParaRPr lang="ja-JP" altLang="en-US" sz="1000" dirty="0">
              <a:latin typeface="HGP創英角ｺﾞｼｯｸUB" pitchFamily="50" charset="-128"/>
              <a:ea typeface="HGP創英角ｺﾞｼｯｸUB" pitchFamily="50" charset="-128"/>
            </a:endParaRPr>
          </a:p>
        </p:txBody>
      </p:sp>
      <p:sp>
        <p:nvSpPr>
          <p:cNvPr id="111" name="テキスト ボックス 45">
            <a:extLst>
              <a:ext uri="{FF2B5EF4-FFF2-40B4-BE49-F238E27FC236}">
                <a16:creationId xmlns:a16="http://schemas.microsoft.com/office/drawing/2014/main" id="{36F393C6-F382-4673-BEA0-EA14E09A2387}"/>
              </a:ext>
            </a:extLst>
          </p:cNvPr>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サウジアラビアの民間保険医療市場は、この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年で</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倍以上に成長している。</a:t>
            </a:r>
          </a:p>
        </p:txBody>
      </p:sp>
    </p:spTree>
    <p:extLst>
      <p:ext uri="{BB962C8B-B14F-4D97-AF65-F5344CB8AC3E}">
        <p14:creationId xmlns:p14="http://schemas.microsoft.com/office/powerpoint/2010/main" val="9404757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0BF08F8E-FBEE-4C2D-AAC2-4C5751F1AB6C}"/>
              </a:ext>
            </a:extLst>
          </p:cNvPr>
          <p:cNvGraphicFramePr>
            <a:graphicFrameLocks noChangeAspect="1"/>
          </p:cNvGraphicFramePr>
          <p:nvPr>
            <p:custDataLst>
              <p:tags r:id="rId1"/>
            </p:custDataLst>
            <p:extLst>
              <p:ext uri="{D42A27DB-BD31-4B8C-83A1-F6EECF244321}">
                <p14:modId xmlns:p14="http://schemas.microsoft.com/office/powerpoint/2010/main" val="9008198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6" name="Object 5" hidden="1">
                        <a:extLst>
                          <a:ext uri="{FF2B5EF4-FFF2-40B4-BE49-F238E27FC236}">
                            <a16:creationId xmlns:a16="http://schemas.microsoft.com/office/drawing/2014/main" id="{0BF08F8E-FBEE-4C2D-AAC2-4C5751F1AB6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p:txBody>
          <a:bodyPr vert="horz"/>
          <a:lstStyle/>
          <a:p>
            <a:r>
              <a:rPr lang="ja-JP" altLang="en-US" dirty="0"/>
              <a:t>サウジアラビア／医療関連／制度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民間保険会社（</a:t>
            </a:r>
            <a:r>
              <a:rPr lang="en-US" altLang="ja-JP" dirty="0"/>
              <a:t>1/2</a:t>
            </a:r>
            <a:r>
              <a:rPr lang="ja-JP" altLang="en-US" dirty="0"/>
              <a:t>）</a:t>
            </a:r>
            <a:endParaRPr lang="en-US" altLang="ja-JP" dirty="0"/>
          </a:p>
        </p:txBody>
      </p:sp>
      <p:sp>
        <p:nvSpPr>
          <p:cNvPr id="5" name="テキスト ボックス 4"/>
          <p:cNvSpPr txBox="1"/>
          <p:nvPr/>
        </p:nvSpPr>
        <p:spPr>
          <a:xfrm>
            <a:off x="200472" y="1124744"/>
            <a:ext cx="9505056" cy="465769"/>
          </a:xfrm>
          <a:prstGeom prst="rect">
            <a:avLst/>
          </a:prstGeom>
          <a:noFill/>
        </p:spPr>
        <p:txBody>
          <a:bodyPr wrap="square" lIns="0" tIns="0" rIns="0" bIns="0" rtlCol="0">
            <a:spAutoFit/>
          </a:bodyPr>
          <a:lstStyle/>
          <a:p>
            <a:pPr marL="190500" indent="-190500">
              <a:lnSpc>
                <a:spcPct val="110000"/>
              </a:lnSpc>
              <a:spcAft>
                <a:spcPts val="200"/>
              </a:spcAft>
              <a:buClr>
                <a:srgbClr val="5F8AC3"/>
              </a:buClr>
              <a:buFont typeface="Wingdings" panose="05000000000000000000" pitchFamily="2" charset="2"/>
              <a:buChar char="n"/>
            </a:pPr>
            <a:r>
              <a:rPr lang="zh-TW" altLang="en-US" sz="1400" dirty="0">
                <a:solidFill>
                  <a:srgbClr val="000000"/>
                </a:solidFill>
                <a:latin typeface="ＭＳ Ｐゴシック" panose="020B0600070205080204" pitchFamily="50" charset="-128"/>
                <a:cs typeface="Arial" panose="020B0604020202020204" pitchFamily="34" charset="0"/>
              </a:rPr>
              <a:t>共同保険健康評議会（</a:t>
            </a:r>
            <a:r>
              <a:rPr lang="en-US" altLang="zh-TW" sz="1400" dirty="0">
                <a:solidFill>
                  <a:srgbClr val="000000"/>
                </a:solidFill>
                <a:latin typeface="ＭＳ Ｐゴシック" panose="020B0600070205080204" pitchFamily="50" charset="-128"/>
                <a:cs typeface="Arial" panose="020B0604020202020204" pitchFamily="34" charset="0"/>
              </a:rPr>
              <a:t>CHIC</a:t>
            </a:r>
            <a:r>
              <a:rPr lang="zh-TW" altLang="en-US" sz="1400" dirty="0">
                <a:solidFill>
                  <a:srgbClr val="000000"/>
                </a:solidFill>
                <a:latin typeface="ＭＳ Ｐゴシック" panose="020B0600070205080204" pitchFamily="50" charset="-128"/>
                <a:cs typeface="Arial" panose="020B0604020202020204" pitchFamily="34" charset="0"/>
              </a:rPr>
              <a:t>）</a:t>
            </a:r>
            <a:r>
              <a:rPr lang="ja-JP" altLang="en-US" sz="1400" dirty="0" err="1">
                <a:solidFill>
                  <a:srgbClr val="000000"/>
                </a:solidFill>
                <a:latin typeface="ＭＳ Ｐゴシック" panose="020B0600070205080204" pitchFamily="50" charset="-128"/>
                <a:cs typeface="Arial" panose="020B0604020202020204" pitchFamily="34" charset="0"/>
              </a:rPr>
              <a:t>が認</a:t>
            </a:r>
            <a:r>
              <a:rPr lang="ja-JP" altLang="en-US" sz="1400" dirty="0">
                <a:solidFill>
                  <a:srgbClr val="000000"/>
                </a:solidFill>
                <a:latin typeface="ＭＳ Ｐゴシック" panose="020B0600070205080204" pitchFamily="50" charset="-128"/>
                <a:cs typeface="Arial" panose="020B0604020202020204" pitchFamily="34" charset="0"/>
              </a:rPr>
              <a:t>証した保険会社（</a:t>
            </a:r>
            <a:r>
              <a:rPr lang="en-US" altLang="ja-JP" sz="1400" dirty="0">
                <a:solidFill>
                  <a:srgbClr val="000000"/>
                </a:solidFill>
                <a:latin typeface="ＭＳ Ｐゴシック" panose="020B0600070205080204" pitchFamily="50" charset="-128"/>
                <a:cs typeface="Arial" panose="020B0604020202020204" pitchFamily="34" charset="0"/>
              </a:rPr>
              <a:t>Health-Care Services Provider</a:t>
            </a:r>
            <a:r>
              <a:rPr lang="ja-JP" altLang="en-US" sz="1400" dirty="0">
                <a:solidFill>
                  <a:srgbClr val="000000"/>
                </a:solidFill>
                <a:latin typeface="ＭＳ Ｐゴシック" panose="020B0600070205080204" pitchFamily="50" charset="-128"/>
                <a:cs typeface="Arial" panose="020B0604020202020204" pitchFamily="34" charset="0"/>
              </a:rPr>
              <a:t>）</a:t>
            </a:r>
            <a:r>
              <a:rPr lang="en-US" altLang="ja-JP" sz="1400" dirty="0">
                <a:solidFill>
                  <a:srgbClr val="000000"/>
                </a:solidFill>
                <a:latin typeface="ＭＳ Ｐゴシック" panose="020B0600070205080204" pitchFamily="50" charset="-128"/>
                <a:cs typeface="Arial" panose="020B0604020202020204" pitchFamily="34" charset="0"/>
              </a:rPr>
              <a:t>27</a:t>
            </a:r>
            <a:r>
              <a:rPr lang="ja-JP" altLang="en-US" sz="1400" dirty="0">
                <a:solidFill>
                  <a:srgbClr val="000000"/>
                </a:solidFill>
                <a:latin typeface="ＭＳ Ｐゴシック" panose="020B0600070205080204" pitchFamily="50" charset="-128"/>
                <a:cs typeface="Arial" panose="020B0604020202020204" pitchFamily="34" charset="0"/>
              </a:rPr>
              <a:t>社は、以下の通り。</a:t>
            </a:r>
            <a:endParaRPr lang="en-US" altLang="ja-JP" sz="1400" dirty="0">
              <a:solidFill>
                <a:srgbClr val="000000"/>
              </a:solidFill>
              <a:latin typeface="ＭＳ Ｐゴシック" panose="020B0600070205080204" pitchFamily="50" charset="-128"/>
              <a:cs typeface="Arial" panose="020B0604020202020204" pitchFamily="34" charset="0"/>
            </a:endParaRPr>
          </a:p>
          <a:p>
            <a:pPr marL="647700" lvl="1" indent="-190500">
              <a:lnSpc>
                <a:spcPct val="110000"/>
              </a:lnSpc>
              <a:spcAft>
                <a:spcPts val="200"/>
              </a:spcAft>
              <a:buClr>
                <a:srgbClr val="5F8AC3"/>
              </a:buClr>
              <a:buFont typeface="Wingdings" panose="05000000000000000000" pitchFamily="2" charset="2"/>
              <a:buChar char="l"/>
            </a:pPr>
            <a:r>
              <a:rPr lang="ja-JP" altLang="en-US" sz="1200" dirty="0">
                <a:solidFill>
                  <a:srgbClr val="000000"/>
                </a:solidFill>
                <a:latin typeface="ＭＳ Ｐゴシック" panose="020B0600070205080204" pitchFamily="50" charset="-128"/>
                <a:cs typeface="Arial" panose="020B0604020202020204" pitchFamily="34" charset="0"/>
              </a:rPr>
              <a:t>外国資本が含まれる保険会社もあり、東京海上日動火災保険（東京海上）が出資する</a:t>
            </a:r>
            <a:r>
              <a:rPr lang="en-US" altLang="ja-JP" sz="1200" dirty="0" err="1">
                <a:solidFill>
                  <a:srgbClr val="000000"/>
                </a:solidFill>
                <a:latin typeface="ＭＳ Ｐゴシック" panose="020B0600070205080204" pitchFamily="50" charset="-128"/>
                <a:ea typeface="ＭＳ Ｐゴシック" panose="020B0600070205080204" pitchFamily="50" charset="-128"/>
              </a:rPr>
              <a:t>Alinma</a:t>
            </a:r>
            <a:r>
              <a:rPr lang="en-US" altLang="ja-JP" sz="1200" dirty="0">
                <a:solidFill>
                  <a:srgbClr val="000000"/>
                </a:solidFill>
                <a:latin typeface="ＭＳ Ｐゴシック" panose="020B0600070205080204" pitchFamily="50" charset="-128"/>
                <a:ea typeface="ＭＳ Ｐゴシック" panose="020B0600070205080204" pitchFamily="50" charset="-128"/>
              </a:rPr>
              <a:t> </a:t>
            </a:r>
            <a:r>
              <a:rPr lang="en-US" altLang="ja-JP" sz="1200" dirty="0" err="1">
                <a:solidFill>
                  <a:srgbClr val="000000"/>
                </a:solidFill>
                <a:latin typeface="ＭＳ Ｐゴシック" panose="020B0600070205080204" pitchFamily="50" charset="-128"/>
                <a:ea typeface="ＭＳ Ｐゴシック" panose="020B0600070205080204" pitchFamily="50" charset="-128"/>
              </a:rPr>
              <a:t>Tokio</a:t>
            </a:r>
            <a:r>
              <a:rPr lang="en-US" altLang="ja-JP" sz="1200" dirty="0">
                <a:solidFill>
                  <a:srgbClr val="000000"/>
                </a:solidFill>
                <a:latin typeface="ＭＳ Ｐゴシック" panose="020B0600070205080204" pitchFamily="50" charset="-128"/>
                <a:ea typeface="ＭＳ Ｐゴシック" panose="020B0600070205080204" pitchFamily="50" charset="-128"/>
              </a:rPr>
              <a:t> Marine</a:t>
            </a:r>
            <a:r>
              <a:rPr lang="ja-JP" altLang="en-US" sz="1200" dirty="0">
                <a:solidFill>
                  <a:srgbClr val="000000"/>
                </a:solidFill>
                <a:latin typeface="ＭＳ Ｐゴシック" panose="020B0600070205080204" pitchFamily="50" charset="-128"/>
                <a:ea typeface="ＭＳ Ｐゴシック" panose="020B0600070205080204" pitchFamily="50" charset="-128"/>
              </a:rPr>
              <a:t>も</a:t>
            </a:r>
            <a:r>
              <a:rPr lang="en-US" altLang="ja-JP" sz="1200" dirty="0">
                <a:solidFill>
                  <a:srgbClr val="000000"/>
                </a:solidFill>
                <a:latin typeface="ＭＳ Ｐゴシック" panose="020B0600070205080204" pitchFamily="50" charset="-128"/>
                <a:ea typeface="ＭＳ Ｐゴシック" panose="020B0600070205080204" pitchFamily="50" charset="-128"/>
              </a:rPr>
              <a:t>27</a:t>
            </a:r>
            <a:r>
              <a:rPr lang="ja-JP" altLang="en-US" sz="1200" dirty="0">
                <a:solidFill>
                  <a:srgbClr val="000000"/>
                </a:solidFill>
                <a:latin typeface="ＭＳ Ｐゴシック" panose="020B0600070205080204" pitchFamily="50" charset="-128"/>
                <a:ea typeface="ＭＳ Ｐゴシック" panose="020B0600070205080204" pitchFamily="50" charset="-128"/>
              </a:rPr>
              <a:t>社に含まれている。</a:t>
            </a:r>
            <a:endParaRPr lang="en-US" altLang="ja-JP" sz="1200" dirty="0">
              <a:solidFill>
                <a:srgbClr val="000000"/>
              </a:solidFill>
              <a:latin typeface="ＭＳ Ｐゴシック" panose="020B0600070205080204" pitchFamily="50" charset="-128"/>
              <a:ea typeface="ＭＳ Ｐゴシック" panose="020B0600070205080204" pitchFamily="50" charset="-128"/>
            </a:endParaRPr>
          </a:p>
        </p:txBody>
      </p:sp>
      <p:sp>
        <p:nvSpPr>
          <p:cNvPr id="54" name="テキスト ボックス 53"/>
          <p:cNvSpPr txBox="1"/>
          <p:nvPr/>
        </p:nvSpPr>
        <p:spPr>
          <a:xfrm>
            <a:off x="200471" y="6669360"/>
            <a:ext cx="9505503" cy="144016"/>
          </a:xfrm>
          <a:prstGeom prst="rect">
            <a:avLst/>
          </a:prstGeom>
          <a:noFill/>
        </p:spPr>
        <p:txBody>
          <a:bodyPr wrap="square" lIns="0" tIns="0" rIns="0" bIns="0" rtlCol="0">
            <a:noAutofit/>
          </a:bodyPr>
          <a:lstStyle/>
          <a:p>
            <a:r>
              <a:rPr lang="ja-JP" altLang="en-US" sz="800" dirty="0">
                <a:solidFill>
                  <a:srgbClr val="000000"/>
                </a:solidFill>
                <a:cs typeface="Arial" panose="020B0604020202020204" pitchFamily="34" charset="0"/>
              </a:rPr>
              <a:t>（出所）サウジアラビア協同保険評議会</a:t>
            </a:r>
            <a:r>
              <a:rPr lang="en-US" altLang="ja-JP" sz="800" dirty="0">
                <a:solidFill>
                  <a:srgbClr val="000000"/>
                </a:solidFill>
                <a:cs typeface="Arial" panose="020B0604020202020204" pitchFamily="34" charset="0"/>
              </a:rPr>
              <a:t>HP</a:t>
            </a:r>
            <a:r>
              <a:rPr lang="ja-JP" altLang="en-US" sz="800" dirty="0" err="1">
                <a:solidFill>
                  <a:srgbClr val="000000"/>
                </a:solidFill>
                <a:cs typeface="Arial" panose="020B0604020202020204" pitchFamily="34" charset="0"/>
              </a:rPr>
              <a:t>、</a:t>
            </a:r>
            <a:r>
              <a:rPr lang="ja-JP" altLang="en-US" sz="800" dirty="0">
                <a:solidFill>
                  <a:srgbClr val="000000"/>
                </a:solidFill>
                <a:cs typeface="Arial" panose="020B0604020202020204" pitchFamily="34" charset="0"/>
              </a:rPr>
              <a:t>各社</a:t>
            </a:r>
            <a:r>
              <a:rPr lang="en-US" altLang="ja-JP" sz="800" dirty="0">
                <a:solidFill>
                  <a:srgbClr val="000000"/>
                </a:solidFill>
                <a:cs typeface="Arial" panose="020B0604020202020204" pitchFamily="34" charset="0"/>
              </a:rPr>
              <a:t>HP</a:t>
            </a:r>
            <a:endParaRPr lang="ja-JP" altLang="en-US" sz="800" dirty="0">
              <a:solidFill>
                <a:srgbClr val="000000"/>
              </a:solidFill>
              <a:cs typeface="Arial" panose="020B0604020202020204" pitchFamily="34" charset="0"/>
            </a:endParaRPr>
          </a:p>
        </p:txBody>
      </p:sp>
      <p:graphicFrame>
        <p:nvGraphicFramePr>
          <p:cNvPr id="13" name="Group 1026"/>
          <p:cNvGraphicFramePr>
            <a:graphicFrameLocks noGrp="1"/>
          </p:cNvGraphicFramePr>
          <p:nvPr>
            <p:extLst>
              <p:ext uri="{D42A27DB-BD31-4B8C-83A1-F6EECF244321}">
                <p14:modId xmlns:p14="http://schemas.microsoft.com/office/powerpoint/2010/main" val="1816239242"/>
              </p:ext>
            </p:extLst>
          </p:nvPr>
        </p:nvGraphicFramePr>
        <p:xfrm>
          <a:off x="200472" y="1845635"/>
          <a:ext cx="9505056" cy="4644390"/>
        </p:xfrm>
        <a:graphic>
          <a:graphicData uri="http://schemas.openxmlformats.org/drawingml/2006/table">
            <a:tbl>
              <a:tblPr/>
              <a:tblGrid>
                <a:gridCol w="4530725">
                  <a:extLst>
                    <a:ext uri="{9D8B030D-6E8A-4147-A177-3AD203B41FA5}">
                      <a16:colId xmlns:a16="http://schemas.microsoft.com/office/drawing/2014/main" val="20000"/>
                    </a:ext>
                  </a:extLst>
                </a:gridCol>
                <a:gridCol w="4974331">
                  <a:extLst>
                    <a:ext uri="{9D8B030D-6E8A-4147-A177-3AD203B41FA5}">
                      <a16:colId xmlns:a16="http://schemas.microsoft.com/office/drawing/2014/main" val="20001"/>
                    </a:ext>
                  </a:extLst>
                </a:gridCol>
              </a:tblGrid>
              <a:tr h="57424">
                <a:tc>
                  <a:txBody>
                    <a:bodyPr/>
                    <a:lstStyle/>
                    <a:p>
                      <a:pPr marL="0" marR="0" lvl="0" indent="0" algn="ctr" defTabSz="1019175" rtl="0" eaLnBrk="1" fontAlgn="base" latinLnBrk="0" hangingPunct="1">
                        <a:lnSpc>
                          <a:spcPct val="100000"/>
                        </a:lnSpc>
                        <a:spcBef>
                          <a:spcPct val="30000"/>
                        </a:spcBef>
                        <a:spcAft>
                          <a:spcPct val="0"/>
                        </a:spcAft>
                        <a:buClr>
                          <a:schemeClr val="bg2"/>
                        </a:buClr>
                        <a:buSzTx/>
                        <a:buFont typeface="Wingdings" pitchFamily="2" charset="2"/>
                        <a:buNone/>
                        <a:tabLst>
                          <a:tab pos="723900" algn="l"/>
                          <a:tab pos="1620838" algn="l"/>
                        </a:tabLst>
                        <a:defRPr/>
                      </a:pPr>
                      <a:r>
                        <a:rPr kumimoji="1" lang="ja-JP" altLang="en-US" sz="900" b="0" i="0" u="none" strike="noStrike" cap="none" normalizeH="0" baseline="0" dirty="0">
                          <a:ln>
                            <a:noFill/>
                          </a:ln>
                          <a:solidFill>
                            <a:schemeClr val="bg1"/>
                          </a:solidFill>
                          <a:effectLst/>
                          <a:latin typeface="HGP創英角ｺﾞｼｯｸUB" panose="020B0900000000000000" pitchFamily="50" charset="-128"/>
                          <a:ea typeface="HGP創英角ｺﾞｼｯｸUB" panose="020B0900000000000000" pitchFamily="50" charset="-128"/>
                        </a:rPr>
                        <a:t>企業名</a:t>
                      </a:r>
                      <a:endParaRPr kumimoji="1" lang="en-US" altLang="ja-JP" sz="900" b="0" i="0" u="none" strike="noStrike" cap="none" normalizeH="0" baseline="0" dirty="0">
                        <a:ln>
                          <a:noFill/>
                        </a:ln>
                        <a:solidFill>
                          <a:schemeClr val="bg1"/>
                        </a:solidFill>
                        <a:effectLst/>
                        <a:latin typeface="HGP創英角ｺﾞｼｯｸUB" panose="020B0900000000000000" pitchFamily="50" charset="-128"/>
                        <a:ea typeface="HGP創英角ｺﾞｼｯｸUB" panose="020B0900000000000000" pitchFamily="50" charset="-128"/>
                      </a:endParaRPr>
                    </a:p>
                  </a:txBody>
                  <a:tcPr marL="89992" marR="89992" marT="0"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rgbClr val="3D6AA7"/>
                    </a:solidFill>
                  </a:tcPr>
                </a:tc>
                <a:tc>
                  <a:txBody>
                    <a:bodyPr/>
                    <a:lstStyle/>
                    <a:p>
                      <a:pPr marL="0" marR="0" lvl="0" indent="0" algn="ctr" defTabSz="1019175" rtl="0" eaLnBrk="1" fontAlgn="base" latinLnBrk="0" hangingPunct="1">
                        <a:lnSpc>
                          <a:spcPct val="100000"/>
                        </a:lnSpc>
                        <a:spcBef>
                          <a:spcPct val="30000"/>
                        </a:spcBef>
                        <a:spcAft>
                          <a:spcPct val="0"/>
                        </a:spcAft>
                        <a:buClr>
                          <a:schemeClr val="bg2"/>
                        </a:buClr>
                        <a:buSzTx/>
                        <a:buFont typeface="Wingdings" pitchFamily="2" charset="2"/>
                        <a:buNone/>
                        <a:tabLst>
                          <a:tab pos="723900" algn="l"/>
                          <a:tab pos="1620838" algn="l"/>
                        </a:tabLst>
                        <a:defRPr/>
                      </a:pPr>
                      <a:r>
                        <a:rPr kumimoji="1" lang="ja-JP" altLang="en-US" sz="900" b="0" i="0" u="none" strike="noStrike" cap="none" normalizeH="0" baseline="0" dirty="0">
                          <a:ln>
                            <a:noFill/>
                          </a:ln>
                          <a:solidFill>
                            <a:schemeClr val="bg1"/>
                          </a:solidFill>
                          <a:effectLst/>
                          <a:latin typeface="HGP創英角ｺﾞｼｯｸUB" panose="020B0900000000000000" pitchFamily="50" charset="-128"/>
                          <a:ea typeface="HGP創英角ｺﾞｼｯｸUB" panose="020B0900000000000000" pitchFamily="50" charset="-128"/>
                        </a:rPr>
                        <a:t>主な出資外国企業（国籍）、持株比率</a:t>
                      </a:r>
                      <a:r>
                        <a:rPr kumimoji="1" lang="en-US" altLang="ja-JP" sz="900" b="0" i="0" u="none" strike="noStrike" cap="none" normalizeH="0" baseline="30000" dirty="0">
                          <a:ln>
                            <a:noFill/>
                          </a:ln>
                          <a:solidFill>
                            <a:schemeClr val="bg1"/>
                          </a:solidFill>
                          <a:effectLst/>
                          <a:latin typeface="HGP創英角ｺﾞｼｯｸUB" panose="020B0900000000000000" pitchFamily="50" charset="-128"/>
                          <a:ea typeface="HGP創英角ｺﾞｼｯｸUB" panose="020B0900000000000000" pitchFamily="50" charset="-128"/>
                        </a:rPr>
                        <a:t>※</a:t>
                      </a:r>
                    </a:p>
                  </a:txBody>
                  <a:tcPr marL="89992" marR="89992" marT="0"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rgbClr val="3D6AA7"/>
                    </a:solidFill>
                  </a:tcPr>
                </a:tc>
                <a:extLst>
                  <a:ext uri="{0D108BD9-81ED-4DB2-BD59-A6C34878D82A}">
                    <a16:rowId xmlns:a16="http://schemas.microsoft.com/office/drawing/2014/main" val="10000"/>
                  </a:ext>
                </a:extLst>
              </a:tr>
              <a:tr h="67792">
                <a:tc>
                  <a:txBody>
                    <a:bodyPr/>
                    <a:lstStyle/>
                    <a:p>
                      <a:pPr algn="l" fontAlgn="ctr">
                        <a:lnSpc>
                          <a:spcPct val="95000"/>
                        </a:lnSpc>
                      </a:pPr>
                      <a:r>
                        <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The Mediterranean &amp; Gulf Cooperative Insurance &amp; Reinsurance Company (</a:t>
                      </a:r>
                      <a:r>
                        <a:rPr lang="en-US" sz="1000" b="0" i="0" u="none" strike="noStrike" dirty="0" err="1">
                          <a:solidFill>
                            <a:srgbClr val="000000"/>
                          </a:solidFill>
                          <a:effectLst/>
                          <a:latin typeface="ＭＳ Ｐゴシック" panose="020B0600070205080204" pitchFamily="50" charset="-128"/>
                          <a:ea typeface="ＭＳ Ｐゴシック" panose="020B0600070205080204" pitchFamily="50" charset="-128"/>
                        </a:rPr>
                        <a:t>MedGulf</a:t>
                      </a:r>
                      <a:r>
                        <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algn="ctr" fontAlgn="ctr">
                        <a:lnSpc>
                          <a:spcPct val="95000"/>
                        </a:lnSpc>
                      </a:pP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endPar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7792">
                <a:tc>
                  <a:txBody>
                    <a:bodyPr/>
                    <a:lstStyle/>
                    <a:p>
                      <a:pPr algn="l" fontAlgn="ctr">
                        <a:lnSpc>
                          <a:spcPct val="95000"/>
                        </a:lnSpc>
                      </a:pPr>
                      <a:r>
                        <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Allied Cooperative Insurance Group(ACIG)</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algn="l" fontAlgn="ctr">
                        <a:lnSpc>
                          <a:spcPct val="95000"/>
                        </a:lnSpc>
                      </a:pPr>
                      <a:r>
                        <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Allied Cooperative Insurance Group</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（バーレーン）：</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20.00%</a:t>
                      </a:r>
                      <a:endPar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09263">
                <a:tc>
                  <a:txBody>
                    <a:bodyPr/>
                    <a:lstStyle/>
                    <a:p>
                      <a:pPr algn="l" fontAlgn="ctr">
                        <a:lnSpc>
                          <a:spcPct val="95000"/>
                        </a:lnSpc>
                      </a:pPr>
                      <a:r>
                        <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Al-</a:t>
                      </a:r>
                      <a:r>
                        <a:rPr lang="en-US" sz="1000" b="0" i="0" u="none" strike="noStrike" dirty="0" err="1">
                          <a:solidFill>
                            <a:srgbClr val="000000"/>
                          </a:solidFill>
                          <a:effectLst/>
                          <a:latin typeface="ＭＳ Ｐゴシック" panose="020B0600070205080204" pitchFamily="50" charset="-128"/>
                          <a:ea typeface="ＭＳ Ｐゴシック" panose="020B0600070205080204" pitchFamily="50" charset="-128"/>
                        </a:rPr>
                        <a:t>Ahlia</a:t>
                      </a:r>
                      <a:r>
                        <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 Cooperative Insurance Company</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algn="l" fontAlgn="ctr">
                        <a:lnSpc>
                          <a:spcPct val="95000"/>
                        </a:lnSpc>
                      </a:pPr>
                      <a:r>
                        <a:rPr lang="en-US" altLang="ja-JP" sz="1000" b="0" i="0" u="none" strike="noStrike" dirty="0" err="1">
                          <a:solidFill>
                            <a:srgbClr val="000000"/>
                          </a:solidFill>
                          <a:effectLst/>
                          <a:latin typeface="ＭＳ Ｐゴシック" panose="020B0600070205080204" pitchFamily="50" charset="-128"/>
                          <a:ea typeface="ＭＳ Ｐゴシック" panose="020B0600070205080204" pitchFamily="50" charset="-128"/>
                        </a:rPr>
                        <a:t>Misr</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 Life Insurance</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（エジプト）：</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5.625%</a:t>
                      </a:r>
                      <a:endPar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7792">
                <a:tc>
                  <a:txBody>
                    <a:bodyPr/>
                    <a:lstStyle/>
                    <a:p>
                      <a:pPr algn="l" fontAlgn="ctr">
                        <a:lnSpc>
                          <a:spcPct val="95000"/>
                        </a:lnSpc>
                      </a:pPr>
                      <a:r>
                        <a:rPr lang="en-US" sz="1000" b="0" i="0" u="none" strike="noStrike" dirty="0" err="1">
                          <a:solidFill>
                            <a:srgbClr val="000000"/>
                          </a:solidFill>
                          <a:effectLst/>
                          <a:latin typeface="ＭＳ Ｐゴシック" panose="020B0600070205080204" pitchFamily="50" charset="-128"/>
                          <a:ea typeface="ＭＳ Ｐゴシック" panose="020B0600070205080204" pitchFamily="50" charset="-128"/>
                        </a:rPr>
                        <a:t>Tawuniya</a:t>
                      </a:r>
                      <a:r>
                        <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 cooperative Insurance Company</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algn="ctr" fontAlgn="ctr">
                        <a:lnSpc>
                          <a:spcPct val="95000"/>
                        </a:lnSpc>
                      </a:pP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endPar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7792">
                <a:tc>
                  <a:txBody>
                    <a:bodyPr/>
                    <a:lstStyle/>
                    <a:p>
                      <a:pPr algn="l" fontAlgn="ctr">
                        <a:lnSpc>
                          <a:spcPct val="95000"/>
                        </a:lnSpc>
                      </a:pPr>
                      <a:r>
                        <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Gulf general Insurance Company</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algn="ctr" fontAlgn="ctr">
                        <a:lnSpc>
                          <a:spcPct val="95000"/>
                        </a:lnSpc>
                      </a:pP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endPar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67792">
                <a:tc>
                  <a:txBody>
                    <a:bodyPr/>
                    <a:lstStyle/>
                    <a:p>
                      <a:pPr algn="l" fontAlgn="ctr">
                        <a:lnSpc>
                          <a:spcPct val="95000"/>
                        </a:lnSpc>
                      </a:pPr>
                      <a:r>
                        <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Saudi United Cooperative Insurance (WALA'A)</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algn="l" fontAlgn="ctr">
                        <a:lnSpc>
                          <a:spcPct val="95000"/>
                        </a:lnSpc>
                      </a:pPr>
                      <a:r>
                        <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International General Insurance Co. Ltd.</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（ヨルダン）：</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7.49%</a:t>
                      </a:r>
                      <a:endPar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67792">
                <a:tc>
                  <a:txBody>
                    <a:bodyPr/>
                    <a:lstStyle/>
                    <a:p>
                      <a:pPr algn="l" fontAlgn="ctr">
                        <a:lnSpc>
                          <a:spcPct val="95000"/>
                        </a:lnSpc>
                      </a:pPr>
                      <a:r>
                        <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Al </a:t>
                      </a:r>
                      <a:r>
                        <a:rPr lang="en-US" sz="1000" b="0" i="0" u="none" strike="noStrike" dirty="0" err="1">
                          <a:solidFill>
                            <a:srgbClr val="000000"/>
                          </a:solidFill>
                          <a:effectLst/>
                          <a:latin typeface="ＭＳ Ｐゴシック" panose="020B0600070205080204" pitchFamily="50" charset="-128"/>
                          <a:ea typeface="ＭＳ Ｐゴシック" panose="020B0600070205080204" pitchFamily="50" charset="-128"/>
                        </a:rPr>
                        <a:t>Alamiya</a:t>
                      </a:r>
                      <a:r>
                        <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 Insurance Company</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indent="0" algn="ctr" defTabSz="914400" rtl="0" eaLnBrk="1" fontAlgn="ctr" latinLnBrk="0" hangingPunct="1">
                        <a:lnSpc>
                          <a:spcPct val="95000"/>
                        </a:lnSpc>
                        <a:spcBef>
                          <a:spcPts val="0"/>
                        </a:spcBef>
                        <a:spcAft>
                          <a:spcPts val="0"/>
                        </a:spcAft>
                        <a:buClrTx/>
                        <a:buSzTx/>
                        <a:buFontTx/>
                        <a:buNone/>
                        <a:tabLst/>
                        <a:defRPr/>
                      </a:pP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67792">
                <a:tc>
                  <a:txBody>
                    <a:bodyPr/>
                    <a:lstStyle/>
                    <a:p>
                      <a:pPr algn="l" fontAlgn="ctr">
                        <a:lnSpc>
                          <a:spcPct val="95000"/>
                        </a:lnSpc>
                      </a:pPr>
                      <a:r>
                        <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Saudi Arabian cooperative Insurance Company (</a:t>
                      </a:r>
                      <a:r>
                        <a:rPr lang="en-US" sz="1000" b="0" i="0" u="none" strike="noStrike" dirty="0" err="1">
                          <a:solidFill>
                            <a:srgbClr val="000000"/>
                          </a:solidFill>
                          <a:effectLst/>
                          <a:latin typeface="ＭＳ Ｐゴシック" panose="020B0600070205080204" pitchFamily="50" charset="-128"/>
                          <a:ea typeface="ＭＳ Ｐゴシック" panose="020B0600070205080204" pitchFamily="50" charset="-128"/>
                        </a:rPr>
                        <a:t>Saico</a:t>
                      </a:r>
                      <a:r>
                        <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algn="l" fontAlgn="ctr">
                        <a:lnSpc>
                          <a:spcPct val="95000"/>
                        </a:lnSpc>
                      </a:pPr>
                      <a:r>
                        <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Saudi Arabian Cooperative Insurance Co</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（バーレーン）：</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30.00%</a:t>
                      </a:r>
                      <a:endPar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67792">
                <a:tc>
                  <a:txBody>
                    <a:bodyPr/>
                    <a:lstStyle/>
                    <a:p>
                      <a:pPr algn="l" fontAlgn="ctr">
                        <a:lnSpc>
                          <a:spcPct val="95000"/>
                        </a:lnSpc>
                      </a:pPr>
                      <a:r>
                        <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United Cooperative Assurance Company (UCA)</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algn="ctr" fontAlgn="ctr">
                        <a:lnSpc>
                          <a:spcPct val="95000"/>
                        </a:lnSpc>
                      </a:pP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endPar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67792">
                <a:tc>
                  <a:txBody>
                    <a:bodyPr/>
                    <a:lstStyle/>
                    <a:p>
                      <a:pPr algn="l" fontAlgn="ctr">
                        <a:lnSpc>
                          <a:spcPct val="95000"/>
                        </a:lnSpc>
                      </a:pPr>
                      <a:r>
                        <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Gulf Union Cooperative Insurance Company</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algn="ctr" fontAlgn="ctr">
                        <a:lnSpc>
                          <a:spcPct val="95000"/>
                        </a:lnSpc>
                      </a:pP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endPar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67792">
                <a:tc>
                  <a:txBody>
                    <a:bodyPr/>
                    <a:lstStyle/>
                    <a:p>
                      <a:pPr algn="l" fontAlgn="ctr">
                        <a:lnSpc>
                          <a:spcPct val="95000"/>
                        </a:lnSpc>
                      </a:pPr>
                      <a:r>
                        <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AMANA for Cooperative Insurance</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algn="ctr" fontAlgn="ctr">
                        <a:lnSpc>
                          <a:spcPct val="95000"/>
                        </a:lnSpc>
                      </a:pP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endPar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67792">
                <a:tc>
                  <a:txBody>
                    <a:bodyPr/>
                    <a:lstStyle/>
                    <a:p>
                      <a:pPr algn="l" fontAlgn="ctr">
                        <a:lnSpc>
                          <a:spcPct val="95000"/>
                        </a:lnSpc>
                      </a:pPr>
                      <a:r>
                        <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AXA Cooperative Insurance Company</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algn="l" fontAlgn="ctr">
                        <a:lnSpc>
                          <a:spcPct val="95000"/>
                        </a:lnSpc>
                      </a:pP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アクサ（フランス）： </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50.00%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67792">
                <a:tc>
                  <a:txBody>
                    <a:bodyPr/>
                    <a:lstStyle/>
                    <a:p>
                      <a:pPr algn="l" rtl="1" fontAlgn="ctr">
                        <a:lnSpc>
                          <a:spcPct val="95000"/>
                        </a:lnSpc>
                      </a:pP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dirty="0" err="1">
                          <a:solidFill>
                            <a:srgbClr val="000000"/>
                          </a:solidFill>
                          <a:effectLst/>
                          <a:latin typeface="ＭＳ Ｐゴシック" panose="020B0600070205080204" pitchFamily="50" charset="-128"/>
                          <a:ea typeface="ＭＳ Ｐゴシック" panose="020B0600070205080204" pitchFamily="50" charset="-128"/>
                        </a:rPr>
                        <a:t>Alinma</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r>
                        <a:rPr lang="en-US" altLang="ja-JP" sz="1000" b="0" i="0" u="none" strike="noStrike" dirty="0" err="1">
                          <a:solidFill>
                            <a:srgbClr val="000000"/>
                          </a:solidFill>
                          <a:effectLst/>
                          <a:latin typeface="ＭＳ Ｐゴシック" panose="020B0600070205080204" pitchFamily="50" charset="-128"/>
                          <a:ea typeface="ＭＳ Ｐゴシック" panose="020B0600070205080204" pitchFamily="50" charset="-128"/>
                        </a:rPr>
                        <a:t>Tokio</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 Marine</a:t>
                      </a:r>
                      <a:r>
                        <a:rPr lang="ja-JP" altLang="en-US" sz="1000" b="0" i="0" u="none" strike="noStrike" baseline="0" dirty="0">
                          <a:solidFill>
                            <a:srgbClr val="000000"/>
                          </a:solidFill>
                          <a:effectLst/>
                          <a:latin typeface="ＭＳ Ｐゴシック" panose="020B0600070205080204" pitchFamily="50" charset="-128"/>
                          <a:ea typeface="ＭＳ Ｐゴシック" panose="020B0600070205080204" pitchFamily="50" charset="-128"/>
                        </a:rPr>
                        <a:t> </a:t>
                      </a:r>
                      <a:r>
                        <a:rPr lang="en-US" altLang="ja-JP" sz="1000" b="0" i="0" u="none" strike="noStrike" baseline="0" dirty="0">
                          <a:solidFill>
                            <a:srgbClr val="000000"/>
                          </a:solidFill>
                          <a:effectLst/>
                          <a:latin typeface="ＭＳ Ｐゴシック" panose="020B0600070205080204" pitchFamily="50" charset="-128"/>
                          <a:ea typeface="ＭＳ Ｐゴシック" panose="020B0600070205080204" pitchFamily="50" charset="-128"/>
                        </a:rPr>
                        <a:t>Company</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ar-AE" sz="1000" b="0" i="0" u="none" strike="noStrike" dirty="0">
                          <a:solidFill>
                            <a:srgbClr val="000000"/>
                          </a:solidFill>
                          <a:effectLst/>
                          <a:latin typeface="ＭＳ Ｐゴシック" panose="020B0600070205080204" pitchFamily="50" charset="-128"/>
                          <a:ea typeface="ＭＳ Ｐゴシック" panose="020B0600070205080204" pitchFamily="50" charset="-128"/>
                        </a:rPr>
                        <a:t>شركة الأنماء طوكيو مارين</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algn="l" rtl="1" fontAlgn="ctr">
                        <a:lnSpc>
                          <a:spcPct val="95000"/>
                        </a:lnSpc>
                      </a:pPr>
                      <a:r>
                        <a:rPr lang="zh-TW"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東京海上日動火災保険（日本）： </a:t>
                      </a:r>
                      <a:r>
                        <a:rPr lang="en-US" altLang="zh-TW" sz="1000" b="0" i="0" u="none" strike="noStrike" dirty="0">
                          <a:solidFill>
                            <a:srgbClr val="000000"/>
                          </a:solidFill>
                          <a:effectLst/>
                          <a:latin typeface="ＭＳ Ｐゴシック" panose="020B0600070205080204" pitchFamily="50" charset="-128"/>
                          <a:ea typeface="ＭＳ Ｐゴシック" panose="020B0600070205080204" pitchFamily="50" charset="-128"/>
                        </a:rPr>
                        <a:t>28.75%</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67792">
                <a:tc>
                  <a:txBody>
                    <a:bodyPr/>
                    <a:lstStyle/>
                    <a:p>
                      <a:pPr algn="l" fontAlgn="ctr">
                        <a:lnSpc>
                          <a:spcPct val="95000"/>
                        </a:lnSpc>
                      </a:pPr>
                      <a:r>
                        <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Trade Union cooperative Insurance Company</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algn="ctr" fontAlgn="ctr">
                        <a:lnSpc>
                          <a:spcPct val="95000"/>
                        </a:lnSpc>
                      </a:pP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endPar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67792">
                <a:tc>
                  <a:txBody>
                    <a:bodyPr/>
                    <a:lstStyle/>
                    <a:p>
                      <a:pPr algn="l" fontAlgn="ctr">
                        <a:lnSpc>
                          <a:spcPct val="95000"/>
                        </a:lnSpc>
                      </a:pPr>
                      <a:r>
                        <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Arabia Insurance Cooperative Company</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algn="l" fontAlgn="ctr">
                        <a:lnSpc>
                          <a:spcPct val="95000"/>
                        </a:lnSpc>
                      </a:pPr>
                      <a:r>
                        <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Arabia Insurance Co</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（レバノン）、</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Jordan Insurance Co.</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（ヨルダン）</a:t>
                      </a:r>
                      <a:endPar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5"/>
                  </a:ext>
                </a:extLst>
              </a:tr>
              <a:tr h="67792">
                <a:tc>
                  <a:txBody>
                    <a:bodyPr/>
                    <a:lstStyle/>
                    <a:p>
                      <a:pPr algn="l" fontAlgn="ctr">
                        <a:lnSpc>
                          <a:spcPct val="95000"/>
                        </a:lnSpc>
                      </a:pPr>
                      <a:r>
                        <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Arabian Shield cooperative Insurance Company</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algn="ctr" fontAlgn="ctr">
                        <a:lnSpc>
                          <a:spcPct val="95000"/>
                        </a:lnSpc>
                      </a:pP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endPar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6"/>
                  </a:ext>
                </a:extLst>
              </a:tr>
              <a:tr h="67792">
                <a:tc>
                  <a:txBody>
                    <a:bodyPr/>
                    <a:lstStyle/>
                    <a:p>
                      <a:pPr algn="l" fontAlgn="ctr">
                        <a:lnSpc>
                          <a:spcPct val="95000"/>
                        </a:lnSpc>
                      </a:pPr>
                      <a:r>
                        <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Al </a:t>
                      </a:r>
                      <a:r>
                        <a:rPr lang="en-US" sz="1000" b="0" i="0" u="none" strike="noStrike" dirty="0" err="1">
                          <a:solidFill>
                            <a:srgbClr val="000000"/>
                          </a:solidFill>
                          <a:effectLst/>
                          <a:latin typeface="ＭＳ Ｐゴシック" panose="020B0600070205080204" pitchFamily="50" charset="-128"/>
                          <a:ea typeface="ＭＳ Ｐゴシック" panose="020B0600070205080204" pitchFamily="50" charset="-128"/>
                        </a:rPr>
                        <a:t>Rajhi</a:t>
                      </a:r>
                      <a:r>
                        <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 Company for Cooperative Insurance</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algn="l" fontAlgn="ctr">
                        <a:lnSpc>
                          <a:spcPct val="95000"/>
                        </a:lnSpc>
                      </a:pPr>
                      <a:r>
                        <a:rPr lang="it-IT" sz="1000" b="0" i="0" u="none" strike="noStrike" dirty="0">
                          <a:solidFill>
                            <a:srgbClr val="000000"/>
                          </a:solidFill>
                          <a:effectLst/>
                          <a:latin typeface="ＭＳ Ｐゴシック" panose="020B0600070205080204" pitchFamily="50" charset="-128"/>
                          <a:ea typeface="ＭＳ Ｐゴシック" panose="020B0600070205080204" pitchFamily="50" charset="-128"/>
                        </a:rPr>
                        <a:t>Al Rajhi Insurance Co. Ltd.</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（バーレーン）：</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26.50%</a:t>
                      </a:r>
                      <a:endPar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7"/>
                  </a:ext>
                </a:extLst>
              </a:tr>
              <a:tr h="67792">
                <a:tc>
                  <a:txBody>
                    <a:bodyPr/>
                    <a:lstStyle/>
                    <a:p>
                      <a:pPr algn="l" fontAlgn="ctr">
                        <a:lnSpc>
                          <a:spcPct val="95000"/>
                        </a:lnSpc>
                      </a:pPr>
                      <a:r>
                        <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Al </a:t>
                      </a:r>
                      <a:r>
                        <a:rPr lang="en-US" sz="1000" b="0" i="0" u="none" strike="noStrike" dirty="0" err="1">
                          <a:solidFill>
                            <a:srgbClr val="000000"/>
                          </a:solidFill>
                          <a:effectLst/>
                          <a:latin typeface="ＭＳ Ｐゴシック" panose="020B0600070205080204" pitchFamily="50" charset="-128"/>
                          <a:ea typeface="ＭＳ Ｐゴシック" panose="020B0600070205080204" pitchFamily="50" charset="-128"/>
                        </a:rPr>
                        <a:t>Sagr</a:t>
                      </a:r>
                      <a:r>
                        <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 Cooperative Insurance Company</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algn="ctr" fontAlgn="ctr">
                        <a:lnSpc>
                          <a:spcPct val="95000"/>
                        </a:lnSpc>
                      </a:pP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endPar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8"/>
                  </a:ext>
                </a:extLst>
              </a:tr>
              <a:tr h="67792">
                <a:tc>
                  <a:txBody>
                    <a:bodyPr/>
                    <a:lstStyle/>
                    <a:p>
                      <a:pPr algn="l" fontAlgn="ctr">
                        <a:lnSpc>
                          <a:spcPct val="95000"/>
                        </a:lnSpc>
                      </a:pPr>
                      <a:r>
                        <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Allianz Saudi </a:t>
                      </a:r>
                      <a:r>
                        <a:rPr lang="en-US" sz="1000" b="0" i="0" u="none" strike="noStrike" dirty="0" err="1">
                          <a:solidFill>
                            <a:srgbClr val="000000"/>
                          </a:solidFill>
                          <a:effectLst/>
                          <a:latin typeface="ＭＳ Ｐゴシック" panose="020B0600070205080204" pitchFamily="50" charset="-128"/>
                          <a:ea typeface="ＭＳ Ｐゴシック" panose="020B0600070205080204" pitchFamily="50" charset="-128"/>
                        </a:rPr>
                        <a:t>Fransi</a:t>
                      </a:r>
                      <a:r>
                        <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 Insurance Company</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algn="ctr" fontAlgn="ctr">
                        <a:lnSpc>
                          <a:spcPct val="95000"/>
                        </a:lnSpc>
                      </a:pP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endPar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9"/>
                  </a:ext>
                </a:extLst>
              </a:tr>
              <a:tr h="67792">
                <a:tc>
                  <a:txBody>
                    <a:bodyPr/>
                    <a:lstStyle/>
                    <a:p>
                      <a:pPr algn="l" fontAlgn="ctr">
                        <a:lnSpc>
                          <a:spcPct val="95000"/>
                        </a:lnSpc>
                      </a:pPr>
                      <a:r>
                        <a:rPr lang="en-US" sz="1000" b="0" i="0" u="none" strike="noStrike" dirty="0" err="1">
                          <a:solidFill>
                            <a:srgbClr val="000000"/>
                          </a:solidFill>
                          <a:effectLst/>
                          <a:latin typeface="ＭＳ Ｐゴシック" panose="020B0600070205080204" pitchFamily="50" charset="-128"/>
                          <a:ea typeface="ＭＳ Ｐゴシック" panose="020B0600070205080204" pitchFamily="50" charset="-128"/>
                        </a:rPr>
                        <a:t>Buruj</a:t>
                      </a:r>
                      <a:r>
                        <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 Cooperative Insurance Company</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algn="l" fontAlgn="ctr">
                        <a:lnSpc>
                          <a:spcPct val="95000"/>
                        </a:lnSpc>
                      </a:pPr>
                      <a:r>
                        <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Gulf Insurance Co.</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（クウェート）：</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22.50%</a:t>
                      </a:r>
                      <a:endPar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20"/>
                  </a:ext>
                </a:extLst>
              </a:tr>
              <a:tr h="67792">
                <a:tc>
                  <a:txBody>
                    <a:bodyPr/>
                    <a:lstStyle/>
                    <a:p>
                      <a:pPr algn="l" fontAlgn="ctr">
                        <a:lnSpc>
                          <a:spcPct val="95000"/>
                        </a:lnSpc>
                      </a:pPr>
                      <a:r>
                        <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BUPA Arabia for Cooperative Insurance</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algn="ctr" fontAlgn="ctr">
                        <a:lnSpc>
                          <a:spcPct val="95000"/>
                        </a:lnSpc>
                      </a:pP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endPar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21"/>
                  </a:ext>
                </a:extLst>
              </a:tr>
              <a:tr h="67792">
                <a:tc>
                  <a:txBody>
                    <a:bodyPr/>
                    <a:lstStyle/>
                    <a:p>
                      <a:pPr algn="l" fontAlgn="ctr">
                        <a:lnSpc>
                          <a:spcPct val="95000"/>
                        </a:lnSpc>
                      </a:pPr>
                      <a:r>
                        <a:rPr lang="en-US" sz="1000" b="0" i="0" u="none" strike="noStrike" dirty="0" err="1">
                          <a:solidFill>
                            <a:srgbClr val="000000"/>
                          </a:solidFill>
                          <a:effectLst/>
                          <a:latin typeface="ＭＳ Ｐゴシック" panose="020B0600070205080204" pitchFamily="50" charset="-128"/>
                          <a:ea typeface="ＭＳ Ｐゴシック" panose="020B0600070205080204" pitchFamily="50" charset="-128"/>
                        </a:rPr>
                        <a:t>Salama</a:t>
                      </a:r>
                      <a:r>
                        <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 Insurance Company</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algn="ctr" fontAlgn="ctr">
                        <a:lnSpc>
                          <a:spcPct val="95000"/>
                        </a:lnSpc>
                      </a:pP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endPar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22"/>
                  </a:ext>
                </a:extLst>
              </a:tr>
              <a:tr h="67792">
                <a:tc>
                  <a:txBody>
                    <a:bodyPr/>
                    <a:lstStyle/>
                    <a:p>
                      <a:pPr algn="l" fontAlgn="ctr">
                        <a:lnSpc>
                          <a:spcPct val="95000"/>
                        </a:lnSpc>
                      </a:pPr>
                      <a:r>
                        <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Solidarity Saudi Takaful Company</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algn="ctr" fontAlgn="ctr">
                        <a:lnSpc>
                          <a:spcPct val="95000"/>
                        </a:lnSpc>
                      </a:pP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endPar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23"/>
                  </a:ext>
                </a:extLst>
              </a:tr>
              <a:tr h="67792">
                <a:tc>
                  <a:txBody>
                    <a:bodyPr/>
                    <a:lstStyle/>
                    <a:p>
                      <a:pPr algn="l" fontAlgn="ctr">
                        <a:lnSpc>
                          <a:spcPct val="95000"/>
                        </a:lnSpc>
                      </a:pPr>
                      <a:r>
                        <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Saudi </a:t>
                      </a:r>
                      <a:r>
                        <a:rPr lang="en-US" sz="1000" b="0" i="0" u="none" strike="noStrike" dirty="0" err="1">
                          <a:solidFill>
                            <a:srgbClr val="000000"/>
                          </a:solidFill>
                          <a:effectLst/>
                          <a:latin typeface="ＭＳ Ｐゴシック" panose="020B0600070205080204" pitchFamily="50" charset="-128"/>
                          <a:ea typeface="ＭＳ Ｐゴシック" panose="020B0600070205080204" pitchFamily="50" charset="-128"/>
                        </a:rPr>
                        <a:t>Enaya</a:t>
                      </a:r>
                      <a:r>
                        <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 Cooperative Insurance</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algn="ctr" fontAlgn="ctr">
                        <a:lnSpc>
                          <a:spcPct val="95000"/>
                        </a:lnSpc>
                      </a:pP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endPar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24"/>
                  </a:ext>
                </a:extLst>
              </a:tr>
              <a:tr h="131596">
                <a:tc>
                  <a:txBody>
                    <a:bodyPr/>
                    <a:lstStyle/>
                    <a:p>
                      <a:pPr algn="l" fontAlgn="ctr">
                        <a:lnSpc>
                          <a:spcPct val="95000"/>
                        </a:lnSpc>
                      </a:pPr>
                      <a:r>
                        <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MetLife AIG ANB for Cooperative Insurance Company</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algn="l" fontAlgn="ctr">
                        <a:lnSpc>
                          <a:spcPct val="95000"/>
                        </a:lnSpc>
                      </a:pPr>
                      <a:r>
                        <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American Life Insurance Company （</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アメリカ）： </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30.00%</a:t>
                      </a:r>
                      <a:r>
                        <a:rPr lang="ja-JP" altLang="en-US" sz="1000" b="0" i="0" u="none" strike="noStrike" dirty="0" err="1">
                          <a:solidFill>
                            <a:srgbClr val="000000"/>
                          </a:solidFill>
                          <a:effectLst/>
                          <a:latin typeface="ＭＳ Ｐゴシック" panose="020B0600070205080204" pitchFamily="50" charset="-128"/>
                          <a:ea typeface="ＭＳ Ｐゴシック" panose="020B0600070205080204" pitchFamily="50" charset="-128"/>
                        </a:rPr>
                        <a:t>、</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p>
                      <a:pPr algn="l" fontAlgn="ctr">
                        <a:lnSpc>
                          <a:spcPct val="95000"/>
                        </a:lnSpc>
                      </a:pPr>
                      <a:r>
                        <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AIG MEA Investments and Services </a:t>
                      </a:r>
                      <a:r>
                        <a:rPr lang="en-US" sz="1000" b="0" i="0" u="none" strike="noStrike" dirty="0" err="1">
                          <a:solidFill>
                            <a:srgbClr val="000000"/>
                          </a:solidFill>
                          <a:effectLst/>
                          <a:latin typeface="ＭＳ Ｐゴシック" panose="020B0600070205080204" pitchFamily="50" charset="-128"/>
                          <a:ea typeface="ＭＳ Ｐゴシック" panose="020B0600070205080204" pitchFamily="50" charset="-128"/>
                        </a:rPr>
                        <a:t>Inc</a:t>
                      </a:r>
                      <a:r>
                        <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アメリカ） ： </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10.00%, </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25"/>
                  </a:ext>
                </a:extLst>
              </a:tr>
              <a:tr h="67792">
                <a:tc>
                  <a:txBody>
                    <a:bodyPr/>
                    <a:lstStyle/>
                    <a:p>
                      <a:pPr algn="l" fontAlgn="ctr">
                        <a:lnSpc>
                          <a:spcPct val="95000"/>
                        </a:lnSpc>
                      </a:pPr>
                      <a:r>
                        <a:rPr lang="en-US" sz="1000" b="0" i="0" u="none" strike="noStrike" dirty="0" err="1">
                          <a:solidFill>
                            <a:srgbClr val="000000"/>
                          </a:solidFill>
                          <a:effectLst/>
                          <a:latin typeface="ＭＳ Ｐゴシック" panose="020B0600070205080204" pitchFamily="50" charset="-128"/>
                          <a:ea typeface="ＭＳ Ｐゴシック" panose="020B0600070205080204" pitchFamily="50" charset="-128"/>
                        </a:rPr>
                        <a:t>Malath</a:t>
                      </a:r>
                      <a:r>
                        <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 Cooperative Insurance &amp; Reinsurance Company</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algn="ctr" fontAlgn="ctr">
                        <a:lnSpc>
                          <a:spcPct val="95000"/>
                        </a:lnSpc>
                      </a:pP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endPar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26"/>
                  </a:ext>
                </a:extLst>
              </a:tr>
              <a:tr h="131596">
                <a:tc>
                  <a:txBody>
                    <a:bodyPr/>
                    <a:lstStyle/>
                    <a:p>
                      <a:pPr algn="l" fontAlgn="ctr">
                        <a:lnSpc>
                          <a:spcPct val="95000"/>
                        </a:lnSpc>
                      </a:pPr>
                      <a:r>
                        <a:rPr lang="en-US" sz="1000" b="0" i="0" u="none" strike="noStrike" dirty="0" err="1">
                          <a:solidFill>
                            <a:srgbClr val="000000"/>
                          </a:solidFill>
                          <a:effectLst/>
                          <a:latin typeface="ＭＳ Ｐゴシック" panose="020B0600070205080204" pitchFamily="50" charset="-128"/>
                          <a:ea typeface="ＭＳ Ｐゴシック" panose="020B0600070205080204" pitchFamily="50" charset="-128"/>
                        </a:rPr>
                        <a:t>Wafa</a:t>
                      </a:r>
                      <a:r>
                        <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 Cooperative Insurance Company</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algn="l" fontAlgn="ctr">
                        <a:lnSpc>
                          <a:spcPct val="95000"/>
                        </a:lnSpc>
                      </a:pPr>
                      <a:r>
                        <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The New India Assurance Co. Ltd</a:t>
                      </a:r>
                      <a:r>
                        <a:rPr lang="ja-JP" altLang="en-US" sz="1000" b="0" i="0" u="none" strike="noStrike" dirty="0" err="1">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Life Insurance Corporation of India</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（インド）、</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p>
                      <a:pPr algn="l" fontAlgn="ctr">
                        <a:lnSpc>
                          <a:spcPct val="95000"/>
                        </a:lnSpc>
                      </a:pP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LIC International </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（バーレーン）</a:t>
                      </a:r>
                      <a:endPar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27"/>
                  </a:ext>
                </a:extLst>
              </a:tr>
            </a:tbl>
          </a:graphicData>
        </a:graphic>
      </p:graphicFrame>
      <p:grpSp>
        <p:nvGrpSpPr>
          <p:cNvPr id="15" name="グループ化 7"/>
          <p:cNvGrpSpPr/>
          <p:nvPr/>
        </p:nvGrpSpPr>
        <p:grpSpPr>
          <a:xfrm>
            <a:off x="200471" y="1598929"/>
            <a:ext cx="9505503" cy="288032"/>
            <a:chOff x="4803500" y="2113806"/>
            <a:chExt cx="2954133" cy="288032"/>
          </a:xfrm>
        </p:grpSpPr>
        <p:cxnSp>
          <p:nvCxnSpPr>
            <p:cNvPr id="16" name="直線コネクタ 15"/>
            <p:cNvCxnSpPr/>
            <p:nvPr/>
          </p:nvCxnSpPr>
          <p:spPr>
            <a:xfrm>
              <a:off x="4808984" y="2329830"/>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algn="ctr" defTabSz="955675">
                <a:buSzPct val="120000"/>
              </a:pPr>
              <a:r>
                <a:rPr lang="ja-JP" altLang="en-US" sz="1400" dirty="0">
                  <a:solidFill>
                    <a:srgbClr val="000000"/>
                  </a:solidFill>
                  <a:latin typeface="Arial Black" pitchFamily="34" charset="0"/>
                  <a:ea typeface="HGP創英角ｺﾞｼｯｸUB" pitchFamily="50" charset="-128"/>
                </a:rPr>
                <a:t>共同保険健康評議会（</a:t>
              </a:r>
              <a:r>
                <a:rPr lang="en-US" altLang="ja-JP" sz="1400" dirty="0">
                  <a:solidFill>
                    <a:srgbClr val="000000"/>
                  </a:solidFill>
                  <a:latin typeface="Arial Black" pitchFamily="34" charset="0"/>
                  <a:ea typeface="HGP創英角ｺﾞｼｯｸUB" pitchFamily="50" charset="-128"/>
                </a:rPr>
                <a:t>CHIC</a:t>
              </a:r>
              <a:r>
                <a:rPr lang="ja-JP" altLang="en-US" sz="1400" dirty="0">
                  <a:solidFill>
                    <a:srgbClr val="000000"/>
                  </a:solidFill>
                  <a:latin typeface="Arial Black" pitchFamily="34" charset="0"/>
                  <a:ea typeface="HGP創英角ｺﾞｼｯｸUB" pitchFamily="50" charset="-128"/>
                </a:rPr>
                <a:t>）が認証する保険会社一覧と主な出資外国企業（</a:t>
              </a:r>
              <a:r>
                <a:rPr lang="en-US" altLang="ja-JP" sz="1400" dirty="0">
                  <a:solidFill>
                    <a:srgbClr val="000000"/>
                  </a:solidFill>
                  <a:latin typeface="Arial Black" pitchFamily="34" charset="0"/>
                  <a:ea typeface="HGP創英角ｺﾞｼｯｸUB" pitchFamily="50" charset="-128"/>
                </a:rPr>
                <a:t>2016</a:t>
              </a:r>
              <a:r>
                <a:rPr lang="ja-JP" altLang="en-US" sz="1400" dirty="0">
                  <a:solidFill>
                    <a:srgbClr val="000000"/>
                  </a:solidFill>
                  <a:latin typeface="Arial Black" pitchFamily="34" charset="0"/>
                  <a:ea typeface="HGP創英角ｺﾞｼｯｸUB" pitchFamily="50" charset="-128"/>
                </a:rPr>
                <a:t>年</a:t>
              </a:r>
              <a:r>
                <a:rPr lang="en-US" altLang="ja-JP" sz="1400" dirty="0">
                  <a:solidFill>
                    <a:srgbClr val="000000"/>
                  </a:solidFill>
                  <a:latin typeface="Arial Black" pitchFamily="34" charset="0"/>
                  <a:ea typeface="HGP創英角ｺﾞｼｯｸUB" pitchFamily="50" charset="-128"/>
                </a:rPr>
                <a:t>11</a:t>
              </a:r>
              <a:r>
                <a:rPr lang="ja-JP" altLang="en-US" sz="1400" dirty="0">
                  <a:solidFill>
                    <a:srgbClr val="000000"/>
                  </a:solidFill>
                  <a:latin typeface="Arial Black" pitchFamily="34" charset="0"/>
                  <a:ea typeface="HGP創英角ｺﾞｼｯｸUB" pitchFamily="50" charset="-128"/>
                </a:rPr>
                <a:t>月時点）</a:t>
              </a:r>
              <a:endParaRPr lang="ja-JP" altLang="en-US" sz="1400" baseline="30000" dirty="0">
                <a:solidFill>
                  <a:srgbClr val="000000"/>
                </a:solidFill>
                <a:latin typeface="Arial Black" pitchFamily="34" charset="0"/>
                <a:ea typeface="HGP創英角ｺﾞｼｯｸUB" pitchFamily="50" charset="-128"/>
              </a:endParaRPr>
            </a:p>
          </p:txBody>
        </p:sp>
      </p:grpSp>
      <p:sp>
        <p:nvSpPr>
          <p:cNvPr id="43" name="テキスト ボックス 42"/>
          <p:cNvSpPr txBox="1"/>
          <p:nvPr/>
        </p:nvSpPr>
        <p:spPr>
          <a:xfrm>
            <a:off x="2792760" y="6633646"/>
            <a:ext cx="1872208" cy="215444"/>
          </a:xfrm>
          <a:prstGeom prst="rect">
            <a:avLst/>
          </a:prstGeom>
          <a:noFill/>
        </p:spPr>
        <p:txBody>
          <a:bodyPr wrap="square" lIns="0" rIns="0" rtlCol="0">
            <a:spAutoFit/>
          </a:bodyPr>
          <a:lstStyle/>
          <a:p>
            <a:pPr marL="198438" indent="-198438" algn="just"/>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持株比率の記載がないものは、不明。</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19602295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830318B9-59B7-4ACF-9BC2-AA17F4108C90}"/>
              </a:ext>
            </a:extLst>
          </p:cNvPr>
          <p:cNvGraphicFramePr>
            <a:graphicFrameLocks noChangeAspect="1"/>
          </p:cNvGraphicFramePr>
          <p:nvPr>
            <p:custDataLst>
              <p:tags r:id="rId1"/>
            </p:custDataLst>
            <p:extLst>
              <p:ext uri="{D42A27DB-BD31-4B8C-83A1-F6EECF244321}">
                <p14:modId xmlns:p14="http://schemas.microsoft.com/office/powerpoint/2010/main" val="31210212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6" name="Object 5" hidden="1">
                        <a:extLst>
                          <a:ext uri="{FF2B5EF4-FFF2-40B4-BE49-F238E27FC236}">
                            <a16:creationId xmlns:a16="http://schemas.microsoft.com/office/drawing/2014/main" id="{830318B9-59B7-4ACF-9BC2-AA17F4108C9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p:txBody>
          <a:bodyPr vert="horz"/>
          <a:lstStyle/>
          <a:p>
            <a:r>
              <a:rPr lang="ja-JP" altLang="en-US" dirty="0"/>
              <a:t>サウジアラビア／医療関連／制度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民間保険会社（</a:t>
            </a:r>
            <a:r>
              <a:rPr lang="en-US" altLang="ja-JP" dirty="0"/>
              <a:t>2/2</a:t>
            </a:r>
            <a:r>
              <a:rPr lang="ja-JP" altLang="en-US" dirty="0"/>
              <a:t>）</a:t>
            </a:r>
            <a:endParaRPr lang="en-US" altLang="ja-JP" dirty="0"/>
          </a:p>
        </p:txBody>
      </p:sp>
      <p:sp>
        <p:nvSpPr>
          <p:cNvPr id="5" name="テキスト ボックス 4"/>
          <p:cNvSpPr txBox="1"/>
          <p:nvPr/>
        </p:nvSpPr>
        <p:spPr>
          <a:xfrm>
            <a:off x="200472" y="1124744"/>
            <a:ext cx="9505056" cy="736612"/>
          </a:xfrm>
          <a:prstGeom prst="rect">
            <a:avLst/>
          </a:prstGeom>
          <a:noFill/>
        </p:spPr>
        <p:txBody>
          <a:bodyPr wrap="square" lIns="0" tIns="0" rIns="0" bIns="0" rtlCol="0">
            <a:spAutoFit/>
          </a:bodyPr>
          <a:lstStyle/>
          <a:p>
            <a:pPr marL="190500" indent="-190500">
              <a:lnSpc>
                <a:spcPct val="110000"/>
              </a:lnSpc>
              <a:spcAft>
                <a:spcPts val="200"/>
              </a:spcAft>
              <a:buClr>
                <a:srgbClr val="5F8AC3"/>
              </a:buClr>
              <a:buFont typeface="Wingdings" panose="05000000000000000000" pitchFamily="2" charset="2"/>
              <a:buChar char="n"/>
            </a:pPr>
            <a:r>
              <a:rPr lang="ja-JP" altLang="en-US" sz="1400" dirty="0">
                <a:solidFill>
                  <a:srgbClr val="000000"/>
                </a:solidFill>
                <a:cs typeface="Arial" panose="020B0604020202020204" pitchFamily="34" charset="0"/>
              </a:rPr>
              <a:t>サウジアラビアの投資銀行</a:t>
            </a:r>
            <a:r>
              <a:rPr lang="en-US" altLang="ja-JP" sz="1400" dirty="0" err="1">
                <a:solidFill>
                  <a:srgbClr val="000000"/>
                </a:solidFill>
                <a:cs typeface="Arial" panose="020B0604020202020204" pitchFamily="34" charset="0"/>
              </a:rPr>
              <a:t>Albilad</a:t>
            </a:r>
            <a:r>
              <a:rPr lang="en-US" altLang="ja-JP" sz="1400" dirty="0">
                <a:solidFill>
                  <a:srgbClr val="000000"/>
                </a:solidFill>
                <a:cs typeface="Arial" panose="020B0604020202020204" pitchFamily="34" charset="0"/>
              </a:rPr>
              <a:t> Capital​</a:t>
            </a:r>
            <a:r>
              <a:rPr lang="ja-JP" altLang="en-US" sz="1400" dirty="0">
                <a:solidFill>
                  <a:srgbClr val="000000"/>
                </a:solidFill>
                <a:cs typeface="Arial" panose="020B0604020202020204" pitchFamily="34" charset="0"/>
              </a:rPr>
              <a:t>によると、</a:t>
            </a:r>
            <a:r>
              <a:rPr lang="en-US" altLang="ja-JP" sz="1400" dirty="0">
                <a:solidFill>
                  <a:srgbClr val="000000"/>
                </a:solidFill>
                <a:cs typeface="Arial" panose="020B0604020202020204" pitchFamily="34" charset="0"/>
              </a:rPr>
              <a:t>2015</a:t>
            </a:r>
            <a:r>
              <a:rPr lang="ja-JP" altLang="en-US" sz="1400" dirty="0">
                <a:solidFill>
                  <a:srgbClr val="000000"/>
                </a:solidFill>
                <a:cs typeface="Arial" panose="020B0604020202020204" pitchFamily="34" charset="0"/>
              </a:rPr>
              <a:t>年時点でのサウジアラビアの保険市場における大手</a:t>
            </a:r>
            <a:r>
              <a:rPr lang="en-US" altLang="ja-JP" sz="1400" dirty="0">
                <a:solidFill>
                  <a:srgbClr val="000000"/>
                </a:solidFill>
                <a:cs typeface="Arial" panose="020B0604020202020204" pitchFamily="34" charset="0"/>
              </a:rPr>
              <a:t>3</a:t>
            </a:r>
            <a:r>
              <a:rPr lang="ja-JP" altLang="en-US" sz="1400" dirty="0">
                <a:solidFill>
                  <a:srgbClr val="000000"/>
                </a:solidFill>
                <a:cs typeface="Arial" panose="020B0604020202020204" pitchFamily="34" charset="0"/>
              </a:rPr>
              <a:t>社は、</a:t>
            </a:r>
            <a:br>
              <a:rPr lang="en-US" altLang="ja-JP" sz="1400" dirty="0">
                <a:solidFill>
                  <a:srgbClr val="000000"/>
                </a:solidFill>
                <a:cs typeface="Arial" panose="020B0604020202020204" pitchFamily="34" charset="0"/>
              </a:rPr>
            </a:br>
            <a:r>
              <a:rPr lang="en-US" altLang="ja-JP" sz="1400" dirty="0" err="1">
                <a:solidFill>
                  <a:srgbClr val="000000"/>
                </a:solidFill>
                <a:cs typeface="Arial" panose="020B0604020202020204" pitchFamily="34" charset="0"/>
              </a:rPr>
              <a:t>Tawuniya</a:t>
            </a:r>
            <a:r>
              <a:rPr lang="ja-JP" altLang="en-US" sz="1400" dirty="0" err="1">
                <a:solidFill>
                  <a:srgbClr val="000000"/>
                </a:solidFill>
                <a:cs typeface="Arial" panose="020B0604020202020204" pitchFamily="34" charset="0"/>
              </a:rPr>
              <a:t>、</a:t>
            </a:r>
            <a:r>
              <a:rPr lang="en-US" altLang="ja-JP" sz="1400" dirty="0" err="1">
                <a:solidFill>
                  <a:srgbClr val="000000"/>
                </a:solidFill>
                <a:cs typeface="Arial" panose="020B0604020202020204" pitchFamily="34" charset="0"/>
              </a:rPr>
              <a:t>Bupa</a:t>
            </a:r>
            <a:r>
              <a:rPr lang="ja-JP" altLang="en-US" sz="1400" dirty="0">
                <a:solidFill>
                  <a:srgbClr val="000000"/>
                </a:solidFill>
                <a:cs typeface="Arial" panose="020B0604020202020204" pitchFamily="34" charset="0"/>
              </a:rPr>
              <a:t> </a:t>
            </a:r>
            <a:r>
              <a:rPr lang="en-US" altLang="ja-JP" sz="1400" dirty="0">
                <a:solidFill>
                  <a:srgbClr val="000000"/>
                </a:solidFill>
                <a:cs typeface="Arial" panose="020B0604020202020204" pitchFamily="34" charset="0"/>
              </a:rPr>
              <a:t>Arabia</a:t>
            </a:r>
            <a:r>
              <a:rPr lang="ja-JP" altLang="en-US" sz="1400" dirty="0" err="1">
                <a:solidFill>
                  <a:srgbClr val="000000"/>
                </a:solidFill>
                <a:cs typeface="Arial" panose="020B0604020202020204" pitchFamily="34" charset="0"/>
              </a:rPr>
              <a:t>、</a:t>
            </a:r>
            <a:r>
              <a:rPr lang="en-US" altLang="ja-JP" sz="1400" dirty="0" err="1">
                <a:solidFill>
                  <a:srgbClr val="000000"/>
                </a:solidFill>
                <a:cs typeface="Arial" panose="020B0604020202020204" pitchFamily="34" charset="0"/>
              </a:rPr>
              <a:t>MedGulf</a:t>
            </a:r>
            <a:r>
              <a:rPr lang="ja-JP" altLang="en-US" sz="1400" dirty="0">
                <a:solidFill>
                  <a:srgbClr val="000000"/>
                </a:solidFill>
                <a:cs typeface="Arial" panose="020B0604020202020204" pitchFamily="34" charset="0"/>
              </a:rPr>
              <a:t>の</a:t>
            </a:r>
            <a:r>
              <a:rPr lang="en-US" altLang="ja-JP" sz="1400" dirty="0">
                <a:solidFill>
                  <a:srgbClr val="000000"/>
                </a:solidFill>
                <a:cs typeface="Arial" panose="020B0604020202020204" pitchFamily="34" charset="0"/>
              </a:rPr>
              <a:t>3</a:t>
            </a:r>
            <a:r>
              <a:rPr lang="ja-JP" altLang="en-US" sz="1400" dirty="0">
                <a:solidFill>
                  <a:srgbClr val="000000"/>
                </a:solidFill>
                <a:cs typeface="Arial" panose="020B0604020202020204" pitchFamily="34" charset="0"/>
              </a:rPr>
              <a:t>社である。</a:t>
            </a:r>
            <a:endParaRPr lang="en-US" altLang="ja-JP" sz="1400" dirty="0">
              <a:solidFill>
                <a:srgbClr val="000000"/>
              </a:solidFill>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solidFill>
                  <a:srgbClr val="000000"/>
                </a:solidFill>
                <a:cs typeface="Arial" panose="020B0604020202020204" pitchFamily="34" charset="0"/>
              </a:rPr>
              <a:t>各社の概要は以下の通り。</a:t>
            </a:r>
            <a:endParaRPr lang="en-US" altLang="ja-JP" sz="1400" dirty="0">
              <a:solidFill>
                <a:srgbClr val="000000"/>
              </a:solidFill>
              <a:cs typeface="Arial" panose="020B0604020202020204" pitchFamily="34" charset="0"/>
            </a:endParaRPr>
          </a:p>
        </p:txBody>
      </p:sp>
      <p:sp>
        <p:nvSpPr>
          <p:cNvPr id="54" name="テキスト ボックス 53"/>
          <p:cNvSpPr txBox="1"/>
          <p:nvPr/>
        </p:nvSpPr>
        <p:spPr>
          <a:xfrm>
            <a:off x="200471" y="6597932"/>
            <a:ext cx="9505503" cy="144016"/>
          </a:xfrm>
          <a:prstGeom prst="rect">
            <a:avLst/>
          </a:prstGeom>
          <a:noFill/>
        </p:spPr>
        <p:txBody>
          <a:bodyPr wrap="square" lIns="0" tIns="0" rIns="0" bIns="0" rtlCol="0">
            <a:noAutofit/>
          </a:bodyPr>
          <a:lstStyle/>
          <a:p>
            <a:r>
              <a:rPr lang="ja-JP" altLang="en-US" sz="800" dirty="0">
                <a:solidFill>
                  <a:srgbClr val="000000"/>
                </a:solidFill>
                <a:cs typeface="Arial" panose="020B0604020202020204" pitchFamily="34" charset="0"/>
              </a:rPr>
              <a:t>（出所）各社</a:t>
            </a:r>
            <a:r>
              <a:rPr lang="en-US" altLang="ja-JP" sz="800" dirty="0">
                <a:solidFill>
                  <a:srgbClr val="000000"/>
                </a:solidFill>
                <a:cs typeface="Arial" panose="020B0604020202020204" pitchFamily="34" charset="0"/>
              </a:rPr>
              <a:t>HP</a:t>
            </a:r>
            <a:r>
              <a:rPr lang="ja-JP" altLang="en-US" sz="800" dirty="0" err="1">
                <a:solidFill>
                  <a:srgbClr val="000000"/>
                </a:solidFill>
                <a:cs typeface="Arial" panose="020B0604020202020204" pitchFamily="34" charset="0"/>
              </a:rPr>
              <a:t>、</a:t>
            </a:r>
            <a:r>
              <a:rPr lang="en-US" altLang="ja-JP" sz="800" dirty="0" err="1"/>
              <a:t>Marcopolis</a:t>
            </a:r>
            <a:r>
              <a:rPr lang="en-US" altLang="ja-JP" sz="800" dirty="0"/>
              <a:t> HP</a:t>
            </a:r>
          </a:p>
        </p:txBody>
      </p:sp>
      <p:graphicFrame>
        <p:nvGraphicFramePr>
          <p:cNvPr id="14" name="表 13"/>
          <p:cNvGraphicFramePr>
            <a:graphicFrameLocks noGrp="1"/>
          </p:cNvGraphicFramePr>
          <p:nvPr/>
        </p:nvGraphicFramePr>
        <p:xfrm>
          <a:off x="1118674" y="2595368"/>
          <a:ext cx="7668653" cy="3941808"/>
        </p:xfrm>
        <a:graphic>
          <a:graphicData uri="http://schemas.openxmlformats.org/drawingml/2006/table">
            <a:tbl>
              <a:tblPr firstRow="1" bandRow="1">
                <a:tableStyleId>{5C22544A-7EE6-4342-B048-85BDC9FD1C3A}</a:tableStyleId>
              </a:tblPr>
              <a:tblGrid>
                <a:gridCol w="2124037">
                  <a:extLst>
                    <a:ext uri="{9D8B030D-6E8A-4147-A177-3AD203B41FA5}">
                      <a16:colId xmlns:a16="http://schemas.microsoft.com/office/drawing/2014/main" val="20000"/>
                    </a:ext>
                  </a:extLst>
                </a:gridCol>
                <a:gridCol w="5544616">
                  <a:extLst>
                    <a:ext uri="{9D8B030D-6E8A-4147-A177-3AD203B41FA5}">
                      <a16:colId xmlns:a16="http://schemas.microsoft.com/office/drawing/2014/main" val="20001"/>
                    </a:ext>
                  </a:extLst>
                </a:gridCol>
              </a:tblGrid>
              <a:tr h="0">
                <a:tc>
                  <a:txBody>
                    <a:bodyPr/>
                    <a:lstStyle/>
                    <a:p>
                      <a:pPr algn="ctr" fontAlgn="ctr"/>
                      <a:r>
                        <a:rPr kumimoji="1" lang="ja-JP" altLang="en-US" sz="1100" b="0" dirty="0">
                          <a:latin typeface="HGP創英角ｺﾞｼｯｸUB" panose="020B0900000000000000" pitchFamily="50" charset="-128"/>
                          <a:ea typeface="HGP創英角ｺﾞｼｯｸUB" panose="020B0900000000000000" pitchFamily="50" charset="-128"/>
                        </a:rPr>
                        <a:t>企業名</a:t>
                      </a:r>
                    </a:p>
                  </a:txBody>
                  <a:tcPr anchor="ctr">
                    <a:lnL w="12700" cmpd="sng">
                      <a:noFill/>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1"/>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概　要</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902580">
                <a:tc>
                  <a:txBody>
                    <a:bodyPr/>
                    <a:lstStyle/>
                    <a:p>
                      <a:pPr algn="l" defTabSz="955675" fontAlgn="ctr">
                        <a:buClr>
                          <a:schemeClr val="bg2"/>
                        </a:buClr>
                        <a:buSzPct val="100000"/>
                      </a:pPr>
                      <a:r>
                        <a:rPr lang="en-US" altLang="ja-JP" sz="1200" dirty="0" err="1">
                          <a:latin typeface="Arial Black" panose="020B0A04020102020204" pitchFamily="34" charset="0"/>
                          <a:ea typeface="HGP創英角ｺﾞｼｯｸUB" panose="020B0900000000000000" pitchFamily="50" charset="-128"/>
                        </a:rPr>
                        <a:t>Tawuniya</a:t>
                      </a:r>
                      <a:r>
                        <a:rPr lang="en-US" altLang="ja-JP" sz="1200" dirty="0">
                          <a:latin typeface="Arial Black" panose="020B0A04020102020204" pitchFamily="34" charset="0"/>
                          <a:ea typeface="HGP創英角ｺﾞｼｯｸUB" panose="020B0900000000000000" pitchFamily="50" charset="-128"/>
                        </a:rPr>
                        <a:t> cooperative Insurance Company</a:t>
                      </a:r>
                    </a:p>
                  </a:txBody>
                  <a:tcPr anchor="ctr">
                    <a:lnL w="12700" cmpd="sng">
                      <a:noFill/>
                    </a:lnL>
                    <a:lnR w="12700" cmpd="sng">
                      <a:noFill/>
                    </a:lnR>
                    <a:lnT w="38100" cmpd="sng">
                      <a:noFill/>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112713" indent="-112713" algn="just" fontAlgn="ctr">
                        <a:lnSpc>
                          <a:spcPct val="110000"/>
                        </a:lnSpc>
                        <a:spcBef>
                          <a:spcPts val="0"/>
                        </a:spcBef>
                        <a:spcAft>
                          <a:spcPts val="300"/>
                        </a:spcAft>
                        <a:buClr>
                          <a:srgbClr val="5F8AC3"/>
                        </a:buClr>
                        <a:buSzPct val="80000"/>
                        <a:buFont typeface="Wingdings" panose="05000000000000000000" pitchFamily="2" charset="2"/>
                        <a:buChar char="l"/>
                      </a:pPr>
                      <a:r>
                        <a:rPr lang="ja-JP" altLang="en-US" sz="1200" dirty="0"/>
                        <a:t>保険業界</a:t>
                      </a:r>
                      <a:r>
                        <a:rPr lang="en-US" altLang="ja-JP" sz="1200" dirty="0"/>
                        <a:t>1</a:t>
                      </a:r>
                      <a:r>
                        <a:rPr lang="ja-JP" altLang="en-US" sz="1200" dirty="0"/>
                        <a:t>位（</a:t>
                      </a:r>
                      <a:r>
                        <a:rPr lang="en-US" altLang="ja-JP" sz="1200" dirty="0"/>
                        <a:t>2015</a:t>
                      </a:r>
                      <a:r>
                        <a:rPr lang="ja-JP" altLang="en-US" sz="1200" dirty="0"/>
                        <a:t>年）、医療保険、自動車保険分野では、ともに</a:t>
                      </a:r>
                      <a:r>
                        <a:rPr lang="en-US" altLang="ja-JP" sz="1200" dirty="0"/>
                        <a:t>2</a:t>
                      </a:r>
                      <a:r>
                        <a:rPr lang="ja-JP" altLang="en-US" sz="1200" dirty="0"/>
                        <a:t>位の保険会社</a:t>
                      </a:r>
                      <a:endParaRPr lang="en-US" altLang="ja-JP" sz="1200" dirty="0"/>
                    </a:p>
                    <a:p>
                      <a:pPr marL="112713" indent="-112713" algn="just" fontAlgn="ctr">
                        <a:lnSpc>
                          <a:spcPct val="110000"/>
                        </a:lnSpc>
                        <a:spcBef>
                          <a:spcPts val="0"/>
                        </a:spcBef>
                        <a:spcAft>
                          <a:spcPts val="300"/>
                        </a:spcAft>
                        <a:buClr>
                          <a:srgbClr val="5F8AC3"/>
                        </a:buClr>
                        <a:buSzPct val="80000"/>
                        <a:buFont typeface="Wingdings" panose="05000000000000000000" pitchFamily="2" charset="2"/>
                        <a:buChar char="l"/>
                      </a:pPr>
                      <a:r>
                        <a:rPr lang="en-US" altLang="ja-JP" sz="1200" dirty="0"/>
                        <a:t>1986</a:t>
                      </a:r>
                      <a:r>
                        <a:rPr lang="ja-JP" altLang="en-US" sz="1200" dirty="0"/>
                        <a:t>年創立</a:t>
                      </a:r>
                      <a:endParaRPr lang="en-US" altLang="ja-JP" sz="1200" dirty="0"/>
                    </a:p>
                    <a:p>
                      <a:pPr marL="112713" indent="-112713" algn="just" fontAlgn="ctr">
                        <a:lnSpc>
                          <a:spcPct val="110000"/>
                        </a:lnSpc>
                        <a:spcBef>
                          <a:spcPts val="0"/>
                        </a:spcBef>
                        <a:spcAft>
                          <a:spcPts val="300"/>
                        </a:spcAft>
                        <a:buClr>
                          <a:srgbClr val="5F8AC3"/>
                        </a:buClr>
                        <a:buSzPct val="80000"/>
                        <a:buFont typeface="Wingdings" panose="05000000000000000000" pitchFamily="2" charset="2"/>
                        <a:buChar char="l"/>
                      </a:pPr>
                      <a:r>
                        <a:rPr lang="en-US" altLang="ja-JP" sz="1200" dirty="0"/>
                        <a:t>2014</a:t>
                      </a:r>
                      <a:r>
                        <a:rPr lang="ja-JP" altLang="en-US" sz="1200" dirty="0"/>
                        <a:t>年の総保険料収入は、約</a:t>
                      </a:r>
                      <a:r>
                        <a:rPr lang="en-US" altLang="ja-JP" sz="1200" dirty="0"/>
                        <a:t>62</a:t>
                      </a:r>
                      <a:r>
                        <a:rPr lang="ja-JP" altLang="en-US" sz="1200" dirty="0"/>
                        <a:t>億リヤル</a:t>
                      </a:r>
                      <a:endParaRPr lang="en-US" altLang="ja-JP" sz="1200" dirty="0"/>
                    </a:p>
                    <a:p>
                      <a:pPr marL="112713" indent="-112713" algn="l" fontAlgn="ctr">
                        <a:lnSpc>
                          <a:spcPct val="110000"/>
                        </a:lnSpc>
                        <a:spcBef>
                          <a:spcPts val="0"/>
                        </a:spcBef>
                        <a:spcAft>
                          <a:spcPts val="300"/>
                        </a:spcAft>
                        <a:buClr>
                          <a:srgbClr val="5F8AC3"/>
                        </a:buClr>
                        <a:buSzPct val="80000"/>
                        <a:buFont typeface="Wingdings" panose="05000000000000000000" pitchFamily="2" charset="2"/>
                        <a:buChar char="l"/>
                      </a:pPr>
                      <a:r>
                        <a:rPr lang="ja-JP" altLang="en-US" sz="1200" dirty="0"/>
                        <a:t>主要株主は、</a:t>
                      </a:r>
                      <a:r>
                        <a:rPr lang="en-US" altLang="ja-JP" sz="1200" dirty="0"/>
                        <a:t>Public Pension Agency</a:t>
                      </a:r>
                      <a:r>
                        <a:rPr lang="ja-JP" altLang="en-US" sz="1200" dirty="0"/>
                        <a:t>（持株比率：</a:t>
                      </a:r>
                      <a:r>
                        <a:rPr lang="en-US" altLang="ja-JP" sz="1200" dirty="0"/>
                        <a:t>23.79%</a:t>
                      </a:r>
                      <a:r>
                        <a:rPr lang="ja-JP" altLang="en-US" sz="1200" dirty="0"/>
                        <a:t>）、</a:t>
                      </a:r>
                      <a:r>
                        <a:rPr lang="en-US" altLang="ja-JP" sz="1200" dirty="0"/>
                        <a:t>General Organization for Social Insurance</a:t>
                      </a:r>
                      <a:r>
                        <a:rPr lang="ja-JP" altLang="en-US" sz="1200" dirty="0"/>
                        <a:t>（持株比率：</a:t>
                      </a:r>
                      <a:r>
                        <a:rPr lang="en-US" altLang="ja-JP" sz="1200" dirty="0"/>
                        <a:t>22.83%</a:t>
                      </a:r>
                      <a:r>
                        <a:rPr lang="ja-JP" altLang="en-US" sz="1200" dirty="0"/>
                        <a:t>）であり、いずれも政府系機関</a:t>
                      </a:r>
                      <a:endParaRPr lang="en-US" altLang="ja-JP" sz="1200" dirty="0"/>
                    </a:p>
                  </a:txBody>
                  <a:tcPr marT="72000">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902580">
                <a:tc>
                  <a:txBody>
                    <a:bodyPr/>
                    <a:lstStyle/>
                    <a:p>
                      <a:pPr marL="0" algn="l" defTabSz="955675" rtl="0" eaLnBrk="1" fontAlgn="ctr" latinLnBrk="0" hangingPunct="1">
                        <a:buClr>
                          <a:schemeClr val="bg2"/>
                        </a:buClr>
                        <a:buSzPct val="100000"/>
                      </a:pPr>
                      <a:r>
                        <a:rPr kumimoji="1" lang="en-US" altLang="ja-JP" sz="1200" kern="1200" dirty="0">
                          <a:solidFill>
                            <a:schemeClr val="dk1"/>
                          </a:solidFill>
                          <a:latin typeface="Arial Black" panose="020B0A04020102020204" pitchFamily="34" charset="0"/>
                          <a:ea typeface="HGP創英角ｺﾞｼｯｸUB" panose="020B0900000000000000" pitchFamily="50" charset="-128"/>
                          <a:cs typeface="+mn-cs"/>
                        </a:rPr>
                        <a:t>BUPA Arabia for Cooperative Insurance</a:t>
                      </a:r>
                    </a:p>
                  </a:txBody>
                  <a:tcPr anchor="ctr">
                    <a:lnL w="12700" cmpd="sng">
                      <a:noFill/>
                    </a:lnL>
                    <a:lnR w="12700" cmpd="sng">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112713" indent="-112713" algn="just" defTabSz="914400" rtl="0" eaLnBrk="1" fontAlgn="ctr" latinLnBrk="0" hangingPunct="1">
                        <a:lnSpc>
                          <a:spcPct val="110000"/>
                        </a:lnSpc>
                        <a:spcBef>
                          <a:spcPts val="0"/>
                        </a:spcBef>
                        <a:spcAft>
                          <a:spcPts val="300"/>
                        </a:spcAft>
                        <a:buClr>
                          <a:srgbClr val="5F8AC3"/>
                        </a:buClr>
                        <a:buSzPct val="80000"/>
                        <a:buFont typeface="Wingdings" panose="05000000000000000000" pitchFamily="2" charset="2"/>
                        <a:buChar char="l"/>
                      </a:pPr>
                      <a:r>
                        <a:rPr kumimoji="1" lang="ja-JP" altLang="en-US" sz="1200" kern="1200" dirty="0">
                          <a:solidFill>
                            <a:schemeClr val="dk1"/>
                          </a:solidFill>
                          <a:latin typeface="+mn-lt"/>
                          <a:ea typeface="+mn-ea"/>
                          <a:cs typeface="+mn-cs"/>
                        </a:rPr>
                        <a:t>保険業界</a:t>
                      </a:r>
                      <a:r>
                        <a:rPr kumimoji="1" lang="en-US" altLang="ja-JP" sz="1200" kern="1200" dirty="0">
                          <a:solidFill>
                            <a:schemeClr val="dk1"/>
                          </a:solidFill>
                          <a:latin typeface="+mn-lt"/>
                          <a:ea typeface="+mn-ea"/>
                          <a:cs typeface="+mn-cs"/>
                        </a:rPr>
                        <a:t>2</a:t>
                      </a:r>
                      <a:r>
                        <a:rPr kumimoji="1" lang="ja-JP" altLang="en-US" sz="1200" kern="1200" dirty="0">
                          <a:solidFill>
                            <a:schemeClr val="dk1"/>
                          </a:solidFill>
                          <a:latin typeface="+mn-lt"/>
                          <a:ea typeface="+mn-ea"/>
                          <a:cs typeface="+mn-cs"/>
                        </a:rPr>
                        <a:t>位（</a:t>
                      </a:r>
                      <a:r>
                        <a:rPr kumimoji="1" lang="en-US" altLang="ja-JP" sz="1200" kern="1200" dirty="0">
                          <a:solidFill>
                            <a:schemeClr val="dk1"/>
                          </a:solidFill>
                          <a:latin typeface="+mn-lt"/>
                          <a:ea typeface="+mn-ea"/>
                          <a:cs typeface="+mn-cs"/>
                        </a:rPr>
                        <a:t>2015</a:t>
                      </a:r>
                      <a:r>
                        <a:rPr kumimoji="1" lang="ja-JP" altLang="en-US" sz="1200" kern="1200" dirty="0">
                          <a:solidFill>
                            <a:schemeClr val="dk1"/>
                          </a:solidFill>
                          <a:latin typeface="+mn-lt"/>
                          <a:ea typeface="+mn-ea"/>
                          <a:cs typeface="+mn-cs"/>
                        </a:rPr>
                        <a:t>年）、ただし医療保険分野では</a:t>
                      </a:r>
                      <a:r>
                        <a:rPr kumimoji="1" lang="en-US" altLang="ja-JP" sz="1200" kern="1200" dirty="0">
                          <a:solidFill>
                            <a:schemeClr val="dk1"/>
                          </a:solidFill>
                          <a:latin typeface="+mn-lt"/>
                          <a:ea typeface="+mn-ea"/>
                          <a:cs typeface="+mn-cs"/>
                        </a:rPr>
                        <a:t>1</a:t>
                      </a:r>
                      <a:r>
                        <a:rPr kumimoji="1" lang="ja-JP" altLang="en-US" sz="1200" kern="1200" dirty="0">
                          <a:solidFill>
                            <a:schemeClr val="dk1"/>
                          </a:solidFill>
                          <a:latin typeface="+mn-lt"/>
                          <a:ea typeface="+mn-ea"/>
                          <a:cs typeface="+mn-cs"/>
                        </a:rPr>
                        <a:t>位の保険会社</a:t>
                      </a:r>
                      <a:endParaRPr kumimoji="1" lang="en-US" altLang="ja-JP" sz="1200" kern="1200" dirty="0">
                        <a:solidFill>
                          <a:schemeClr val="dk1"/>
                        </a:solidFill>
                        <a:latin typeface="+mn-lt"/>
                        <a:ea typeface="+mn-ea"/>
                        <a:cs typeface="+mn-cs"/>
                      </a:endParaRPr>
                    </a:p>
                    <a:p>
                      <a:pPr marL="112713" indent="-112713" algn="just" defTabSz="914400" rtl="0" eaLnBrk="1" fontAlgn="ctr" latinLnBrk="0" hangingPunct="1">
                        <a:lnSpc>
                          <a:spcPct val="110000"/>
                        </a:lnSpc>
                        <a:spcBef>
                          <a:spcPts val="0"/>
                        </a:spcBef>
                        <a:spcAft>
                          <a:spcPts val="300"/>
                        </a:spcAft>
                        <a:buClr>
                          <a:srgbClr val="5F8AC3"/>
                        </a:buClr>
                        <a:buSzPct val="80000"/>
                        <a:buFont typeface="Wingdings" panose="05000000000000000000" pitchFamily="2" charset="2"/>
                        <a:buChar char="l"/>
                      </a:pPr>
                      <a:r>
                        <a:rPr kumimoji="1" lang="en-US" altLang="ja-JP" sz="1200" kern="1200" dirty="0">
                          <a:solidFill>
                            <a:schemeClr val="dk1"/>
                          </a:solidFill>
                          <a:latin typeface="+mn-lt"/>
                          <a:ea typeface="+mn-ea"/>
                          <a:cs typeface="+mn-cs"/>
                        </a:rPr>
                        <a:t>1997</a:t>
                      </a:r>
                      <a:r>
                        <a:rPr kumimoji="1" lang="ja-JP" altLang="en-US" sz="1200" kern="1200" dirty="0">
                          <a:solidFill>
                            <a:schemeClr val="dk1"/>
                          </a:solidFill>
                          <a:latin typeface="+mn-lt"/>
                          <a:ea typeface="+mn-ea"/>
                          <a:cs typeface="+mn-cs"/>
                        </a:rPr>
                        <a:t>年創立</a:t>
                      </a:r>
                      <a:endParaRPr kumimoji="1" lang="en-US" altLang="ja-JP" sz="1200" kern="1200" dirty="0">
                        <a:solidFill>
                          <a:schemeClr val="dk1"/>
                        </a:solidFill>
                        <a:latin typeface="+mn-lt"/>
                        <a:ea typeface="+mn-ea"/>
                        <a:cs typeface="+mn-cs"/>
                      </a:endParaRPr>
                    </a:p>
                    <a:p>
                      <a:pPr marL="112713" indent="-112713" algn="just" defTabSz="914400" rtl="0" eaLnBrk="1" fontAlgn="ctr" latinLnBrk="0" hangingPunct="1">
                        <a:lnSpc>
                          <a:spcPct val="110000"/>
                        </a:lnSpc>
                        <a:spcBef>
                          <a:spcPts val="0"/>
                        </a:spcBef>
                        <a:spcAft>
                          <a:spcPts val="300"/>
                        </a:spcAft>
                        <a:buClr>
                          <a:srgbClr val="5F8AC3"/>
                        </a:buClr>
                        <a:buSzPct val="80000"/>
                        <a:buFont typeface="Wingdings" panose="05000000000000000000" pitchFamily="2" charset="2"/>
                        <a:buChar char="l"/>
                      </a:pPr>
                      <a:r>
                        <a:rPr kumimoji="1" lang="en-US" altLang="ja-JP" sz="1200" kern="1200" dirty="0">
                          <a:solidFill>
                            <a:schemeClr val="dk1"/>
                          </a:solidFill>
                          <a:latin typeface="+mn-lt"/>
                          <a:ea typeface="+mn-ea"/>
                          <a:cs typeface="+mn-cs"/>
                        </a:rPr>
                        <a:t>2014</a:t>
                      </a:r>
                      <a:r>
                        <a:rPr kumimoji="1" lang="ja-JP" altLang="en-US" sz="1200" kern="1200" dirty="0">
                          <a:solidFill>
                            <a:schemeClr val="dk1"/>
                          </a:solidFill>
                          <a:latin typeface="+mn-lt"/>
                          <a:ea typeface="+mn-ea"/>
                          <a:cs typeface="+mn-cs"/>
                        </a:rPr>
                        <a:t>年の総保険料収入は、約</a:t>
                      </a:r>
                      <a:r>
                        <a:rPr kumimoji="1" lang="en-US" altLang="ja-JP" sz="1200" kern="1200" dirty="0">
                          <a:solidFill>
                            <a:schemeClr val="dk1"/>
                          </a:solidFill>
                          <a:latin typeface="+mn-lt"/>
                          <a:ea typeface="+mn-ea"/>
                          <a:cs typeface="+mn-cs"/>
                        </a:rPr>
                        <a:t>57</a:t>
                      </a:r>
                      <a:r>
                        <a:rPr kumimoji="1" lang="ja-JP" altLang="en-US" sz="1200" kern="1200" dirty="0">
                          <a:solidFill>
                            <a:schemeClr val="dk1"/>
                          </a:solidFill>
                          <a:latin typeface="+mn-lt"/>
                          <a:ea typeface="+mn-ea"/>
                          <a:cs typeface="+mn-cs"/>
                        </a:rPr>
                        <a:t>億リヤル</a:t>
                      </a:r>
                      <a:endParaRPr kumimoji="1" lang="en-US" altLang="ja-JP" sz="1200" kern="1200" dirty="0">
                        <a:solidFill>
                          <a:schemeClr val="dk1"/>
                        </a:solidFill>
                        <a:latin typeface="+mn-lt"/>
                        <a:ea typeface="+mn-ea"/>
                        <a:cs typeface="+mn-cs"/>
                      </a:endParaRPr>
                    </a:p>
                    <a:p>
                      <a:pPr marL="112713" indent="-112713" algn="just" defTabSz="914400" rtl="0" eaLnBrk="1" fontAlgn="ctr" latinLnBrk="0" hangingPunct="1">
                        <a:lnSpc>
                          <a:spcPct val="110000"/>
                        </a:lnSpc>
                        <a:spcBef>
                          <a:spcPts val="0"/>
                        </a:spcBef>
                        <a:spcAft>
                          <a:spcPts val="300"/>
                        </a:spcAft>
                        <a:buClr>
                          <a:srgbClr val="5F8AC3"/>
                        </a:buClr>
                        <a:buSzPct val="80000"/>
                        <a:buFont typeface="Wingdings" panose="05000000000000000000" pitchFamily="2" charset="2"/>
                        <a:buChar char="l"/>
                      </a:pPr>
                      <a:r>
                        <a:rPr kumimoji="1" lang="ja-JP" altLang="en-US" sz="1200" kern="1200" dirty="0">
                          <a:solidFill>
                            <a:schemeClr val="dk1"/>
                          </a:solidFill>
                          <a:latin typeface="+mn-lt"/>
                          <a:ea typeface="+mn-ea"/>
                          <a:cs typeface="+mn-cs"/>
                        </a:rPr>
                        <a:t>主要株主は、ロンドンに拠点を持つ民間会社</a:t>
                      </a:r>
                      <a:r>
                        <a:rPr kumimoji="1" lang="en-US" altLang="ja-JP" sz="1200" kern="1200" dirty="0" err="1">
                          <a:solidFill>
                            <a:schemeClr val="dk1"/>
                          </a:solidFill>
                          <a:latin typeface="+mn-lt"/>
                          <a:ea typeface="+mn-ea"/>
                          <a:cs typeface="+mn-cs"/>
                        </a:rPr>
                        <a:t>Bupa</a:t>
                      </a:r>
                      <a:r>
                        <a:rPr kumimoji="1" lang="en-US" altLang="ja-JP" sz="1200" kern="1200" dirty="0">
                          <a:solidFill>
                            <a:schemeClr val="dk1"/>
                          </a:solidFill>
                          <a:latin typeface="+mn-lt"/>
                          <a:ea typeface="+mn-ea"/>
                          <a:cs typeface="+mn-cs"/>
                        </a:rPr>
                        <a:t> Investments Overseas Limited</a:t>
                      </a:r>
                      <a:r>
                        <a:rPr kumimoji="1" lang="ja-JP" altLang="en-US" sz="1200" kern="1200" dirty="0">
                          <a:solidFill>
                            <a:schemeClr val="dk1"/>
                          </a:solidFill>
                          <a:latin typeface="+mn-lt"/>
                          <a:ea typeface="+mn-ea"/>
                          <a:cs typeface="+mn-cs"/>
                        </a:rPr>
                        <a:t>（持株比率：</a:t>
                      </a:r>
                      <a:r>
                        <a:rPr kumimoji="1" lang="en-US" altLang="ja-JP" sz="1200" kern="1200" dirty="0">
                          <a:solidFill>
                            <a:schemeClr val="dk1"/>
                          </a:solidFill>
                          <a:latin typeface="+mn-lt"/>
                          <a:ea typeface="+mn-ea"/>
                          <a:cs typeface="+mn-cs"/>
                        </a:rPr>
                        <a:t>26.25%</a:t>
                      </a:r>
                      <a:r>
                        <a:rPr kumimoji="1" lang="ja-JP" altLang="en-US" sz="1200" kern="1200" dirty="0">
                          <a:solidFill>
                            <a:schemeClr val="dk1"/>
                          </a:solidFill>
                          <a:latin typeface="+mn-lt"/>
                          <a:ea typeface="+mn-ea"/>
                          <a:cs typeface="+mn-cs"/>
                        </a:rPr>
                        <a:t>）</a:t>
                      </a:r>
                      <a:endParaRPr kumimoji="1" lang="en-US" altLang="ja-JP" sz="1200" kern="1200" dirty="0">
                        <a:solidFill>
                          <a:schemeClr val="dk1"/>
                        </a:solidFill>
                        <a:latin typeface="+mn-lt"/>
                        <a:ea typeface="+mn-ea"/>
                        <a:cs typeface="+mn-cs"/>
                      </a:endParaRPr>
                    </a:p>
                  </a:txBody>
                  <a:tcPr marT="72000">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902580">
                <a:tc>
                  <a:txBody>
                    <a:bodyPr/>
                    <a:lstStyle/>
                    <a:p>
                      <a:pPr marL="0" algn="l" defTabSz="955675" rtl="0" eaLnBrk="1" fontAlgn="ctr" latinLnBrk="0" hangingPunct="1">
                        <a:buClr>
                          <a:schemeClr val="bg2"/>
                        </a:buClr>
                        <a:buSzPct val="100000"/>
                      </a:pPr>
                      <a:r>
                        <a:rPr kumimoji="1" lang="en-US" altLang="ja-JP" sz="1200" kern="1200" dirty="0">
                          <a:solidFill>
                            <a:schemeClr val="dk1"/>
                          </a:solidFill>
                          <a:latin typeface="Arial Black" panose="020B0A04020102020204" pitchFamily="34" charset="0"/>
                          <a:ea typeface="HGP創英角ｺﾞｼｯｸUB" panose="020B0900000000000000" pitchFamily="50" charset="-128"/>
                          <a:cs typeface="+mn-cs"/>
                        </a:rPr>
                        <a:t>The Mediterranean &amp; Gulf Cooperative Insurance &amp; Reinsurance Company (</a:t>
                      </a:r>
                      <a:r>
                        <a:rPr kumimoji="1" lang="en-US" altLang="ja-JP" sz="1200" kern="1200" dirty="0" err="1">
                          <a:solidFill>
                            <a:schemeClr val="dk1"/>
                          </a:solidFill>
                          <a:latin typeface="Arial Black" panose="020B0A04020102020204" pitchFamily="34" charset="0"/>
                          <a:ea typeface="HGP創英角ｺﾞｼｯｸUB" panose="020B0900000000000000" pitchFamily="50" charset="-128"/>
                          <a:cs typeface="+mn-cs"/>
                        </a:rPr>
                        <a:t>MedGulf</a:t>
                      </a:r>
                      <a:r>
                        <a:rPr kumimoji="1" lang="en-US" altLang="ja-JP" sz="1200" kern="1200" dirty="0">
                          <a:solidFill>
                            <a:schemeClr val="dk1"/>
                          </a:solidFill>
                          <a:latin typeface="Arial Black" panose="020B0A04020102020204" pitchFamily="34" charset="0"/>
                          <a:ea typeface="HGP創英角ｺﾞｼｯｸUB" panose="020B0900000000000000" pitchFamily="50" charset="-128"/>
                          <a:cs typeface="+mn-cs"/>
                        </a:rPr>
                        <a:t>)</a:t>
                      </a:r>
                    </a:p>
                  </a:txBody>
                  <a:tcPr anchor="ctr">
                    <a:lnL w="12700" cmpd="sng">
                      <a:noFill/>
                    </a:lnL>
                    <a:lnR w="12700" cmpd="sng">
                      <a:noFill/>
                    </a:lnR>
                    <a:lnT w="6350" cap="flat" cmpd="sng" algn="ctr">
                      <a:solidFill>
                        <a:srgbClr val="FFFFFF"/>
                      </a:solidFill>
                      <a:prstDash val="solid"/>
                      <a:round/>
                      <a:headEnd type="none" w="med" len="med"/>
                      <a:tailEnd type="none" w="med" len="med"/>
                    </a:lnT>
                    <a:lnB w="6350" cap="flat" cmpd="sng" algn="ctr">
                      <a:solidFill>
                        <a:srgbClr val="BEBEBE"/>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112713" indent="-112713" algn="just" defTabSz="914400" rtl="0" eaLnBrk="1" fontAlgn="ctr" latinLnBrk="0" hangingPunct="1">
                        <a:lnSpc>
                          <a:spcPct val="110000"/>
                        </a:lnSpc>
                        <a:spcBef>
                          <a:spcPts val="0"/>
                        </a:spcBef>
                        <a:spcAft>
                          <a:spcPts val="300"/>
                        </a:spcAft>
                        <a:buClr>
                          <a:srgbClr val="5F8AC3"/>
                        </a:buClr>
                        <a:buSzPct val="80000"/>
                        <a:buFont typeface="Wingdings" panose="05000000000000000000" pitchFamily="2" charset="2"/>
                        <a:buChar char="l"/>
                      </a:pPr>
                      <a:r>
                        <a:rPr kumimoji="1" lang="ja-JP" altLang="en-US" sz="1200" kern="1200" dirty="0">
                          <a:solidFill>
                            <a:schemeClr val="dk1"/>
                          </a:solidFill>
                          <a:latin typeface="+mn-lt"/>
                          <a:ea typeface="+mn-ea"/>
                          <a:cs typeface="+mn-cs"/>
                        </a:rPr>
                        <a:t>保険業界</a:t>
                      </a:r>
                      <a:r>
                        <a:rPr kumimoji="1" lang="en-US" altLang="ja-JP" sz="1200" kern="1200" dirty="0">
                          <a:solidFill>
                            <a:schemeClr val="dk1"/>
                          </a:solidFill>
                          <a:latin typeface="+mn-lt"/>
                          <a:ea typeface="+mn-ea"/>
                          <a:cs typeface="+mn-cs"/>
                        </a:rPr>
                        <a:t>3</a:t>
                      </a:r>
                      <a:r>
                        <a:rPr kumimoji="1" lang="ja-JP" altLang="en-US" sz="1200" kern="1200" dirty="0">
                          <a:solidFill>
                            <a:schemeClr val="dk1"/>
                          </a:solidFill>
                          <a:latin typeface="+mn-lt"/>
                          <a:ea typeface="+mn-ea"/>
                          <a:cs typeface="+mn-cs"/>
                        </a:rPr>
                        <a:t>位（</a:t>
                      </a:r>
                      <a:r>
                        <a:rPr kumimoji="1" lang="en-US" altLang="ja-JP" sz="1200" kern="1200" dirty="0">
                          <a:solidFill>
                            <a:schemeClr val="dk1"/>
                          </a:solidFill>
                          <a:latin typeface="+mn-lt"/>
                          <a:ea typeface="+mn-ea"/>
                          <a:cs typeface="+mn-cs"/>
                        </a:rPr>
                        <a:t>2015</a:t>
                      </a:r>
                      <a:r>
                        <a:rPr kumimoji="1" lang="ja-JP" altLang="en-US" sz="1200" kern="1200" dirty="0">
                          <a:solidFill>
                            <a:schemeClr val="dk1"/>
                          </a:solidFill>
                          <a:latin typeface="+mn-lt"/>
                          <a:ea typeface="+mn-ea"/>
                          <a:cs typeface="+mn-cs"/>
                        </a:rPr>
                        <a:t>年）、医療保険、自動車保険では、ともに</a:t>
                      </a:r>
                      <a:r>
                        <a:rPr kumimoji="1" lang="en-US" altLang="ja-JP" sz="1200" kern="1200" dirty="0">
                          <a:solidFill>
                            <a:schemeClr val="dk1"/>
                          </a:solidFill>
                          <a:latin typeface="+mn-lt"/>
                          <a:ea typeface="+mn-ea"/>
                          <a:cs typeface="+mn-cs"/>
                        </a:rPr>
                        <a:t>3</a:t>
                      </a:r>
                      <a:r>
                        <a:rPr kumimoji="1" lang="ja-JP" altLang="en-US" sz="1200" kern="1200" dirty="0">
                          <a:solidFill>
                            <a:schemeClr val="dk1"/>
                          </a:solidFill>
                          <a:latin typeface="+mn-lt"/>
                          <a:ea typeface="+mn-ea"/>
                          <a:cs typeface="+mn-cs"/>
                        </a:rPr>
                        <a:t>位の保険会社。</a:t>
                      </a:r>
                      <a:endParaRPr kumimoji="1" lang="en-US" altLang="ja-JP" sz="1200" kern="1200" dirty="0">
                        <a:solidFill>
                          <a:schemeClr val="dk1"/>
                        </a:solidFill>
                        <a:latin typeface="+mn-lt"/>
                        <a:ea typeface="+mn-ea"/>
                        <a:cs typeface="+mn-cs"/>
                      </a:endParaRPr>
                    </a:p>
                    <a:p>
                      <a:pPr marL="112713" indent="-112713" algn="just" defTabSz="914400" rtl="0" eaLnBrk="1" fontAlgn="ctr" latinLnBrk="0" hangingPunct="1">
                        <a:lnSpc>
                          <a:spcPct val="110000"/>
                        </a:lnSpc>
                        <a:spcBef>
                          <a:spcPts val="0"/>
                        </a:spcBef>
                        <a:spcAft>
                          <a:spcPts val="300"/>
                        </a:spcAft>
                        <a:buClr>
                          <a:srgbClr val="5F8AC3"/>
                        </a:buClr>
                        <a:buSzPct val="80000"/>
                        <a:buFont typeface="Wingdings" panose="05000000000000000000" pitchFamily="2" charset="2"/>
                        <a:buChar char="l"/>
                      </a:pPr>
                      <a:r>
                        <a:rPr kumimoji="1" lang="en-US" altLang="ja-JP" sz="1200" kern="1200" dirty="0">
                          <a:solidFill>
                            <a:schemeClr val="dk1"/>
                          </a:solidFill>
                          <a:latin typeface="+mn-lt"/>
                          <a:ea typeface="+mn-ea"/>
                          <a:cs typeface="+mn-cs"/>
                        </a:rPr>
                        <a:t>1995</a:t>
                      </a:r>
                      <a:r>
                        <a:rPr kumimoji="1" lang="ja-JP" altLang="en-US" sz="1200" kern="1200" dirty="0">
                          <a:solidFill>
                            <a:schemeClr val="dk1"/>
                          </a:solidFill>
                          <a:latin typeface="+mn-lt"/>
                          <a:ea typeface="+mn-ea"/>
                          <a:cs typeface="+mn-cs"/>
                        </a:rPr>
                        <a:t>年創立</a:t>
                      </a:r>
                      <a:endParaRPr kumimoji="1" lang="en-US" altLang="ja-JP" sz="1200" kern="1200" dirty="0">
                        <a:solidFill>
                          <a:schemeClr val="dk1"/>
                        </a:solidFill>
                        <a:latin typeface="+mn-lt"/>
                        <a:ea typeface="+mn-ea"/>
                        <a:cs typeface="+mn-cs"/>
                      </a:endParaRPr>
                    </a:p>
                    <a:p>
                      <a:pPr marL="112713" indent="-112713" algn="just" defTabSz="914400" rtl="0" eaLnBrk="1" fontAlgn="ctr" latinLnBrk="0" hangingPunct="1">
                        <a:lnSpc>
                          <a:spcPct val="110000"/>
                        </a:lnSpc>
                        <a:spcBef>
                          <a:spcPts val="0"/>
                        </a:spcBef>
                        <a:spcAft>
                          <a:spcPts val="300"/>
                        </a:spcAft>
                        <a:buClr>
                          <a:srgbClr val="5F8AC3"/>
                        </a:buClr>
                        <a:buSzPct val="80000"/>
                        <a:buFont typeface="Wingdings" panose="05000000000000000000" pitchFamily="2" charset="2"/>
                        <a:buChar char="l"/>
                      </a:pPr>
                      <a:r>
                        <a:rPr kumimoji="1" lang="en-US" altLang="ja-JP" sz="1200" kern="1200" dirty="0">
                          <a:solidFill>
                            <a:schemeClr val="dk1"/>
                          </a:solidFill>
                          <a:latin typeface="+mn-lt"/>
                          <a:ea typeface="+mn-ea"/>
                          <a:cs typeface="+mn-cs"/>
                        </a:rPr>
                        <a:t>2014</a:t>
                      </a:r>
                      <a:r>
                        <a:rPr kumimoji="1" lang="ja-JP" altLang="en-US" sz="1200" kern="1200" dirty="0">
                          <a:solidFill>
                            <a:schemeClr val="dk1"/>
                          </a:solidFill>
                          <a:latin typeface="+mn-lt"/>
                          <a:ea typeface="+mn-ea"/>
                          <a:cs typeface="+mn-cs"/>
                        </a:rPr>
                        <a:t>年の総保険料収入は、約</a:t>
                      </a:r>
                      <a:r>
                        <a:rPr kumimoji="1" lang="en-US" altLang="ja-JP" sz="1200" kern="1200" dirty="0">
                          <a:solidFill>
                            <a:schemeClr val="dk1"/>
                          </a:solidFill>
                          <a:latin typeface="+mn-lt"/>
                          <a:ea typeface="+mn-ea"/>
                          <a:cs typeface="+mn-cs"/>
                        </a:rPr>
                        <a:t>44</a:t>
                      </a:r>
                      <a:r>
                        <a:rPr kumimoji="1" lang="ja-JP" altLang="en-US" sz="1200" kern="1200" dirty="0">
                          <a:solidFill>
                            <a:schemeClr val="dk1"/>
                          </a:solidFill>
                          <a:latin typeface="+mn-lt"/>
                          <a:ea typeface="+mn-ea"/>
                          <a:cs typeface="+mn-cs"/>
                        </a:rPr>
                        <a:t>億リヤル</a:t>
                      </a:r>
                      <a:endParaRPr kumimoji="1" lang="en-US" altLang="ja-JP" sz="1200" kern="1200" dirty="0">
                        <a:solidFill>
                          <a:schemeClr val="dk1"/>
                        </a:solidFill>
                        <a:latin typeface="+mn-lt"/>
                        <a:ea typeface="+mn-ea"/>
                        <a:cs typeface="+mn-cs"/>
                      </a:endParaRPr>
                    </a:p>
                  </a:txBody>
                  <a:tcPr marT="72000">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pSp>
        <p:nvGrpSpPr>
          <p:cNvPr id="15" name="グループ化 7"/>
          <p:cNvGrpSpPr/>
          <p:nvPr/>
        </p:nvGrpSpPr>
        <p:grpSpPr>
          <a:xfrm>
            <a:off x="1118692" y="2235056"/>
            <a:ext cx="7668616" cy="288032"/>
            <a:chOff x="4760412" y="2113806"/>
            <a:chExt cx="2997220" cy="288032"/>
          </a:xfrm>
        </p:grpSpPr>
        <p:cxnSp>
          <p:nvCxnSpPr>
            <p:cNvPr id="16" name="直線コネクタ 1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7" name="Rectangle 6"/>
            <p:cNvSpPr>
              <a:spLocks noChangeArrowheads="1"/>
            </p:cNvSpPr>
            <p:nvPr/>
          </p:nvSpPr>
          <p:spPr bwMode="auto">
            <a:xfrm>
              <a:off x="4760412"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保険市場における大手</a:t>
              </a:r>
              <a:r>
                <a:rPr lang="en-US" altLang="ja-JP" sz="1400" dirty="0">
                  <a:solidFill>
                    <a:srgbClr val="000000"/>
                  </a:solidFill>
                  <a:latin typeface="Arial Black" pitchFamily="34" charset="0"/>
                  <a:ea typeface="HGP創英角ｺﾞｼｯｸUB" pitchFamily="50" charset="-128"/>
                </a:rPr>
                <a:t>3</a:t>
              </a:r>
              <a:r>
                <a:rPr lang="ja-JP" altLang="en-US" sz="1400" dirty="0">
                  <a:solidFill>
                    <a:srgbClr val="000000"/>
                  </a:solidFill>
                  <a:latin typeface="Arial Black" pitchFamily="34" charset="0"/>
                  <a:ea typeface="HGP創英角ｺﾞｼｯｸUB" pitchFamily="50" charset="-128"/>
                </a:rPr>
                <a:t>社の概要</a:t>
              </a:r>
            </a:p>
          </p:txBody>
        </p:sp>
      </p:grpSp>
      <p:sp>
        <p:nvSpPr>
          <p:cNvPr id="12" name="正方形/長方形 10"/>
          <p:cNvSpPr/>
          <p:nvPr/>
        </p:nvSpPr>
        <p:spPr>
          <a:xfrm>
            <a:off x="7401270" y="6597352"/>
            <a:ext cx="2304256" cy="215444"/>
          </a:xfrm>
          <a:prstGeom prst="rect">
            <a:avLst/>
          </a:prstGeom>
        </p:spPr>
        <p:txBody>
          <a:bodyPr wrap="square">
            <a:spAutoFit/>
          </a:bodyPr>
          <a:lstStyle/>
          <a:p>
            <a:r>
              <a:rPr lang="en-US" altLang="ja-JP" sz="800" dirty="0"/>
              <a:t>1</a:t>
            </a:r>
            <a:r>
              <a:rPr lang="ja-JP" altLang="en-US" sz="800" dirty="0"/>
              <a:t>リヤル ＝　</a:t>
            </a:r>
            <a:r>
              <a:rPr lang="en-US" altLang="ja-JP" sz="800" dirty="0"/>
              <a:t>29.57 </a:t>
            </a:r>
            <a:r>
              <a:rPr lang="ja-JP" altLang="en-US" sz="800" dirty="0"/>
              <a:t>円　（</a:t>
            </a:r>
            <a:r>
              <a:rPr lang="en-US" altLang="ja-JP" sz="800" dirty="0"/>
              <a:t>2018</a:t>
            </a:r>
            <a:r>
              <a:rPr lang="ja-JP" altLang="en-US" sz="800" dirty="0"/>
              <a:t>年</a:t>
            </a:r>
            <a:r>
              <a:rPr lang="en-US" altLang="ja-JP" sz="800" dirty="0"/>
              <a:t>01</a:t>
            </a:r>
            <a:r>
              <a:rPr lang="ja-JP" altLang="en-US" sz="800" dirty="0"/>
              <a:t>月</a:t>
            </a:r>
            <a:r>
              <a:rPr lang="en-US" altLang="ja-JP" sz="800" dirty="0"/>
              <a:t>15</a:t>
            </a:r>
            <a:r>
              <a:rPr lang="ja-JP" altLang="en-US" sz="800" dirty="0"/>
              <a:t>日時点）</a:t>
            </a:r>
          </a:p>
        </p:txBody>
      </p:sp>
    </p:spTree>
    <p:extLst>
      <p:ext uri="{BB962C8B-B14F-4D97-AF65-F5344CB8AC3E}">
        <p14:creationId xmlns:p14="http://schemas.microsoft.com/office/powerpoint/2010/main" val="147333447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オブジェクト 7" hidden="1"/>
          <p:cNvGraphicFramePr>
            <a:graphicFrameLocks noChangeAspect="1"/>
          </p:cNvGraphicFramePr>
          <p:nvPr>
            <p:custDataLst>
              <p:tags r:id="rId1"/>
            </p:custDataLst>
            <p:extLst>
              <p:ext uri="{D42A27DB-BD31-4B8C-83A1-F6EECF244321}">
                <p14:modId xmlns:p14="http://schemas.microsoft.com/office/powerpoint/2010/main" val="370801692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8" name="オブジェクト 7"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タイトル 1"/>
          <p:cNvSpPr>
            <a:spLocks noGrp="1"/>
          </p:cNvSpPr>
          <p:nvPr>
            <p:ph type="title"/>
          </p:nvPr>
        </p:nvSpPr>
        <p:spPr/>
        <p:txBody>
          <a:bodyPr/>
          <a:lstStyle/>
          <a:p>
            <a:r>
              <a:rPr lang="ja-JP" altLang="en-US" dirty="0"/>
              <a:t>サウジアラビア／医療関連／制度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保健に関する制度・行政体制</a:t>
            </a:r>
          </a:p>
        </p:txBody>
      </p:sp>
      <p:sp>
        <p:nvSpPr>
          <p:cNvPr id="46" name="テキスト ボックス 45"/>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サウジアラビアの保健政策は、保健省（</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MOH</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Ministry of Health</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）によって、管轄されている。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58" name="テキスト ボックス 57"/>
          <p:cNvSpPr txBox="1"/>
          <p:nvPr/>
        </p:nvSpPr>
        <p:spPr>
          <a:xfrm>
            <a:off x="200472" y="6525344"/>
            <a:ext cx="7560840" cy="164449"/>
          </a:xfrm>
          <a:prstGeom prst="rect">
            <a:avLst/>
          </a:prstGeom>
          <a:noFill/>
        </p:spPr>
        <p:txBody>
          <a:bodyPr wrap="square" lIns="0" tIns="0" rIns="0" bIns="0" rtlCol="0">
            <a:noAutofit/>
          </a:bodyPr>
          <a:lstStyle/>
          <a:p>
            <a:pPr marL="357188" indent="-357188"/>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（出所）サウジアラビア保健省</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HP</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http://www.moh.gov.sa/en/Ministry/Structure/Pages/WatsNews-2012-04-02-001.aspx</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grpSp>
        <p:nvGrpSpPr>
          <p:cNvPr id="34" name="グループ化 7"/>
          <p:cNvGrpSpPr/>
          <p:nvPr/>
        </p:nvGrpSpPr>
        <p:grpSpPr>
          <a:xfrm>
            <a:off x="200471" y="1628800"/>
            <a:ext cx="9505057" cy="288032"/>
            <a:chOff x="4803500" y="2113806"/>
            <a:chExt cx="2954133" cy="288032"/>
          </a:xfrm>
        </p:grpSpPr>
        <p:cxnSp>
          <p:nvCxnSpPr>
            <p:cNvPr id="39" name="直線コネクタ 38"/>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45"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保健省の組織体制</a:t>
              </a:r>
              <a:endParaRPr lang="en-US" altLang="ko-KR" sz="1400" dirty="0">
                <a:solidFill>
                  <a:srgbClr val="000000"/>
                </a:solidFill>
                <a:latin typeface="Arial Black" pitchFamily="34" charset="0"/>
                <a:ea typeface="HGP創英角ｺﾞｼｯｸUB" pitchFamily="50" charset="-128"/>
              </a:endParaRPr>
            </a:p>
          </p:txBody>
        </p:sp>
      </p:grpSp>
      <p:sp>
        <p:nvSpPr>
          <p:cNvPr id="53" name="角丸四角形 52"/>
          <p:cNvSpPr/>
          <p:nvPr/>
        </p:nvSpPr>
        <p:spPr>
          <a:xfrm>
            <a:off x="4160912" y="1988840"/>
            <a:ext cx="1584176" cy="342000"/>
          </a:xfrm>
          <a:prstGeom prst="roundRect">
            <a:avLst/>
          </a:prstGeom>
          <a:solidFill>
            <a:srgbClr val="A2BBDC"/>
          </a:solidFill>
        </p:spPr>
        <p:txBody>
          <a:bodyPr wrap="square" rtlCol="0" anchor="ctr">
            <a:noAutofit/>
          </a:bodyPr>
          <a:lstStyle/>
          <a:p>
            <a:pPr marL="0" algn="ctr" fontAlgn="ctr">
              <a:lnSpc>
                <a:spcPct val="114000"/>
              </a:lnSpc>
              <a:spcAft>
                <a:spcPts val="400"/>
              </a:spcAft>
            </a:pPr>
            <a:r>
              <a:rPr kumimoji="1" lang="ja-JP" altLang="en-US" sz="1200" dirty="0"/>
              <a:t>大臣</a:t>
            </a:r>
          </a:p>
        </p:txBody>
      </p:sp>
      <p:sp>
        <p:nvSpPr>
          <p:cNvPr id="54" name="角丸四角形 53"/>
          <p:cNvSpPr/>
          <p:nvPr/>
        </p:nvSpPr>
        <p:spPr>
          <a:xfrm>
            <a:off x="6537176" y="2481528"/>
            <a:ext cx="1584176" cy="343618"/>
          </a:xfrm>
          <a:prstGeom prst="roundRect">
            <a:avLst/>
          </a:prstGeom>
          <a:solidFill>
            <a:srgbClr val="A2BBDC"/>
          </a:solidFill>
        </p:spPr>
        <p:txBody>
          <a:bodyPr wrap="square" rtlCol="0" anchor="ctr">
            <a:noAutofit/>
          </a:bodyPr>
          <a:lstStyle/>
          <a:p>
            <a:pPr marL="0" algn="ctr" fontAlgn="ctr">
              <a:lnSpc>
                <a:spcPct val="114000"/>
              </a:lnSpc>
              <a:spcAft>
                <a:spcPts val="400"/>
              </a:spcAft>
            </a:pPr>
            <a:r>
              <a:rPr kumimoji="1" lang="ja-JP" altLang="en-US" sz="1200" dirty="0"/>
              <a:t>大臣オフィス</a:t>
            </a:r>
          </a:p>
        </p:txBody>
      </p:sp>
      <p:sp>
        <p:nvSpPr>
          <p:cNvPr id="57" name="角丸四角形 56"/>
          <p:cNvSpPr/>
          <p:nvPr/>
        </p:nvSpPr>
        <p:spPr>
          <a:xfrm>
            <a:off x="6537176" y="2899369"/>
            <a:ext cx="1584176" cy="343618"/>
          </a:xfrm>
          <a:prstGeom prst="roundRect">
            <a:avLst/>
          </a:prstGeom>
          <a:solidFill>
            <a:srgbClr val="A2BBDC"/>
          </a:solidFill>
        </p:spPr>
        <p:txBody>
          <a:bodyPr wrap="square" rtlCol="0" anchor="ctr">
            <a:noAutofit/>
          </a:bodyPr>
          <a:lstStyle/>
          <a:p>
            <a:pPr algn="ctr" fontAlgn="ctr">
              <a:lnSpc>
                <a:spcPct val="114000"/>
              </a:lnSpc>
              <a:spcAft>
                <a:spcPts val="400"/>
              </a:spcAft>
            </a:pPr>
            <a:r>
              <a:rPr lang="ja-JP" altLang="en-US" sz="1200" dirty="0"/>
              <a:t>広報担当</a:t>
            </a:r>
            <a:endParaRPr kumimoji="1" lang="ja-JP" altLang="en-US" sz="1200" dirty="0"/>
          </a:p>
        </p:txBody>
      </p:sp>
      <p:sp>
        <p:nvSpPr>
          <p:cNvPr id="61" name="角丸四角形 60"/>
          <p:cNvSpPr/>
          <p:nvPr/>
        </p:nvSpPr>
        <p:spPr>
          <a:xfrm>
            <a:off x="2216696" y="3822746"/>
            <a:ext cx="1584176" cy="343618"/>
          </a:xfrm>
          <a:prstGeom prst="roundRect">
            <a:avLst/>
          </a:prstGeom>
          <a:solidFill>
            <a:srgbClr val="A2BBDC"/>
          </a:solidFill>
        </p:spPr>
        <p:txBody>
          <a:bodyPr wrap="square" rtlCol="0" anchor="ctr">
            <a:noAutofit/>
          </a:bodyPr>
          <a:lstStyle/>
          <a:p>
            <a:pPr marL="0" algn="ctr" fontAlgn="ctr">
              <a:lnSpc>
                <a:spcPct val="114000"/>
              </a:lnSpc>
              <a:spcAft>
                <a:spcPts val="400"/>
              </a:spcAft>
            </a:pPr>
            <a:r>
              <a:rPr kumimoji="1" lang="ja-JP" altLang="en-US" sz="1200" dirty="0"/>
              <a:t>事務次官</a:t>
            </a:r>
          </a:p>
        </p:txBody>
      </p:sp>
      <p:sp>
        <p:nvSpPr>
          <p:cNvPr id="62" name="角丸四角形 61"/>
          <p:cNvSpPr/>
          <p:nvPr/>
        </p:nvSpPr>
        <p:spPr>
          <a:xfrm>
            <a:off x="56456" y="4761200"/>
            <a:ext cx="1440000" cy="468000"/>
          </a:xfrm>
          <a:prstGeom prst="roundRect">
            <a:avLst/>
          </a:prstGeom>
          <a:solidFill>
            <a:srgbClr val="A2BBDC"/>
          </a:solidFill>
        </p:spPr>
        <p:txBody>
          <a:bodyPr wrap="square" rtlCol="0" anchor="ctr">
            <a:noAutofit/>
          </a:bodyPr>
          <a:lstStyle/>
          <a:p>
            <a:pPr marL="0" algn="ctr" fontAlgn="ctr">
              <a:lnSpc>
                <a:spcPct val="114000"/>
              </a:lnSpc>
              <a:spcAft>
                <a:spcPts val="400"/>
              </a:spcAft>
            </a:pPr>
            <a:r>
              <a:rPr kumimoji="1" lang="ja-JP" altLang="en-US" sz="1200" dirty="0"/>
              <a:t>公衆衛生</a:t>
            </a:r>
            <a:endParaRPr kumimoji="1" lang="en-US" altLang="ja-JP" sz="1200" dirty="0"/>
          </a:p>
          <a:p>
            <a:pPr marL="0" algn="ctr" fontAlgn="ctr">
              <a:lnSpc>
                <a:spcPct val="114000"/>
              </a:lnSpc>
              <a:spcAft>
                <a:spcPts val="400"/>
              </a:spcAft>
            </a:pPr>
            <a:r>
              <a:rPr kumimoji="1" lang="ja-JP" altLang="en-US" sz="1200" dirty="0"/>
              <a:t>担当副大臣</a:t>
            </a:r>
          </a:p>
        </p:txBody>
      </p:sp>
      <p:sp>
        <p:nvSpPr>
          <p:cNvPr id="63" name="角丸四角形 62"/>
          <p:cNvSpPr/>
          <p:nvPr/>
        </p:nvSpPr>
        <p:spPr>
          <a:xfrm>
            <a:off x="1568664" y="4761200"/>
            <a:ext cx="1440000" cy="468000"/>
          </a:xfrm>
          <a:prstGeom prst="roundRect">
            <a:avLst/>
          </a:prstGeom>
          <a:solidFill>
            <a:srgbClr val="A2BBDC"/>
          </a:solidFill>
        </p:spPr>
        <p:txBody>
          <a:bodyPr wrap="square" rtlCol="0" anchor="ctr">
            <a:noAutofit/>
          </a:bodyPr>
          <a:lstStyle/>
          <a:p>
            <a:pPr algn="ctr" fontAlgn="ctr">
              <a:lnSpc>
                <a:spcPct val="114000"/>
              </a:lnSpc>
              <a:spcAft>
                <a:spcPts val="400"/>
              </a:spcAft>
            </a:pPr>
            <a:r>
              <a:rPr lang="ja-JP" altLang="en-US" sz="1200" dirty="0"/>
              <a:t>治療サービス</a:t>
            </a:r>
            <a:endParaRPr lang="en-US" altLang="ja-JP" sz="1200" dirty="0"/>
          </a:p>
          <a:p>
            <a:pPr algn="ctr" fontAlgn="ctr">
              <a:lnSpc>
                <a:spcPct val="114000"/>
              </a:lnSpc>
              <a:spcAft>
                <a:spcPts val="400"/>
              </a:spcAft>
            </a:pPr>
            <a:r>
              <a:rPr lang="ja-JP" altLang="en-US" sz="1200" dirty="0"/>
              <a:t>担当</a:t>
            </a:r>
            <a:r>
              <a:rPr kumimoji="1" lang="ja-JP" altLang="en-US" sz="1200" dirty="0"/>
              <a:t>副大臣</a:t>
            </a:r>
          </a:p>
        </p:txBody>
      </p:sp>
      <p:sp>
        <p:nvSpPr>
          <p:cNvPr id="77" name="角丸四角形 76"/>
          <p:cNvSpPr/>
          <p:nvPr/>
        </p:nvSpPr>
        <p:spPr>
          <a:xfrm>
            <a:off x="704528" y="1988840"/>
            <a:ext cx="2592288" cy="343618"/>
          </a:xfrm>
          <a:prstGeom prst="roundRect">
            <a:avLst/>
          </a:prstGeom>
          <a:solidFill>
            <a:srgbClr val="A2BBDC"/>
          </a:solidFill>
        </p:spPr>
        <p:txBody>
          <a:bodyPr wrap="square" rtlCol="0" anchor="ctr">
            <a:noAutofit/>
          </a:bodyPr>
          <a:lstStyle/>
          <a:p>
            <a:pPr marL="0" algn="ctr" fontAlgn="ctr">
              <a:lnSpc>
                <a:spcPct val="114000"/>
              </a:lnSpc>
              <a:spcAft>
                <a:spcPts val="400"/>
              </a:spcAft>
            </a:pPr>
            <a:r>
              <a:rPr lang="ja-JP" altLang="en-US" sz="1200" dirty="0"/>
              <a:t>メディカル・シティ、専門病院評議会</a:t>
            </a:r>
            <a:endParaRPr kumimoji="1" lang="ja-JP" altLang="en-US" sz="1200" dirty="0"/>
          </a:p>
        </p:txBody>
      </p:sp>
      <p:sp>
        <p:nvSpPr>
          <p:cNvPr id="78" name="角丸四角形 77"/>
          <p:cNvSpPr/>
          <p:nvPr/>
        </p:nvSpPr>
        <p:spPr>
          <a:xfrm>
            <a:off x="6537176" y="3301406"/>
            <a:ext cx="1584176" cy="343618"/>
          </a:xfrm>
          <a:prstGeom prst="roundRect">
            <a:avLst/>
          </a:prstGeom>
          <a:solidFill>
            <a:srgbClr val="A2BBDC"/>
          </a:solidFill>
        </p:spPr>
        <p:txBody>
          <a:bodyPr wrap="square" rtlCol="0" anchor="ctr">
            <a:noAutofit/>
          </a:bodyPr>
          <a:lstStyle/>
          <a:p>
            <a:pPr algn="ctr" fontAlgn="ctr">
              <a:lnSpc>
                <a:spcPct val="114000"/>
              </a:lnSpc>
              <a:spcAft>
                <a:spcPts val="400"/>
              </a:spcAft>
            </a:pPr>
            <a:r>
              <a:rPr lang="en-US" altLang="ja-JP" sz="1200" dirty="0"/>
              <a:t>IT</a:t>
            </a:r>
            <a:r>
              <a:rPr lang="ja-JP" altLang="en-US" sz="1200" dirty="0"/>
              <a:t>担当</a:t>
            </a:r>
            <a:endParaRPr kumimoji="1" lang="ja-JP" altLang="en-US" sz="1200" dirty="0"/>
          </a:p>
        </p:txBody>
      </p:sp>
      <p:cxnSp>
        <p:nvCxnSpPr>
          <p:cNvPr id="79" name="カギ線コネクタ 78"/>
          <p:cNvCxnSpPr>
            <a:stCxn id="53" idx="2"/>
            <a:endCxn id="54" idx="1"/>
          </p:cNvCxnSpPr>
          <p:nvPr/>
        </p:nvCxnSpPr>
        <p:spPr>
          <a:xfrm rot="16200000" flipH="1">
            <a:off x="5583840" y="1700000"/>
            <a:ext cx="322497" cy="1584176"/>
          </a:xfrm>
          <a:prstGeom prst="bentConnector2">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0" name="カギ線コネクタ 79"/>
          <p:cNvCxnSpPr>
            <a:stCxn id="53" idx="2"/>
            <a:endCxn id="57" idx="1"/>
          </p:cNvCxnSpPr>
          <p:nvPr/>
        </p:nvCxnSpPr>
        <p:spPr>
          <a:xfrm rot="16200000" flipH="1">
            <a:off x="5374919" y="1908921"/>
            <a:ext cx="740338" cy="1584176"/>
          </a:xfrm>
          <a:prstGeom prst="bentConnector2">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2" name="カギ線コネクタ 81"/>
          <p:cNvCxnSpPr>
            <a:stCxn id="61" idx="0"/>
            <a:endCxn id="53" idx="2"/>
          </p:cNvCxnSpPr>
          <p:nvPr/>
        </p:nvCxnSpPr>
        <p:spPr>
          <a:xfrm rot="5400000" flipH="1" flipV="1">
            <a:off x="3234939" y="2104685"/>
            <a:ext cx="1491906" cy="1944216"/>
          </a:xfrm>
          <a:prstGeom prst="bentConnector3">
            <a:avLst>
              <a:gd name="adj1" fmla="val 6075"/>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カギ線コネクタ 82"/>
          <p:cNvCxnSpPr>
            <a:stCxn id="62" idx="0"/>
            <a:endCxn id="61" idx="2"/>
          </p:cNvCxnSpPr>
          <p:nvPr/>
        </p:nvCxnSpPr>
        <p:spPr>
          <a:xfrm rot="5400000" flipH="1" flipV="1">
            <a:off x="1595202" y="3347618"/>
            <a:ext cx="594836" cy="2232328"/>
          </a:xfrm>
          <a:prstGeom prst="bentConnector3">
            <a:avLst>
              <a:gd name="adj1" fmla="val 50000"/>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4" name="カギ線コネクタ 83"/>
          <p:cNvCxnSpPr>
            <a:stCxn id="63" idx="0"/>
            <a:endCxn id="61" idx="2"/>
          </p:cNvCxnSpPr>
          <p:nvPr/>
        </p:nvCxnSpPr>
        <p:spPr>
          <a:xfrm rot="5400000" flipH="1" flipV="1">
            <a:off x="2351306" y="4103722"/>
            <a:ext cx="594836" cy="720120"/>
          </a:xfrm>
          <a:prstGeom prst="bentConnector3">
            <a:avLst>
              <a:gd name="adj1" fmla="val 50000"/>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0" name="直線コネクタ 89"/>
          <p:cNvCxnSpPr>
            <a:stCxn id="77" idx="3"/>
            <a:endCxn id="53" idx="1"/>
          </p:cNvCxnSpPr>
          <p:nvPr/>
        </p:nvCxnSpPr>
        <p:spPr>
          <a:xfrm flipV="1">
            <a:off x="3296816" y="2159840"/>
            <a:ext cx="864096" cy="809"/>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92" name="角丸四角形 91"/>
          <p:cNvSpPr/>
          <p:nvPr/>
        </p:nvSpPr>
        <p:spPr>
          <a:xfrm>
            <a:off x="3080872" y="4761200"/>
            <a:ext cx="1440000" cy="468000"/>
          </a:xfrm>
          <a:prstGeom prst="roundRect">
            <a:avLst/>
          </a:prstGeom>
          <a:solidFill>
            <a:srgbClr val="A2BBDC"/>
          </a:solidFill>
        </p:spPr>
        <p:txBody>
          <a:bodyPr wrap="square" rtlCol="0" anchor="ctr">
            <a:noAutofit/>
          </a:bodyPr>
          <a:lstStyle/>
          <a:p>
            <a:pPr algn="ctr" fontAlgn="ctr">
              <a:lnSpc>
                <a:spcPct val="114000"/>
              </a:lnSpc>
              <a:spcAft>
                <a:spcPts val="400"/>
              </a:spcAft>
            </a:pPr>
            <a:r>
              <a:rPr lang="ja-JP" altLang="en-US" sz="1200" dirty="0"/>
              <a:t>研究所・貯蔵血液</a:t>
            </a:r>
            <a:endParaRPr lang="en-US" altLang="ja-JP" sz="1200" dirty="0"/>
          </a:p>
          <a:p>
            <a:pPr algn="ctr" fontAlgn="ctr">
              <a:lnSpc>
                <a:spcPct val="114000"/>
              </a:lnSpc>
              <a:spcAft>
                <a:spcPts val="400"/>
              </a:spcAft>
            </a:pPr>
            <a:r>
              <a:rPr lang="ja-JP" altLang="en-US" sz="1200" dirty="0"/>
              <a:t>担当</a:t>
            </a:r>
            <a:r>
              <a:rPr kumimoji="1" lang="ja-JP" altLang="en-US" sz="1200" dirty="0"/>
              <a:t>副大臣</a:t>
            </a:r>
          </a:p>
        </p:txBody>
      </p:sp>
      <p:sp>
        <p:nvSpPr>
          <p:cNvPr id="93" name="角丸四角形 92"/>
          <p:cNvSpPr/>
          <p:nvPr/>
        </p:nvSpPr>
        <p:spPr>
          <a:xfrm>
            <a:off x="4593080" y="4761200"/>
            <a:ext cx="1440000" cy="468000"/>
          </a:xfrm>
          <a:prstGeom prst="roundRect">
            <a:avLst/>
          </a:prstGeom>
          <a:solidFill>
            <a:srgbClr val="A2BBDC"/>
          </a:solidFill>
        </p:spPr>
        <p:txBody>
          <a:bodyPr wrap="square" rtlCol="0" anchor="ctr">
            <a:noAutofit/>
          </a:bodyPr>
          <a:lstStyle/>
          <a:p>
            <a:pPr algn="ctr" fontAlgn="ctr">
              <a:lnSpc>
                <a:spcPct val="114000"/>
              </a:lnSpc>
              <a:spcAft>
                <a:spcPts val="400"/>
              </a:spcAft>
            </a:pPr>
            <a:r>
              <a:rPr lang="ja-JP" altLang="en-US" sz="1200" dirty="0"/>
              <a:t>医療用品・設備</a:t>
            </a:r>
            <a:endParaRPr lang="en-US" altLang="ja-JP" sz="1200" dirty="0"/>
          </a:p>
          <a:p>
            <a:pPr algn="ctr" fontAlgn="ctr">
              <a:lnSpc>
                <a:spcPct val="114000"/>
              </a:lnSpc>
              <a:spcAft>
                <a:spcPts val="400"/>
              </a:spcAft>
            </a:pPr>
            <a:r>
              <a:rPr lang="ja-JP" altLang="en-US" sz="1200" dirty="0"/>
              <a:t>担当</a:t>
            </a:r>
            <a:r>
              <a:rPr kumimoji="1" lang="ja-JP" altLang="en-US" sz="1200" dirty="0"/>
              <a:t>副大臣</a:t>
            </a:r>
          </a:p>
        </p:txBody>
      </p:sp>
      <p:sp>
        <p:nvSpPr>
          <p:cNvPr id="94" name="角丸四角形 93"/>
          <p:cNvSpPr/>
          <p:nvPr/>
        </p:nvSpPr>
        <p:spPr>
          <a:xfrm>
            <a:off x="6285327" y="3861048"/>
            <a:ext cx="1080000" cy="468000"/>
          </a:xfrm>
          <a:prstGeom prst="roundRect">
            <a:avLst/>
          </a:prstGeom>
          <a:solidFill>
            <a:srgbClr val="A2BBDC"/>
          </a:solidFill>
        </p:spPr>
        <p:txBody>
          <a:bodyPr wrap="square" rtlCol="0" anchor="ctr">
            <a:noAutofit/>
          </a:bodyPr>
          <a:lstStyle/>
          <a:p>
            <a:pPr algn="ctr" fontAlgn="ctr">
              <a:lnSpc>
                <a:spcPct val="114000"/>
              </a:lnSpc>
              <a:spcAft>
                <a:spcPts val="400"/>
              </a:spcAft>
            </a:pPr>
            <a:r>
              <a:rPr lang="ja-JP" altLang="en-US" sz="1200" dirty="0"/>
              <a:t>計画・変革</a:t>
            </a:r>
            <a:endParaRPr lang="en-US" altLang="ja-JP" sz="1200" dirty="0"/>
          </a:p>
          <a:p>
            <a:pPr algn="ctr" fontAlgn="ctr">
              <a:lnSpc>
                <a:spcPct val="114000"/>
              </a:lnSpc>
              <a:spcAft>
                <a:spcPts val="400"/>
              </a:spcAft>
            </a:pPr>
            <a:r>
              <a:rPr lang="ja-JP" altLang="en-US" sz="1200" dirty="0"/>
              <a:t>担当</a:t>
            </a:r>
            <a:r>
              <a:rPr kumimoji="1" lang="ja-JP" altLang="en-US" sz="1200" dirty="0"/>
              <a:t>副大臣</a:t>
            </a:r>
          </a:p>
        </p:txBody>
      </p:sp>
      <p:sp>
        <p:nvSpPr>
          <p:cNvPr id="95" name="角丸四角形 94"/>
          <p:cNvSpPr/>
          <p:nvPr/>
        </p:nvSpPr>
        <p:spPr>
          <a:xfrm>
            <a:off x="7497248" y="3861048"/>
            <a:ext cx="1080000" cy="468000"/>
          </a:xfrm>
          <a:prstGeom prst="roundRect">
            <a:avLst/>
          </a:prstGeom>
          <a:solidFill>
            <a:srgbClr val="A2BBDC"/>
          </a:solidFill>
        </p:spPr>
        <p:txBody>
          <a:bodyPr wrap="square" rtlCol="0" anchor="ctr">
            <a:noAutofit/>
          </a:bodyPr>
          <a:lstStyle/>
          <a:p>
            <a:pPr algn="ctr" fontAlgn="ctr">
              <a:lnSpc>
                <a:spcPct val="114000"/>
              </a:lnSpc>
              <a:spcAft>
                <a:spcPts val="400"/>
              </a:spcAft>
            </a:pPr>
            <a:r>
              <a:rPr lang="ja-JP" altLang="en-US" sz="1200" dirty="0"/>
              <a:t>人事</a:t>
            </a:r>
            <a:endParaRPr lang="en-US" altLang="ja-JP" sz="1200" dirty="0"/>
          </a:p>
          <a:p>
            <a:pPr algn="ctr" fontAlgn="ctr">
              <a:lnSpc>
                <a:spcPct val="114000"/>
              </a:lnSpc>
              <a:spcAft>
                <a:spcPts val="400"/>
              </a:spcAft>
            </a:pPr>
            <a:r>
              <a:rPr lang="ja-JP" altLang="en-US" sz="1200" dirty="0"/>
              <a:t>担当</a:t>
            </a:r>
            <a:r>
              <a:rPr kumimoji="1" lang="ja-JP" altLang="en-US" sz="1200" dirty="0"/>
              <a:t>副大臣</a:t>
            </a:r>
          </a:p>
        </p:txBody>
      </p:sp>
      <p:cxnSp>
        <p:nvCxnSpPr>
          <p:cNvPr id="96" name="カギ線コネクタ 95"/>
          <p:cNvCxnSpPr>
            <a:stCxn id="53" idx="2"/>
            <a:endCxn id="78" idx="1"/>
          </p:cNvCxnSpPr>
          <p:nvPr/>
        </p:nvCxnSpPr>
        <p:spPr>
          <a:xfrm rot="16200000" flipH="1">
            <a:off x="5173901" y="2109939"/>
            <a:ext cx="1142375" cy="1584176"/>
          </a:xfrm>
          <a:prstGeom prst="bentConnector2">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97" name="角丸四角形 96"/>
          <p:cNvSpPr/>
          <p:nvPr/>
        </p:nvSpPr>
        <p:spPr>
          <a:xfrm>
            <a:off x="2144687" y="2481528"/>
            <a:ext cx="1584176" cy="343618"/>
          </a:xfrm>
          <a:prstGeom prst="roundRect">
            <a:avLst/>
          </a:prstGeom>
          <a:solidFill>
            <a:srgbClr val="A2BBDC"/>
          </a:solidFill>
        </p:spPr>
        <p:txBody>
          <a:bodyPr wrap="square" rtlCol="0" anchor="ctr">
            <a:noAutofit/>
          </a:bodyPr>
          <a:lstStyle/>
          <a:p>
            <a:pPr marL="0" algn="ctr" fontAlgn="ctr">
              <a:lnSpc>
                <a:spcPct val="114000"/>
              </a:lnSpc>
              <a:spcAft>
                <a:spcPts val="400"/>
              </a:spcAft>
            </a:pPr>
            <a:r>
              <a:rPr kumimoji="1" lang="ja-JP" altLang="en-US" sz="1200" dirty="0"/>
              <a:t>法務担当</a:t>
            </a:r>
          </a:p>
        </p:txBody>
      </p:sp>
      <p:sp>
        <p:nvSpPr>
          <p:cNvPr id="98" name="角丸四角形 97"/>
          <p:cNvSpPr/>
          <p:nvPr/>
        </p:nvSpPr>
        <p:spPr>
          <a:xfrm>
            <a:off x="2144687" y="2899369"/>
            <a:ext cx="1584176" cy="343618"/>
          </a:xfrm>
          <a:prstGeom prst="roundRect">
            <a:avLst/>
          </a:prstGeom>
          <a:solidFill>
            <a:srgbClr val="A2BBDC"/>
          </a:solidFill>
        </p:spPr>
        <p:txBody>
          <a:bodyPr wrap="square" rtlCol="0" anchor="ctr">
            <a:noAutofit/>
          </a:bodyPr>
          <a:lstStyle/>
          <a:p>
            <a:pPr algn="ctr" fontAlgn="ctr">
              <a:lnSpc>
                <a:spcPct val="114000"/>
              </a:lnSpc>
              <a:spcAft>
                <a:spcPts val="400"/>
              </a:spcAft>
            </a:pPr>
            <a:r>
              <a:rPr lang="ja-JP" altLang="en-US" sz="1200" dirty="0"/>
              <a:t>内部監査担当</a:t>
            </a:r>
            <a:endParaRPr kumimoji="1" lang="ja-JP" altLang="en-US" sz="1200" dirty="0"/>
          </a:p>
        </p:txBody>
      </p:sp>
      <p:sp>
        <p:nvSpPr>
          <p:cNvPr id="99" name="角丸四角形 98"/>
          <p:cNvSpPr/>
          <p:nvPr/>
        </p:nvSpPr>
        <p:spPr>
          <a:xfrm>
            <a:off x="2144687" y="3301406"/>
            <a:ext cx="1584176" cy="343618"/>
          </a:xfrm>
          <a:prstGeom prst="roundRect">
            <a:avLst/>
          </a:prstGeom>
          <a:solidFill>
            <a:srgbClr val="A2BBDC"/>
          </a:solidFill>
        </p:spPr>
        <p:txBody>
          <a:bodyPr wrap="square" rtlCol="0" anchor="ctr">
            <a:noAutofit/>
          </a:bodyPr>
          <a:lstStyle/>
          <a:p>
            <a:pPr algn="ctr" fontAlgn="ctr">
              <a:lnSpc>
                <a:spcPct val="114000"/>
              </a:lnSpc>
              <a:spcAft>
                <a:spcPts val="400"/>
              </a:spcAft>
            </a:pPr>
            <a:r>
              <a:rPr lang="ja-JP" altLang="en-US" sz="1200" dirty="0"/>
              <a:t>調査担当</a:t>
            </a:r>
            <a:endParaRPr kumimoji="1" lang="ja-JP" altLang="en-US" sz="1200" dirty="0"/>
          </a:p>
        </p:txBody>
      </p:sp>
      <p:cxnSp>
        <p:nvCxnSpPr>
          <p:cNvPr id="100" name="カギ線コネクタ 99"/>
          <p:cNvCxnSpPr>
            <a:stCxn id="97" idx="3"/>
            <a:endCxn id="53" idx="2"/>
          </p:cNvCxnSpPr>
          <p:nvPr/>
        </p:nvCxnSpPr>
        <p:spPr>
          <a:xfrm flipV="1">
            <a:off x="3728863" y="2330840"/>
            <a:ext cx="1224137" cy="322497"/>
          </a:xfrm>
          <a:prstGeom prst="bentConnector2">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1" name="カギ線コネクタ 100"/>
          <p:cNvCxnSpPr>
            <a:stCxn id="98" idx="3"/>
            <a:endCxn id="53" idx="2"/>
          </p:cNvCxnSpPr>
          <p:nvPr/>
        </p:nvCxnSpPr>
        <p:spPr>
          <a:xfrm flipV="1">
            <a:off x="3728863" y="2330840"/>
            <a:ext cx="1224137" cy="740338"/>
          </a:xfrm>
          <a:prstGeom prst="bentConnector2">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2" name="カギ線コネクタ 101"/>
          <p:cNvCxnSpPr>
            <a:stCxn id="99" idx="3"/>
            <a:endCxn id="53" idx="2"/>
          </p:cNvCxnSpPr>
          <p:nvPr/>
        </p:nvCxnSpPr>
        <p:spPr>
          <a:xfrm flipV="1">
            <a:off x="3728863" y="2330840"/>
            <a:ext cx="1224137" cy="1142375"/>
          </a:xfrm>
          <a:prstGeom prst="bentConnector2">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3" name="カギ線コネクタ 102"/>
          <p:cNvCxnSpPr>
            <a:stCxn id="92" idx="0"/>
            <a:endCxn id="61" idx="2"/>
          </p:cNvCxnSpPr>
          <p:nvPr/>
        </p:nvCxnSpPr>
        <p:spPr>
          <a:xfrm rot="16200000" flipV="1">
            <a:off x="3107410" y="4067738"/>
            <a:ext cx="594836" cy="792088"/>
          </a:xfrm>
          <a:prstGeom prst="bentConnector3">
            <a:avLst>
              <a:gd name="adj1" fmla="val 50000"/>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4" name="カギ線コネクタ 103"/>
          <p:cNvCxnSpPr>
            <a:stCxn id="93" idx="0"/>
            <a:endCxn id="61" idx="2"/>
          </p:cNvCxnSpPr>
          <p:nvPr/>
        </p:nvCxnSpPr>
        <p:spPr>
          <a:xfrm rot="16200000" flipV="1">
            <a:off x="3863514" y="3311634"/>
            <a:ext cx="594836" cy="2304296"/>
          </a:xfrm>
          <a:prstGeom prst="bentConnector3">
            <a:avLst>
              <a:gd name="adj1" fmla="val 50000"/>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7" name="カギ線コネクタ 116"/>
          <p:cNvCxnSpPr>
            <a:stCxn id="94" idx="0"/>
            <a:endCxn id="53" idx="2"/>
          </p:cNvCxnSpPr>
          <p:nvPr/>
        </p:nvCxnSpPr>
        <p:spPr>
          <a:xfrm rot="16200000" flipV="1">
            <a:off x="5124060" y="2159780"/>
            <a:ext cx="1530208" cy="1872327"/>
          </a:xfrm>
          <a:prstGeom prst="bentConnector3">
            <a:avLst>
              <a:gd name="adj1" fmla="val 8377"/>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2" name="カギ線コネクタ 121"/>
          <p:cNvCxnSpPr>
            <a:stCxn id="95" idx="0"/>
            <a:endCxn id="53" idx="2"/>
          </p:cNvCxnSpPr>
          <p:nvPr/>
        </p:nvCxnSpPr>
        <p:spPr>
          <a:xfrm rot="16200000" flipV="1">
            <a:off x="5730020" y="1553820"/>
            <a:ext cx="1530208" cy="3084248"/>
          </a:xfrm>
          <a:prstGeom prst="bentConnector3">
            <a:avLst>
              <a:gd name="adj1" fmla="val 8461"/>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31" name="角丸四角形 130"/>
          <p:cNvSpPr/>
          <p:nvPr/>
        </p:nvSpPr>
        <p:spPr>
          <a:xfrm>
            <a:off x="6105288" y="4761200"/>
            <a:ext cx="1440000" cy="468000"/>
          </a:xfrm>
          <a:prstGeom prst="roundRect">
            <a:avLst/>
          </a:prstGeom>
          <a:solidFill>
            <a:srgbClr val="A2BBDC"/>
          </a:solidFill>
        </p:spPr>
        <p:txBody>
          <a:bodyPr wrap="square" rtlCol="0" anchor="ctr">
            <a:noAutofit/>
          </a:bodyPr>
          <a:lstStyle/>
          <a:p>
            <a:pPr algn="ctr" fontAlgn="ctr">
              <a:lnSpc>
                <a:spcPct val="114000"/>
              </a:lnSpc>
              <a:spcAft>
                <a:spcPts val="400"/>
              </a:spcAft>
            </a:pPr>
            <a:r>
              <a:rPr lang="ja-JP" altLang="en-US" sz="1200" dirty="0"/>
              <a:t>地域調整・支援</a:t>
            </a:r>
            <a:endParaRPr lang="en-US" altLang="ja-JP" sz="1200" dirty="0"/>
          </a:p>
          <a:p>
            <a:pPr algn="ctr" fontAlgn="ctr">
              <a:lnSpc>
                <a:spcPct val="114000"/>
              </a:lnSpc>
              <a:spcAft>
                <a:spcPts val="400"/>
              </a:spcAft>
            </a:pPr>
            <a:r>
              <a:rPr kumimoji="1" lang="ja-JP" altLang="en-US" sz="1200" dirty="0"/>
              <a:t>部署</a:t>
            </a:r>
          </a:p>
        </p:txBody>
      </p:sp>
      <p:cxnSp>
        <p:nvCxnSpPr>
          <p:cNvPr id="132" name="カギ線コネクタ 131"/>
          <p:cNvCxnSpPr>
            <a:stCxn id="131" idx="0"/>
            <a:endCxn id="61" idx="2"/>
          </p:cNvCxnSpPr>
          <p:nvPr/>
        </p:nvCxnSpPr>
        <p:spPr>
          <a:xfrm rot="16200000" flipV="1">
            <a:off x="4619618" y="2555530"/>
            <a:ext cx="594836" cy="3816504"/>
          </a:xfrm>
          <a:prstGeom prst="bentConnector3">
            <a:avLst>
              <a:gd name="adj1" fmla="val 50000"/>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38" name="角丸四角形 137"/>
          <p:cNvSpPr/>
          <p:nvPr/>
        </p:nvSpPr>
        <p:spPr>
          <a:xfrm>
            <a:off x="8769544" y="3861048"/>
            <a:ext cx="1080000" cy="468000"/>
          </a:xfrm>
          <a:prstGeom prst="roundRect">
            <a:avLst/>
          </a:prstGeom>
          <a:solidFill>
            <a:srgbClr val="A2BBDC"/>
          </a:solidFill>
        </p:spPr>
        <p:txBody>
          <a:bodyPr wrap="square" rtlCol="0" anchor="ctr">
            <a:noAutofit/>
          </a:bodyPr>
          <a:lstStyle/>
          <a:p>
            <a:pPr algn="ctr" fontAlgn="ctr">
              <a:lnSpc>
                <a:spcPct val="114000"/>
              </a:lnSpc>
              <a:spcAft>
                <a:spcPts val="400"/>
              </a:spcAft>
            </a:pPr>
            <a:r>
              <a:rPr lang="ja-JP" altLang="en-US" sz="1200" dirty="0"/>
              <a:t>財務・総務</a:t>
            </a:r>
            <a:endParaRPr lang="en-US" altLang="ja-JP" sz="1200" dirty="0"/>
          </a:p>
          <a:p>
            <a:pPr algn="ctr" fontAlgn="ctr">
              <a:lnSpc>
                <a:spcPct val="114000"/>
              </a:lnSpc>
              <a:spcAft>
                <a:spcPts val="400"/>
              </a:spcAft>
            </a:pPr>
            <a:r>
              <a:rPr kumimoji="1" lang="ja-JP" altLang="en-US" sz="1200" dirty="0"/>
              <a:t>担当局長</a:t>
            </a:r>
          </a:p>
        </p:txBody>
      </p:sp>
      <p:cxnSp>
        <p:nvCxnSpPr>
          <p:cNvPr id="139" name="カギ線コネクタ 138"/>
          <p:cNvCxnSpPr>
            <a:stCxn id="138" idx="0"/>
            <a:endCxn id="53" idx="2"/>
          </p:cNvCxnSpPr>
          <p:nvPr/>
        </p:nvCxnSpPr>
        <p:spPr>
          <a:xfrm rot="16200000" flipV="1">
            <a:off x="6366168" y="917672"/>
            <a:ext cx="1530208" cy="4356544"/>
          </a:xfrm>
          <a:prstGeom prst="bentConnector3">
            <a:avLst>
              <a:gd name="adj1" fmla="val 8295"/>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8" name="角丸四角形 147"/>
          <p:cNvSpPr/>
          <p:nvPr/>
        </p:nvSpPr>
        <p:spPr>
          <a:xfrm>
            <a:off x="1712560" y="5838110"/>
            <a:ext cx="1152208" cy="327194"/>
          </a:xfrm>
          <a:prstGeom prst="roundRect">
            <a:avLst/>
          </a:prstGeom>
          <a:solidFill>
            <a:srgbClr val="A2BBDC"/>
          </a:solidFill>
        </p:spPr>
        <p:txBody>
          <a:bodyPr wrap="square" rtlCol="0" anchor="ctr">
            <a:noAutofit/>
          </a:bodyPr>
          <a:lstStyle/>
          <a:p>
            <a:pPr algn="ctr" fontAlgn="ctr">
              <a:lnSpc>
                <a:spcPct val="114000"/>
              </a:lnSpc>
              <a:spcAft>
                <a:spcPts val="400"/>
              </a:spcAft>
            </a:pPr>
            <a:r>
              <a:rPr lang="ja-JP" altLang="en-US" sz="1200" dirty="0"/>
              <a:t>公的医療機関</a:t>
            </a:r>
            <a:endParaRPr kumimoji="1" lang="ja-JP" altLang="en-US" sz="1200" dirty="0"/>
          </a:p>
        </p:txBody>
      </p:sp>
      <p:cxnSp>
        <p:nvCxnSpPr>
          <p:cNvPr id="150" name="直線コネクタ 149"/>
          <p:cNvCxnSpPr>
            <a:stCxn id="63" idx="2"/>
            <a:endCxn id="148" idx="0"/>
          </p:cNvCxnSpPr>
          <p:nvPr/>
        </p:nvCxnSpPr>
        <p:spPr>
          <a:xfrm>
            <a:off x="2288664" y="5229200"/>
            <a:ext cx="0" cy="60891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47" name="角丸四角形 46"/>
          <p:cNvSpPr/>
          <p:nvPr/>
        </p:nvSpPr>
        <p:spPr>
          <a:xfrm>
            <a:off x="2396536" y="5406062"/>
            <a:ext cx="864336" cy="327194"/>
          </a:xfrm>
          <a:prstGeom prst="roundRect">
            <a:avLst/>
          </a:prstGeom>
          <a:solidFill>
            <a:srgbClr val="A2BBDC"/>
          </a:solidFill>
        </p:spPr>
        <p:txBody>
          <a:bodyPr wrap="square" rtlCol="0" anchor="ctr">
            <a:noAutofit/>
          </a:bodyPr>
          <a:lstStyle/>
          <a:p>
            <a:pPr algn="ctr" fontAlgn="ctr">
              <a:lnSpc>
                <a:spcPct val="114000"/>
              </a:lnSpc>
              <a:spcAft>
                <a:spcPts val="400"/>
              </a:spcAft>
            </a:pPr>
            <a:r>
              <a:rPr lang="zh-CN" altLang="en-US" sz="900" dirty="0"/>
              <a:t>副大臣補佐（病院担当）</a:t>
            </a:r>
            <a:endParaRPr kumimoji="1" lang="ja-JP" altLang="en-US" sz="900" dirty="0"/>
          </a:p>
        </p:txBody>
      </p:sp>
      <p:cxnSp>
        <p:nvCxnSpPr>
          <p:cNvPr id="48" name="カギ線コネクタ 47"/>
          <p:cNvCxnSpPr>
            <a:stCxn id="47" idx="1"/>
            <a:endCxn id="63" idx="2"/>
          </p:cNvCxnSpPr>
          <p:nvPr/>
        </p:nvCxnSpPr>
        <p:spPr>
          <a:xfrm rot="10800000">
            <a:off x="2288664" y="5229201"/>
            <a:ext cx="107872" cy="340459"/>
          </a:xfrm>
          <a:prstGeom prst="bentConnector2">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49" name="正方形/長方形 48"/>
          <p:cNvSpPr/>
          <p:nvPr/>
        </p:nvSpPr>
        <p:spPr>
          <a:xfrm>
            <a:off x="3260872" y="5445908"/>
            <a:ext cx="1107996" cy="215444"/>
          </a:xfrm>
          <a:prstGeom prst="rect">
            <a:avLst/>
          </a:prstGeom>
        </p:spPr>
        <p:txBody>
          <a:bodyPr wrap="none">
            <a:spAutoFit/>
          </a:bodyPr>
          <a:lstStyle/>
          <a:p>
            <a:pPr lvl="0"/>
            <a:r>
              <a:rPr lang="ja-JP" altLang="en-US" sz="800" dirty="0">
                <a:solidFill>
                  <a:srgbClr val="000000"/>
                </a:solidFill>
                <a:cs typeface="Arial" panose="020B0604020202020204" pitchFamily="34" charset="0"/>
              </a:rPr>
              <a:t>医療施設開設の窓口</a:t>
            </a:r>
            <a:endParaRPr lang="en-US" altLang="ja-JP" sz="800" dirty="0">
              <a:solidFill>
                <a:srgbClr val="000000"/>
              </a:solidFill>
              <a:cs typeface="Arial" panose="020B0604020202020204" pitchFamily="34" charset="0"/>
            </a:endParaRPr>
          </a:p>
        </p:txBody>
      </p:sp>
      <p:grpSp>
        <p:nvGrpSpPr>
          <p:cNvPr id="13" name="グループ化 12"/>
          <p:cNvGrpSpPr/>
          <p:nvPr/>
        </p:nvGrpSpPr>
        <p:grpSpPr>
          <a:xfrm>
            <a:off x="7185248" y="5661352"/>
            <a:ext cx="2504728" cy="1123956"/>
            <a:chOff x="6393160" y="5445908"/>
            <a:chExt cx="3512840" cy="1412092"/>
          </a:xfrm>
        </p:grpSpPr>
        <p:cxnSp>
          <p:nvCxnSpPr>
            <p:cNvPr id="10" name="直線コネクタ 9"/>
            <p:cNvCxnSpPr/>
            <p:nvPr/>
          </p:nvCxnSpPr>
          <p:spPr>
            <a:xfrm>
              <a:off x="6393160" y="5445908"/>
              <a:ext cx="351284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直線コネクタ 54"/>
            <p:cNvCxnSpPr/>
            <p:nvPr/>
          </p:nvCxnSpPr>
          <p:spPr>
            <a:xfrm>
              <a:off x="6393160" y="5445908"/>
              <a:ext cx="0" cy="1412092"/>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5" name="角丸四角形 64"/>
          <p:cNvSpPr/>
          <p:nvPr/>
        </p:nvSpPr>
        <p:spPr>
          <a:xfrm>
            <a:off x="7924797" y="6270158"/>
            <a:ext cx="1078583" cy="327194"/>
          </a:xfrm>
          <a:prstGeom prst="roundRect">
            <a:avLst/>
          </a:prstGeom>
          <a:solidFill>
            <a:srgbClr val="83A4D1"/>
          </a:solidFill>
        </p:spPr>
        <p:txBody>
          <a:bodyPr wrap="square" rtlCol="0" anchor="ctr">
            <a:noAutofit/>
          </a:bodyPr>
          <a:lstStyle/>
          <a:p>
            <a:pPr algn="ctr" fontAlgn="ctr">
              <a:lnSpc>
                <a:spcPct val="114000"/>
              </a:lnSpc>
              <a:spcAft>
                <a:spcPts val="400"/>
              </a:spcAft>
            </a:pPr>
            <a:r>
              <a:rPr lang="ja-JP" altLang="en-US" sz="900" dirty="0"/>
              <a:t>健康局・理事会</a:t>
            </a:r>
            <a:r>
              <a:rPr kumimoji="1" lang="ja-JP" altLang="en-US" sz="900" dirty="0"/>
              <a:t>（</a:t>
            </a:r>
            <a:r>
              <a:rPr kumimoji="1" lang="en-US" altLang="ja-JP" sz="900" dirty="0"/>
              <a:t>GDHA</a:t>
            </a:r>
            <a:r>
              <a:rPr kumimoji="1" lang="ja-JP" altLang="en-US" sz="900" dirty="0"/>
              <a:t>）</a:t>
            </a:r>
          </a:p>
        </p:txBody>
      </p:sp>
      <p:sp>
        <p:nvSpPr>
          <p:cNvPr id="66" name="正方形/長方形 65"/>
          <p:cNvSpPr/>
          <p:nvPr/>
        </p:nvSpPr>
        <p:spPr>
          <a:xfrm>
            <a:off x="7294657" y="5758080"/>
            <a:ext cx="2338863" cy="461665"/>
          </a:xfrm>
          <a:prstGeom prst="rect">
            <a:avLst/>
          </a:prstGeom>
        </p:spPr>
        <p:txBody>
          <a:bodyPr wrap="square">
            <a:spAutoFit/>
          </a:bodyPr>
          <a:lstStyle/>
          <a:p>
            <a:pPr lvl="0"/>
            <a:r>
              <a:rPr lang="ja-JP" altLang="en-US" sz="800" dirty="0">
                <a:solidFill>
                  <a:srgbClr val="000000"/>
                </a:solidFill>
                <a:cs typeface="Arial" panose="020B0604020202020204" pitchFamily="34" charset="0"/>
              </a:rPr>
              <a:t>サウジアラビア全土を</a:t>
            </a:r>
            <a:r>
              <a:rPr lang="en-US" altLang="ja-JP" sz="800" dirty="0">
                <a:solidFill>
                  <a:srgbClr val="000000"/>
                </a:solidFill>
                <a:cs typeface="Arial" panose="020B0604020202020204" pitchFamily="34" charset="0"/>
              </a:rPr>
              <a:t>20</a:t>
            </a:r>
            <a:r>
              <a:rPr lang="ja-JP" altLang="en-US" sz="800" dirty="0">
                <a:solidFill>
                  <a:srgbClr val="000000"/>
                </a:solidFill>
                <a:cs typeface="Arial" panose="020B0604020202020204" pitchFamily="34" charset="0"/>
              </a:rPr>
              <a:t>のエリアに分け、各エリアに健康局・理事会（</a:t>
            </a:r>
            <a:r>
              <a:rPr lang="en-US" altLang="ja-JP" sz="800" dirty="0">
                <a:solidFill>
                  <a:srgbClr val="000000"/>
                </a:solidFill>
                <a:cs typeface="Arial" panose="020B0604020202020204" pitchFamily="34" charset="0"/>
              </a:rPr>
              <a:t>GDHA</a:t>
            </a:r>
            <a:r>
              <a:rPr lang="ja-JP" altLang="en-US" sz="800" dirty="0">
                <a:solidFill>
                  <a:srgbClr val="000000"/>
                </a:solidFill>
                <a:cs typeface="Arial" panose="020B0604020202020204" pitchFamily="34" charset="0"/>
              </a:rPr>
              <a:t>：</a:t>
            </a:r>
            <a:r>
              <a:rPr lang="en-US" altLang="ja-JP" sz="800" dirty="0">
                <a:solidFill>
                  <a:srgbClr val="000000"/>
                </a:solidFill>
                <a:cs typeface="Arial" panose="020B0604020202020204" pitchFamily="34" charset="0"/>
              </a:rPr>
              <a:t>General Directorate of Health Affairs</a:t>
            </a:r>
            <a:r>
              <a:rPr lang="ja-JP" altLang="en-US" sz="800" dirty="0">
                <a:solidFill>
                  <a:srgbClr val="000000"/>
                </a:solidFill>
                <a:cs typeface="Arial" panose="020B0604020202020204" pitchFamily="34" charset="0"/>
              </a:rPr>
              <a:t>）が設置されている。</a:t>
            </a:r>
            <a:endParaRPr lang="en-US" altLang="ja-JP" sz="800" dirty="0">
              <a:solidFill>
                <a:srgbClr val="000000"/>
              </a:solidFill>
              <a:cs typeface="Arial" panose="020B0604020202020204" pitchFamily="34" charset="0"/>
            </a:endParaRPr>
          </a:p>
        </p:txBody>
      </p:sp>
    </p:spTree>
    <p:extLst>
      <p:ext uri="{BB962C8B-B14F-4D97-AF65-F5344CB8AC3E}">
        <p14:creationId xmlns:p14="http://schemas.microsoft.com/office/powerpoint/2010/main" val="260758989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9ED6E594-C2A3-4937-99E8-4E9EE55AE60D}"/>
              </a:ext>
            </a:extLst>
          </p:cNvPr>
          <p:cNvGraphicFramePr>
            <a:graphicFrameLocks noChangeAspect="1"/>
          </p:cNvGraphicFramePr>
          <p:nvPr>
            <p:custDataLst>
              <p:tags r:id="rId1"/>
            </p:custDataLst>
            <p:extLst>
              <p:ext uri="{D42A27DB-BD31-4B8C-83A1-F6EECF244321}">
                <p14:modId xmlns:p14="http://schemas.microsoft.com/office/powerpoint/2010/main" val="4020030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7" name="Object 6" hidden="1">
                        <a:extLst>
                          <a:ext uri="{FF2B5EF4-FFF2-40B4-BE49-F238E27FC236}">
                            <a16:creationId xmlns:a16="http://schemas.microsoft.com/office/drawing/2014/main" id="{9ED6E594-C2A3-4937-99E8-4E9EE55AE60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p:txBody>
          <a:bodyPr vert="horz"/>
          <a:lstStyle/>
          <a:p>
            <a:r>
              <a:rPr lang="ja-JP" altLang="en-US" dirty="0"/>
              <a:t>サウジアラビア／医療関連／制度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医療機関に関する規制</a:t>
            </a:r>
            <a:endParaRPr lang="en-US" altLang="ja-JP" dirty="0"/>
          </a:p>
        </p:txBody>
      </p:sp>
      <p:sp>
        <p:nvSpPr>
          <p:cNvPr id="4" name="テキスト ボックス 3"/>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solidFill>
                  <a:srgbClr val="000000"/>
                </a:solidFill>
                <a:cs typeface="Arial" panose="020B0604020202020204" pitchFamily="34" charset="0"/>
              </a:rPr>
              <a:t>サウジアラビアでは、療養、診断、研究、リハビリ、介護のサービスを行う機関は、以下の規制に従わなければならない。</a:t>
            </a:r>
            <a:endParaRPr lang="en-US" altLang="ja-JP" sz="1400" dirty="0">
              <a:solidFill>
                <a:srgbClr val="000000"/>
              </a:solidFill>
              <a:cs typeface="Arial" panose="020B0604020202020204" pitchFamily="34" charset="0"/>
            </a:endParaRPr>
          </a:p>
        </p:txBody>
      </p:sp>
      <p:grpSp>
        <p:nvGrpSpPr>
          <p:cNvPr id="58" name="グループ化 7"/>
          <p:cNvGrpSpPr/>
          <p:nvPr/>
        </p:nvGrpSpPr>
        <p:grpSpPr>
          <a:xfrm>
            <a:off x="920550" y="2420888"/>
            <a:ext cx="8064898" cy="288032"/>
            <a:chOff x="4803500" y="2113806"/>
            <a:chExt cx="2954133" cy="288032"/>
          </a:xfrm>
        </p:grpSpPr>
        <p:cxnSp>
          <p:nvCxnSpPr>
            <p:cNvPr id="59" name="直線コネクタ 58"/>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60"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医療機関に関する規制</a:t>
              </a:r>
            </a:p>
          </p:txBody>
        </p:sp>
      </p:grpSp>
      <p:sp>
        <p:nvSpPr>
          <p:cNvPr id="61" name="角丸四角形 60"/>
          <p:cNvSpPr/>
          <p:nvPr/>
        </p:nvSpPr>
        <p:spPr>
          <a:xfrm>
            <a:off x="920551" y="2780928"/>
            <a:ext cx="8064896" cy="2484492"/>
          </a:xfrm>
          <a:prstGeom prst="roundRect">
            <a:avLst>
              <a:gd name="adj" fmla="val 2153"/>
            </a:avLst>
          </a:prstGeom>
          <a:solidFill>
            <a:srgbClr val="DDE6F3"/>
          </a:solidFill>
        </p:spPr>
        <p:txBody>
          <a:bodyPr wrap="square" lIns="108000" tIns="108000" rIns="108000" bIns="0">
            <a:noAutofit/>
          </a:bodyPr>
          <a:lstStyle/>
          <a:p>
            <a:pPr marL="133350" indent="-133350" algn="just" fontAlgn="ctr">
              <a:lnSpc>
                <a:spcPct val="114000"/>
              </a:lnSpc>
              <a:spcAft>
                <a:spcPts val="600"/>
              </a:spcAft>
              <a:buClr>
                <a:srgbClr val="5F8AC3"/>
              </a:buClr>
              <a:buSzPct val="80000"/>
              <a:buFont typeface="Wingdings" panose="05000000000000000000" pitchFamily="2" charset="2"/>
              <a:buChar char="l"/>
            </a:pPr>
            <a:r>
              <a:rPr lang="ja-JP" altLang="en-US" sz="1200" dirty="0">
                <a:solidFill>
                  <a:srgbClr val="000000"/>
                </a:solidFill>
              </a:rPr>
              <a:t>一般的な医療機関</a:t>
            </a:r>
            <a:r>
              <a:rPr lang="en-US" altLang="ja-JP" sz="1200" dirty="0">
                <a:solidFill>
                  <a:srgbClr val="000000"/>
                </a:solidFill>
              </a:rPr>
              <a:t>(general healthcare center)</a:t>
            </a:r>
            <a:r>
              <a:rPr lang="ja-JP" altLang="en-US" sz="1200" dirty="0">
                <a:solidFill>
                  <a:srgbClr val="000000"/>
                </a:solidFill>
              </a:rPr>
              <a:t>は少なくとも</a:t>
            </a:r>
            <a:r>
              <a:rPr lang="en-US" altLang="ja-JP" sz="1200" dirty="0">
                <a:solidFill>
                  <a:srgbClr val="000000"/>
                </a:solidFill>
              </a:rPr>
              <a:t>3</a:t>
            </a:r>
            <a:r>
              <a:rPr lang="ja-JP" altLang="en-US" sz="1200" dirty="0" err="1">
                <a:solidFill>
                  <a:srgbClr val="000000"/>
                </a:solidFill>
              </a:rPr>
              <a:t>つの</a:t>
            </a:r>
            <a:r>
              <a:rPr lang="ja-JP" altLang="en-US" sz="1200" dirty="0">
                <a:solidFill>
                  <a:srgbClr val="000000"/>
                </a:solidFill>
              </a:rPr>
              <a:t>専門領域に対応できるようにしなければならない。</a:t>
            </a:r>
            <a:endParaRPr lang="en-US" altLang="ja-JP" sz="1200" dirty="0">
              <a:solidFill>
                <a:srgbClr val="000000"/>
              </a:solidFill>
            </a:endParaRPr>
          </a:p>
          <a:p>
            <a:pPr marL="133350" indent="-133350" algn="just" fontAlgn="ctr">
              <a:lnSpc>
                <a:spcPct val="114000"/>
              </a:lnSpc>
              <a:spcAft>
                <a:spcPts val="600"/>
              </a:spcAft>
              <a:buClr>
                <a:srgbClr val="5F8AC3"/>
              </a:buClr>
              <a:buSzPct val="80000"/>
              <a:buFont typeface="Wingdings" panose="05000000000000000000" pitchFamily="2" charset="2"/>
              <a:buChar char="l"/>
            </a:pPr>
            <a:r>
              <a:rPr lang="ja-JP" altLang="en-US" sz="1200" dirty="0">
                <a:solidFill>
                  <a:srgbClr val="000000"/>
                </a:solidFill>
              </a:rPr>
              <a:t>特殊な医療機関</a:t>
            </a:r>
            <a:r>
              <a:rPr lang="en-US" altLang="ja-JP" sz="1200" dirty="0">
                <a:solidFill>
                  <a:srgbClr val="000000"/>
                </a:solidFill>
              </a:rPr>
              <a:t>(specialized healthcare center)</a:t>
            </a:r>
            <a:r>
              <a:rPr lang="ja-JP" altLang="en-US" sz="1200" dirty="0">
                <a:solidFill>
                  <a:srgbClr val="000000"/>
                </a:solidFill>
              </a:rPr>
              <a:t>は少なくとも</a:t>
            </a:r>
            <a:r>
              <a:rPr lang="en-US" altLang="ja-JP" sz="1200" dirty="0">
                <a:solidFill>
                  <a:srgbClr val="000000"/>
                </a:solidFill>
              </a:rPr>
              <a:t>1</a:t>
            </a:r>
            <a:r>
              <a:rPr lang="ja-JP" altLang="en-US" sz="1200" dirty="0" err="1">
                <a:solidFill>
                  <a:srgbClr val="000000"/>
                </a:solidFill>
              </a:rPr>
              <a:t>つの</a:t>
            </a:r>
            <a:r>
              <a:rPr lang="ja-JP" altLang="en-US" sz="1200" dirty="0">
                <a:solidFill>
                  <a:srgbClr val="000000"/>
                </a:solidFill>
              </a:rPr>
              <a:t>専門領域を持たねばならない。</a:t>
            </a:r>
            <a:endParaRPr lang="en-US" altLang="ja-JP" sz="1200" dirty="0">
              <a:solidFill>
                <a:srgbClr val="000000"/>
              </a:solidFill>
            </a:endParaRPr>
          </a:p>
          <a:p>
            <a:pPr marL="133350" indent="-133350" algn="just" fontAlgn="ctr">
              <a:lnSpc>
                <a:spcPct val="114000"/>
              </a:lnSpc>
              <a:spcAft>
                <a:spcPts val="600"/>
              </a:spcAft>
              <a:buClr>
                <a:srgbClr val="5F8AC3"/>
              </a:buClr>
              <a:buSzPct val="80000"/>
              <a:buFont typeface="Wingdings" panose="05000000000000000000" pitchFamily="2" charset="2"/>
              <a:buChar char="l"/>
            </a:pPr>
            <a:r>
              <a:rPr lang="ja-JP" altLang="en-US" sz="1200" dirty="0">
                <a:solidFill>
                  <a:srgbClr val="000000"/>
                </a:solidFill>
              </a:rPr>
              <a:t>患者の診断、療養ができるオフィス（クリニック</a:t>
            </a:r>
            <a:r>
              <a:rPr lang="en-US" altLang="ja-JP" sz="1200" baseline="30000" dirty="0">
                <a:solidFill>
                  <a:srgbClr val="000000"/>
                </a:solidFill>
              </a:rPr>
              <a:t>※1</a:t>
            </a:r>
            <a:r>
              <a:rPr lang="ja-JP" altLang="en-US" sz="1200" dirty="0">
                <a:solidFill>
                  <a:srgbClr val="000000"/>
                </a:solidFill>
              </a:rPr>
              <a:t>）を準備すること。</a:t>
            </a:r>
            <a:endParaRPr lang="en-US" altLang="ja-JP" sz="1200" dirty="0">
              <a:solidFill>
                <a:srgbClr val="000000"/>
              </a:solidFill>
            </a:endParaRPr>
          </a:p>
          <a:p>
            <a:pPr marL="133350" indent="-133350" algn="just" fontAlgn="ctr">
              <a:lnSpc>
                <a:spcPct val="114000"/>
              </a:lnSpc>
              <a:spcAft>
                <a:spcPts val="600"/>
              </a:spcAft>
              <a:buClr>
                <a:srgbClr val="5F8AC3"/>
              </a:buClr>
              <a:buSzPct val="80000"/>
              <a:buFont typeface="Wingdings" panose="05000000000000000000" pitchFamily="2" charset="2"/>
              <a:buChar char="l"/>
            </a:pPr>
            <a:r>
              <a:rPr lang="ja-JP" altLang="en-US" sz="1200" dirty="0">
                <a:solidFill>
                  <a:srgbClr val="000000"/>
                </a:solidFill>
              </a:rPr>
              <a:t>放射線センターは</a:t>
            </a:r>
            <a:r>
              <a:rPr lang="en-US" altLang="ja-JP" sz="1200" dirty="0">
                <a:solidFill>
                  <a:srgbClr val="000000"/>
                </a:solidFill>
              </a:rPr>
              <a:t>X </a:t>
            </a:r>
            <a:r>
              <a:rPr lang="ja-JP" altLang="en-US" sz="1200" dirty="0">
                <a:solidFill>
                  <a:srgbClr val="000000"/>
                </a:solidFill>
              </a:rPr>
              <a:t>線診断装置が必要である。</a:t>
            </a:r>
            <a:endParaRPr lang="en-US" altLang="ja-JP" sz="1200" dirty="0">
              <a:solidFill>
                <a:srgbClr val="000000"/>
              </a:solidFill>
            </a:endParaRPr>
          </a:p>
          <a:p>
            <a:pPr marL="133350" indent="-133350" algn="just" fontAlgn="ctr">
              <a:lnSpc>
                <a:spcPct val="114000"/>
              </a:lnSpc>
              <a:spcAft>
                <a:spcPts val="600"/>
              </a:spcAft>
              <a:buClr>
                <a:srgbClr val="5F8AC3"/>
              </a:buClr>
              <a:buSzPct val="80000"/>
              <a:buFont typeface="Wingdings" panose="05000000000000000000" pitchFamily="2" charset="2"/>
              <a:buChar char="l"/>
            </a:pPr>
            <a:r>
              <a:rPr lang="ja-JP" altLang="en-US" sz="1200" dirty="0">
                <a:solidFill>
                  <a:srgbClr val="000000"/>
                </a:solidFill>
              </a:rPr>
              <a:t>日帰り手術のできる施設を用意する。</a:t>
            </a:r>
            <a:endParaRPr lang="en-US" altLang="ja-JP" sz="1200" dirty="0">
              <a:solidFill>
                <a:srgbClr val="000000"/>
              </a:solidFill>
            </a:endParaRPr>
          </a:p>
          <a:p>
            <a:pPr marL="133350" indent="-133350" algn="just" fontAlgn="ctr">
              <a:lnSpc>
                <a:spcPct val="114000"/>
              </a:lnSpc>
              <a:spcAft>
                <a:spcPts val="600"/>
              </a:spcAft>
              <a:buClr>
                <a:srgbClr val="5F8AC3"/>
              </a:buClr>
              <a:buSzPct val="80000"/>
              <a:buFont typeface="Wingdings" panose="05000000000000000000" pitchFamily="2" charset="2"/>
              <a:buChar char="l"/>
            </a:pPr>
            <a:r>
              <a:rPr lang="ja-JP" altLang="en-US" sz="1200" dirty="0">
                <a:solidFill>
                  <a:srgbClr val="000000"/>
                </a:solidFill>
              </a:rPr>
              <a:t>医師や薬剤師を含む医療スタッフは保健省（</a:t>
            </a:r>
            <a:r>
              <a:rPr lang="en-US" altLang="ja-JP" sz="1200" dirty="0">
                <a:solidFill>
                  <a:srgbClr val="000000"/>
                </a:solidFill>
              </a:rPr>
              <a:t>MOH</a:t>
            </a:r>
            <a:r>
              <a:rPr lang="ja-JP" altLang="en-US" sz="1200" dirty="0">
                <a:solidFill>
                  <a:srgbClr val="000000"/>
                </a:solidFill>
              </a:rPr>
              <a:t>）や</a:t>
            </a:r>
            <a:r>
              <a:rPr lang="en-US" altLang="ja-JP" sz="1200" dirty="0">
                <a:solidFill>
                  <a:srgbClr val="000000"/>
                </a:solidFill>
              </a:rPr>
              <a:t>GDHA</a:t>
            </a:r>
            <a:r>
              <a:rPr lang="en-US" altLang="ja-JP" sz="1200" baseline="30000" dirty="0">
                <a:solidFill>
                  <a:srgbClr val="000000"/>
                </a:solidFill>
              </a:rPr>
              <a:t>※2</a:t>
            </a:r>
            <a:r>
              <a:rPr lang="en-US" altLang="ja-JP" sz="1200" dirty="0">
                <a:solidFill>
                  <a:srgbClr val="000000"/>
                </a:solidFill>
              </a:rPr>
              <a:t> </a:t>
            </a:r>
            <a:r>
              <a:rPr lang="ja-JP" altLang="en-US" sz="1200" dirty="0">
                <a:solidFill>
                  <a:srgbClr val="000000"/>
                </a:solidFill>
              </a:rPr>
              <a:t>のライセンスを取らねばならない。</a:t>
            </a:r>
            <a:endParaRPr lang="en-US" altLang="ja-JP" sz="1200" dirty="0">
              <a:solidFill>
                <a:srgbClr val="000000"/>
              </a:solidFill>
            </a:endParaRPr>
          </a:p>
          <a:p>
            <a:pPr marL="133350" indent="-133350" algn="just" fontAlgn="ctr">
              <a:lnSpc>
                <a:spcPct val="114000"/>
              </a:lnSpc>
              <a:spcAft>
                <a:spcPts val="600"/>
              </a:spcAft>
              <a:buClr>
                <a:srgbClr val="5F8AC3"/>
              </a:buClr>
              <a:buSzPct val="80000"/>
              <a:buFont typeface="Wingdings" panose="05000000000000000000" pitchFamily="2" charset="2"/>
              <a:buChar char="l"/>
            </a:pPr>
            <a:r>
              <a:rPr lang="ja-JP" altLang="en-US" sz="1200" dirty="0">
                <a:solidFill>
                  <a:srgbClr val="000000"/>
                </a:solidFill>
              </a:rPr>
              <a:t>病院は、必要な設備、研究施設、</a:t>
            </a:r>
            <a:r>
              <a:rPr lang="en-US" altLang="ja-JP" sz="1200" dirty="0">
                <a:solidFill>
                  <a:srgbClr val="000000"/>
                </a:solidFill>
              </a:rPr>
              <a:t>X </a:t>
            </a:r>
            <a:r>
              <a:rPr lang="ja-JP" altLang="en-US" sz="1200" dirty="0">
                <a:solidFill>
                  <a:srgbClr val="000000"/>
                </a:solidFill>
              </a:rPr>
              <a:t>線装置、緊急救命装置、手術施設を設置する。</a:t>
            </a:r>
            <a:endParaRPr lang="en-US" altLang="ja-JP" sz="1200" dirty="0">
              <a:solidFill>
                <a:srgbClr val="000000"/>
              </a:solidFill>
            </a:endParaRPr>
          </a:p>
          <a:p>
            <a:pPr marL="133350" indent="-133350" algn="just" fontAlgn="ctr">
              <a:lnSpc>
                <a:spcPct val="114000"/>
              </a:lnSpc>
              <a:spcAft>
                <a:spcPts val="600"/>
              </a:spcAft>
              <a:buClr>
                <a:srgbClr val="5F8AC3"/>
              </a:buClr>
              <a:buSzPct val="80000"/>
              <a:buFont typeface="Wingdings" panose="05000000000000000000" pitchFamily="2" charset="2"/>
              <a:buChar char="l"/>
            </a:pPr>
            <a:r>
              <a:rPr lang="ja-JP" altLang="en-US" sz="1200" dirty="0">
                <a:solidFill>
                  <a:srgbClr val="000000"/>
                </a:solidFill>
              </a:rPr>
              <a:t>最低病床数は、一般病院では</a:t>
            </a:r>
            <a:r>
              <a:rPr lang="en-US" altLang="ja-JP" sz="1200" dirty="0">
                <a:solidFill>
                  <a:srgbClr val="000000"/>
                </a:solidFill>
              </a:rPr>
              <a:t>30</a:t>
            </a:r>
            <a:r>
              <a:rPr lang="ja-JP" altLang="en-US" sz="1200" dirty="0">
                <a:solidFill>
                  <a:srgbClr val="000000"/>
                </a:solidFill>
              </a:rPr>
              <a:t>床、</a:t>
            </a:r>
            <a:r>
              <a:rPr lang="en-US" altLang="ja-JP" sz="1200" dirty="0">
                <a:solidFill>
                  <a:srgbClr val="000000"/>
                </a:solidFill>
              </a:rPr>
              <a:t>2</a:t>
            </a:r>
            <a:r>
              <a:rPr lang="ja-JP" altLang="en-US" sz="1200" dirty="0" err="1">
                <a:solidFill>
                  <a:srgbClr val="000000"/>
                </a:solidFill>
              </a:rPr>
              <a:t>つの</a:t>
            </a:r>
            <a:r>
              <a:rPr lang="ja-JP" altLang="en-US" sz="1200" dirty="0">
                <a:solidFill>
                  <a:srgbClr val="000000"/>
                </a:solidFill>
              </a:rPr>
              <a:t>専門領域を持つ病院では</a:t>
            </a:r>
            <a:r>
              <a:rPr lang="en-US" altLang="ja-JP" sz="1200" dirty="0">
                <a:solidFill>
                  <a:srgbClr val="000000"/>
                </a:solidFill>
              </a:rPr>
              <a:t>20</a:t>
            </a:r>
            <a:r>
              <a:rPr lang="ja-JP" altLang="en-US" sz="1200" dirty="0">
                <a:solidFill>
                  <a:srgbClr val="000000"/>
                </a:solidFill>
              </a:rPr>
              <a:t>床、</a:t>
            </a:r>
            <a:r>
              <a:rPr lang="en-US" altLang="ja-JP" sz="1200" dirty="0">
                <a:solidFill>
                  <a:srgbClr val="000000"/>
                </a:solidFill>
              </a:rPr>
              <a:t>1</a:t>
            </a:r>
            <a:r>
              <a:rPr lang="ja-JP" altLang="en-US" sz="1200" dirty="0" err="1">
                <a:solidFill>
                  <a:srgbClr val="000000"/>
                </a:solidFill>
              </a:rPr>
              <a:t>つの</a:t>
            </a:r>
            <a:r>
              <a:rPr lang="ja-JP" altLang="en-US" sz="1200" dirty="0">
                <a:solidFill>
                  <a:srgbClr val="000000"/>
                </a:solidFill>
              </a:rPr>
              <a:t>専門領域のみの病院では</a:t>
            </a:r>
            <a:r>
              <a:rPr lang="en-US" altLang="ja-JP" sz="1200" dirty="0">
                <a:solidFill>
                  <a:srgbClr val="000000"/>
                </a:solidFill>
              </a:rPr>
              <a:t>10</a:t>
            </a:r>
            <a:r>
              <a:rPr lang="ja-JP" altLang="en-US" sz="1200" dirty="0">
                <a:solidFill>
                  <a:srgbClr val="000000"/>
                </a:solidFill>
              </a:rPr>
              <a:t>床</a:t>
            </a:r>
            <a:r>
              <a:rPr lang="en-US" altLang="ja-JP" sz="1200" dirty="0">
                <a:solidFill>
                  <a:srgbClr val="000000"/>
                </a:solidFill>
              </a:rPr>
              <a:t> </a:t>
            </a:r>
            <a:r>
              <a:rPr lang="ja-JP" altLang="en-US" sz="1200" dirty="0">
                <a:solidFill>
                  <a:srgbClr val="000000"/>
                </a:solidFill>
              </a:rPr>
              <a:t>とする。</a:t>
            </a:r>
            <a:endParaRPr lang="en-US" altLang="ja-JP" sz="1200" dirty="0">
              <a:solidFill>
                <a:srgbClr val="000000"/>
              </a:solidFill>
            </a:endParaRPr>
          </a:p>
        </p:txBody>
      </p:sp>
      <p:sp>
        <p:nvSpPr>
          <p:cNvPr id="11" name="テキスト ボックス 10"/>
          <p:cNvSpPr txBox="1"/>
          <p:nvPr/>
        </p:nvSpPr>
        <p:spPr>
          <a:xfrm>
            <a:off x="200472" y="6525344"/>
            <a:ext cx="8928992" cy="216024"/>
          </a:xfrm>
          <a:prstGeom prst="rect">
            <a:avLst/>
          </a:prstGeom>
          <a:noFill/>
        </p:spPr>
        <p:txBody>
          <a:bodyPr wrap="square" lIns="0" tIns="0" rIns="0" bIns="0" rtlCol="0">
            <a:noAutofit/>
          </a:bodyPr>
          <a:lstStyle/>
          <a:p>
            <a:r>
              <a:rPr lang="ja-JP" altLang="en-US" sz="800" dirty="0">
                <a:cs typeface="Arial" panose="020B0604020202020204" pitchFamily="34" charset="0"/>
              </a:rPr>
              <a:t>（出所）松圓会コンソーシアム「サウジアラビア透析センター設立プロジェクト」（</a:t>
            </a:r>
            <a:r>
              <a:rPr lang="en-US" altLang="ja-JP" sz="800" dirty="0">
                <a:cs typeface="Arial" panose="020B0604020202020204" pitchFamily="34" charset="0"/>
              </a:rPr>
              <a:t>2014</a:t>
            </a:r>
            <a:r>
              <a:rPr lang="ja-JP" altLang="en-US" sz="800" dirty="0">
                <a:cs typeface="Arial" panose="020B0604020202020204" pitchFamily="34" charset="0"/>
              </a:rPr>
              <a:t>）（</a:t>
            </a:r>
            <a:r>
              <a:rPr lang="en-US" altLang="ja-JP" sz="800" dirty="0" err="1">
                <a:cs typeface="Arial" panose="020B0604020202020204" pitchFamily="34" charset="0"/>
              </a:rPr>
              <a:t>King&amp;Spalding</a:t>
            </a:r>
            <a:r>
              <a:rPr lang="en-US" altLang="ja-JP" sz="800" dirty="0">
                <a:cs typeface="Arial" panose="020B0604020202020204" pitchFamily="34" charset="0"/>
              </a:rPr>
              <a:t> Healthcare and Pharmaceutical Industries in Saudi Arabia</a:t>
            </a:r>
            <a:r>
              <a:rPr lang="ja-JP" altLang="en-US" sz="800" dirty="0">
                <a:cs typeface="Arial" panose="020B0604020202020204" pitchFamily="34" charset="0"/>
              </a:rPr>
              <a:t>（</a:t>
            </a:r>
            <a:r>
              <a:rPr lang="en-US" altLang="ja-JP" sz="800" dirty="0">
                <a:cs typeface="Arial" panose="020B0604020202020204" pitchFamily="34" charset="0"/>
              </a:rPr>
              <a:t>2009 </a:t>
            </a:r>
            <a:r>
              <a:rPr lang="ja-JP" altLang="en-US" sz="800" dirty="0">
                <a:cs typeface="Arial" panose="020B0604020202020204" pitchFamily="34" charset="0"/>
              </a:rPr>
              <a:t>年</a:t>
            </a:r>
            <a:r>
              <a:rPr lang="en-US" altLang="ja-JP" sz="800" dirty="0">
                <a:cs typeface="Arial" panose="020B0604020202020204" pitchFamily="34" charset="0"/>
              </a:rPr>
              <a:t>11 </a:t>
            </a:r>
            <a:r>
              <a:rPr lang="ja-JP" altLang="en-US" sz="800" dirty="0">
                <a:cs typeface="Arial" panose="020B0604020202020204" pitchFamily="34" charset="0"/>
              </a:rPr>
              <a:t>月時点）に基づく。）</a:t>
            </a:r>
            <a:endParaRPr lang="en-US" altLang="ja-JP" sz="800" dirty="0">
              <a:cs typeface="Arial" panose="020B0604020202020204" pitchFamily="34" charset="0"/>
            </a:endParaRPr>
          </a:p>
        </p:txBody>
      </p:sp>
      <p:sp>
        <p:nvSpPr>
          <p:cNvPr id="6" name="正方形/長方形 5"/>
          <p:cNvSpPr/>
          <p:nvPr/>
        </p:nvSpPr>
        <p:spPr>
          <a:xfrm>
            <a:off x="908842" y="5337427"/>
            <a:ext cx="8351966" cy="338554"/>
          </a:xfrm>
          <a:prstGeom prst="rect">
            <a:avLst/>
          </a:prstGeom>
        </p:spPr>
        <p:txBody>
          <a:bodyPr wrap="none">
            <a:spAutoFit/>
          </a:bodyPr>
          <a:lstStyle/>
          <a:p>
            <a:pPr lvl="0"/>
            <a:r>
              <a:rPr lang="en-US" altLang="ja-JP" sz="800" dirty="0">
                <a:solidFill>
                  <a:srgbClr val="000000"/>
                </a:solidFill>
                <a:cs typeface="Arial" panose="020B0604020202020204" pitchFamily="34" charset="0"/>
              </a:rPr>
              <a:t>※1</a:t>
            </a:r>
            <a:r>
              <a:rPr lang="ja-JP" altLang="en-US" sz="800" dirty="0">
                <a:solidFill>
                  <a:srgbClr val="000000"/>
                </a:solidFill>
                <a:cs typeface="Arial" panose="020B0604020202020204" pitchFamily="34" charset="0"/>
              </a:rPr>
              <a:t>　クリニック（</a:t>
            </a:r>
            <a:r>
              <a:rPr lang="en-US" altLang="ja-JP" sz="800" dirty="0">
                <a:solidFill>
                  <a:srgbClr val="000000"/>
                </a:solidFill>
                <a:cs typeface="Arial" panose="020B0604020202020204" pitchFamily="34" charset="0"/>
              </a:rPr>
              <a:t>Clinic</a:t>
            </a:r>
            <a:r>
              <a:rPr lang="ja-JP" altLang="en-US" sz="800" dirty="0">
                <a:solidFill>
                  <a:srgbClr val="000000"/>
                </a:solidFill>
                <a:cs typeface="Arial" panose="020B0604020202020204" pitchFamily="34" charset="0"/>
              </a:rPr>
              <a:t>）とは、</a:t>
            </a:r>
            <a:r>
              <a:rPr lang="en-US" altLang="ja-JP" sz="800" dirty="0">
                <a:solidFill>
                  <a:srgbClr val="000000"/>
                </a:solidFill>
                <a:cs typeface="Arial" panose="020B0604020202020204" pitchFamily="34" charset="0"/>
              </a:rPr>
              <a:t>Facility where a patients are received, examined and treated.</a:t>
            </a:r>
            <a:r>
              <a:rPr lang="ja-JP" altLang="en-US" sz="800" dirty="0">
                <a:solidFill>
                  <a:srgbClr val="000000"/>
                </a:solidFill>
                <a:cs typeface="Arial" panose="020B0604020202020204" pitchFamily="34" charset="0"/>
              </a:rPr>
              <a:t>として定義され、入院施設の必要がない。一方で、病院（</a:t>
            </a:r>
            <a:r>
              <a:rPr lang="en-US" altLang="ja-JP" sz="800" dirty="0">
                <a:solidFill>
                  <a:srgbClr val="000000"/>
                </a:solidFill>
                <a:cs typeface="Arial" panose="020B0604020202020204" pitchFamily="34" charset="0"/>
              </a:rPr>
              <a:t>Hospital</a:t>
            </a:r>
            <a:r>
              <a:rPr lang="ja-JP" altLang="en-US" sz="800" dirty="0">
                <a:solidFill>
                  <a:srgbClr val="000000"/>
                </a:solidFill>
                <a:cs typeface="Arial" panose="020B0604020202020204" pitchFamily="34" charset="0"/>
              </a:rPr>
              <a:t>）は、入院施設が必要となる。</a:t>
            </a:r>
            <a:endParaRPr lang="en-US" altLang="ja-JP" sz="800" dirty="0">
              <a:solidFill>
                <a:srgbClr val="000000"/>
              </a:solidFill>
              <a:cs typeface="Arial" panose="020B0604020202020204" pitchFamily="34" charset="0"/>
            </a:endParaRPr>
          </a:p>
          <a:p>
            <a:pPr lvl="0"/>
            <a:r>
              <a:rPr lang="en-US" altLang="ja-JP" sz="800" dirty="0">
                <a:solidFill>
                  <a:srgbClr val="000000"/>
                </a:solidFill>
                <a:cs typeface="Arial" panose="020B0604020202020204" pitchFamily="34" charset="0"/>
              </a:rPr>
              <a:t>※2</a:t>
            </a:r>
            <a:r>
              <a:rPr lang="ja-JP" altLang="en-US" sz="800" dirty="0">
                <a:solidFill>
                  <a:srgbClr val="000000"/>
                </a:solidFill>
                <a:cs typeface="Arial" panose="020B0604020202020204" pitchFamily="34" charset="0"/>
              </a:rPr>
              <a:t>　</a:t>
            </a:r>
            <a:r>
              <a:rPr lang="en-US" altLang="ja-JP" sz="800" dirty="0">
                <a:solidFill>
                  <a:srgbClr val="000000"/>
                </a:solidFill>
                <a:cs typeface="Arial" panose="020B0604020202020204" pitchFamily="34" charset="0"/>
              </a:rPr>
              <a:t>GDHA</a:t>
            </a:r>
            <a:r>
              <a:rPr lang="ja-JP" altLang="en-US" sz="800" dirty="0">
                <a:solidFill>
                  <a:srgbClr val="000000"/>
                </a:solidFill>
                <a:cs typeface="Arial" panose="020B0604020202020204" pitchFamily="34" charset="0"/>
              </a:rPr>
              <a:t>とは、</a:t>
            </a:r>
            <a:r>
              <a:rPr lang="en-US" altLang="ja-JP" sz="800" dirty="0">
                <a:solidFill>
                  <a:srgbClr val="000000"/>
                </a:solidFill>
              </a:rPr>
              <a:t>General Directorate of Health Affairs</a:t>
            </a:r>
            <a:r>
              <a:rPr lang="ja-JP" altLang="en-US" sz="800" dirty="0">
                <a:solidFill>
                  <a:srgbClr val="000000"/>
                </a:solidFill>
              </a:rPr>
              <a:t>（健康局・理事会）の略称。</a:t>
            </a:r>
            <a:endParaRPr lang="en-US" altLang="ja-JP" sz="800" dirty="0">
              <a:solidFill>
                <a:srgbClr val="000000"/>
              </a:solidFill>
              <a:cs typeface="Arial" panose="020B0604020202020204" pitchFamily="34" charset="0"/>
            </a:endParaRPr>
          </a:p>
        </p:txBody>
      </p:sp>
    </p:spTree>
    <p:extLst>
      <p:ext uri="{BB962C8B-B14F-4D97-AF65-F5344CB8AC3E}">
        <p14:creationId xmlns:p14="http://schemas.microsoft.com/office/powerpoint/2010/main" val="296242071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16270B1E-2D3A-4805-BF3E-724CF0595A7F}"/>
              </a:ext>
            </a:extLst>
          </p:cNvPr>
          <p:cNvGraphicFramePr>
            <a:graphicFrameLocks noChangeAspect="1"/>
          </p:cNvGraphicFramePr>
          <p:nvPr>
            <p:custDataLst>
              <p:tags r:id="rId1"/>
            </p:custDataLst>
            <p:extLst>
              <p:ext uri="{D42A27DB-BD31-4B8C-83A1-F6EECF244321}">
                <p14:modId xmlns:p14="http://schemas.microsoft.com/office/powerpoint/2010/main" val="195381781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9" name="Object 8" hidden="1">
                        <a:extLst>
                          <a:ext uri="{FF2B5EF4-FFF2-40B4-BE49-F238E27FC236}">
                            <a16:creationId xmlns:a16="http://schemas.microsoft.com/office/drawing/2014/main" id="{16270B1E-2D3A-4805-BF3E-724CF0595A7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p:txBody>
          <a:bodyPr vert="horz"/>
          <a:lstStyle/>
          <a:p>
            <a:r>
              <a:rPr lang="ja-JP" altLang="en-US" dirty="0"/>
              <a:t>サウジアラビア／医療関連／制度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医療施設開設に関する規制</a:t>
            </a:r>
            <a:endParaRPr lang="en-US" altLang="ja-JP" dirty="0"/>
          </a:p>
        </p:txBody>
      </p:sp>
      <p:sp>
        <p:nvSpPr>
          <p:cNvPr id="4" name="テキスト ボックス 3"/>
          <p:cNvSpPr txBox="1"/>
          <p:nvPr/>
        </p:nvSpPr>
        <p:spPr>
          <a:xfrm>
            <a:off x="200472" y="1124744"/>
            <a:ext cx="9505056" cy="465769"/>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solidFill>
                  <a:srgbClr val="000000"/>
                </a:solidFill>
                <a:cs typeface="Arial" panose="020B0604020202020204" pitchFamily="34" charset="0"/>
              </a:rPr>
              <a:t>サウジアラビアでは、医療施設開設までには、大きく</a:t>
            </a:r>
            <a:r>
              <a:rPr lang="en-US" altLang="ja-JP" sz="1400" dirty="0">
                <a:solidFill>
                  <a:srgbClr val="000000"/>
                </a:solidFill>
                <a:cs typeface="Arial" panose="020B0604020202020204" pitchFamily="34" charset="0"/>
              </a:rPr>
              <a:t>3</a:t>
            </a:r>
            <a:r>
              <a:rPr lang="ja-JP" altLang="en-US" sz="1400" dirty="0">
                <a:solidFill>
                  <a:srgbClr val="000000"/>
                </a:solidFill>
                <a:cs typeface="Arial" panose="020B0604020202020204" pitchFamily="34" charset="0"/>
              </a:rPr>
              <a:t>ステップが必要となる。</a:t>
            </a:r>
            <a:endParaRPr lang="en-US" altLang="ja-JP" sz="1400" dirty="0">
              <a:solidFill>
                <a:srgbClr val="000000"/>
              </a:solidFill>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endParaRPr lang="en-US" altLang="ja-JP" sz="1200" dirty="0">
              <a:solidFill>
                <a:srgbClr val="FF0000"/>
              </a:solidFill>
              <a:cs typeface="Arial" panose="020B0604020202020204" pitchFamily="34" charset="0"/>
            </a:endParaRPr>
          </a:p>
        </p:txBody>
      </p:sp>
      <p:grpSp>
        <p:nvGrpSpPr>
          <p:cNvPr id="5" name="グループ化 7"/>
          <p:cNvGrpSpPr/>
          <p:nvPr/>
        </p:nvGrpSpPr>
        <p:grpSpPr>
          <a:xfrm>
            <a:off x="200471" y="2398241"/>
            <a:ext cx="9505055" cy="288032"/>
            <a:chOff x="4803500" y="2113806"/>
            <a:chExt cx="2954133" cy="288032"/>
          </a:xfrm>
        </p:grpSpPr>
        <p:cxnSp>
          <p:nvCxnSpPr>
            <p:cNvPr id="6" name="直線コネクタ 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医療施設開設までの流れ</a:t>
              </a:r>
            </a:p>
          </p:txBody>
        </p:sp>
      </p:grpSp>
      <p:sp>
        <p:nvSpPr>
          <p:cNvPr id="20" name="テキスト ボックス 19"/>
          <p:cNvSpPr txBox="1"/>
          <p:nvPr/>
        </p:nvSpPr>
        <p:spPr>
          <a:xfrm>
            <a:off x="200472" y="6525344"/>
            <a:ext cx="8928992" cy="216024"/>
          </a:xfrm>
          <a:prstGeom prst="rect">
            <a:avLst/>
          </a:prstGeom>
          <a:noFill/>
        </p:spPr>
        <p:txBody>
          <a:bodyPr wrap="square" lIns="0" tIns="0" rIns="0" bIns="0" rtlCol="0">
            <a:noAutofit/>
          </a:bodyPr>
          <a:lstStyle/>
          <a:p>
            <a:r>
              <a:rPr lang="ja-JP" altLang="en-US" sz="800" dirty="0">
                <a:cs typeface="Arial" panose="020B0604020202020204" pitchFamily="34" charset="0"/>
              </a:rPr>
              <a:t>（出所）松圓会コンソーシアム「サウジアラビア透析センター設立プロジェクト」（</a:t>
            </a:r>
            <a:r>
              <a:rPr lang="en-US" altLang="ja-JP" sz="800" dirty="0">
                <a:cs typeface="Arial" panose="020B0604020202020204" pitchFamily="34" charset="0"/>
              </a:rPr>
              <a:t>2014</a:t>
            </a:r>
            <a:r>
              <a:rPr lang="ja-JP" altLang="en-US" sz="800" dirty="0">
                <a:cs typeface="Arial" panose="020B0604020202020204" pitchFamily="34" charset="0"/>
              </a:rPr>
              <a:t>）（</a:t>
            </a:r>
            <a:r>
              <a:rPr lang="en-US" altLang="ja-JP" sz="800" dirty="0" err="1">
                <a:cs typeface="Arial" panose="020B0604020202020204" pitchFamily="34" charset="0"/>
              </a:rPr>
              <a:t>King&amp;Spalding</a:t>
            </a:r>
            <a:r>
              <a:rPr lang="en-US" altLang="ja-JP" sz="800" dirty="0">
                <a:cs typeface="Arial" panose="020B0604020202020204" pitchFamily="34" charset="0"/>
              </a:rPr>
              <a:t> Healthcare and Pharmaceutical Industries in Saudi Arabia</a:t>
            </a:r>
            <a:r>
              <a:rPr lang="ja-JP" altLang="en-US" sz="800" dirty="0">
                <a:cs typeface="Arial" panose="020B0604020202020204" pitchFamily="34" charset="0"/>
              </a:rPr>
              <a:t>（</a:t>
            </a:r>
            <a:r>
              <a:rPr lang="en-US" altLang="ja-JP" sz="800" dirty="0">
                <a:cs typeface="Arial" panose="020B0604020202020204" pitchFamily="34" charset="0"/>
              </a:rPr>
              <a:t>2009 </a:t>
            </a:r>
            <a:r>
              <a:rPr lang="ja-JP" altLang="en-US" sz="800" dirty="0">
                <a:cs typeface="Arial" panose="020B0604020202020204" pitchFamily="34" charset="0"/>
              </a:rPr>
              <a:t>年</a:t>
            </a:r>
            <a:r>
              <a:rPr lang="en-US" altLang="ja-JP" sz="800" dirty="0">
                <a:cs typeface="Arial" panose="020B0604020202020204" pitchFamily="34" charset="0"/>
              </a:rPr>
              <a:t>11 </a:t>
            </a:r>
            <a:r>
              <a:rPr lang="ja-JP" altLang="en-US" sz="800" dirty="0">
                <a:cs typeface="Arial" panose="020B0604020202020204" pitchFamily="34" charset="0"/>
              </a:rPr>
              <a:t>月時点）に基づく。）</a:t>
            </a:r>
            <a:endParaRPr lang="en-US" altLang="ja-JP" sz="800" dirty="0">
              <a:cs typeface="Arial" panose="020B0604020202020204" pitchFamily="34" charset="0"/>
            </a:endParaRPr>
          </a:p>
        </p:txBody>
      </p:sp>
      <p:sp>
        <p:nvSpPr>
          <p:cNvPr id="25" name="テキスト ボックス 24"/>
          <p:cNvSpPr txBox="1"/>
          <p:nvPr/>
        </p:nvSpPr>
        <p:spPr>
          <a:xfrm>
            <a:off x="200472" y="6093296"/>
            <a:ext cx="6192688" cy="369332"/>
          </a:xfrm>
          <a:prstGeom prst="rect">
            <a:avLst/>
          </a:prstGeom>
          <a:noFill/>
        </p:spPr>
        <p:txBody>
          <a:bodyPr wrap="square" lIns="0" tIns="0" rIns="0" bIns="0" rtlCol="0">
            <a:spAutoFit/>
          </a:bodyPr>
          <a:lstStyle/>
          <a:p>
            <a:r>
              <a:rPr lang="en-US" altLang="ja-JP" sz="800" dirty="0">
                <a:solidFill>
                  <a:srgbClr val="000000"/>
                </a:solidFill>
                <a:cs typeface="Arial" panose="020B0604020202020204" pitchFamily="34" charset="0"/>
              </a:rPr>
              <a:t>※1</a:t>
            </a:r>
            <a:r>
              <a:rPr lang="ja-JP" altLang="en-US" sz="800" dirty="0">
                <a:solidFill>
                  <a:srgbClr val="000000"/>
                </a:solidFill>
                <a:cs typeface="Arial" panose="020B0604020202020204" pitchFamily="34" charset="0"/>
              </a:rPr>
              <a:t> 　</a:t>
            </a:r>
            <a:r>
              <a:rPr lang="en-US" altLang="ja-JP" sz="800" dirty="0" err="1">
                <a:solidFill>
                  <a:srgbClr val="000000"/>
                </a:solidFill>
                <a:cs typeface="Arial" panose="020B0604020202020204" pitchFamily="34" charset="0"/>
              </a:rPr>
              <a:t>MoCI</a:t>
            </a:r>
            <a:r>
              <a:rPr lang="ja-JP" altLang="en-US" sz="800" dirty="0">
                <a:solidFill>
                  <a:srgbClr val="000000"/>
                </a:solidFill>
                <a:cs typeface="Arial" panose="020B0604020202020204" pitchFamily="34" charset="0"/>
              </a:rPr>
              <a:t>とは、</a:t>
            </a:r>
            <a:r>
              <a:rPr lang="en-US" altLang="ja-JP" sz="800" dirty="0">
                <a:solidFill>
                  <a:srgbClr val="000000"/>
                </a:solidFill>
              </a:rPr>
              <a:t>Ministry of Commerce and industry</a:t>
            </a:r>
            <a:r>
              <a:rPr lang="ja-JP" altLang="en-US" sz="800" dirty="0">
                <a:solidFill>
                  <a:srgbClr val="000000"/>
                </a:solidFill>
              </a:rPr>
              <a:t>（商工業省）の略称。</a:t>
            </a:r>
            <a:endParaRPr lang="en-US" altLang="ja-JP" sz="800" dirty="0">
              <a:solidFill>
                <a:srgbClr val="000000"/>
              </a:solidFill>
            </a:endParaRPr>
          </a:p>
          <a:p>
            <a:r>
              <a:rPr lang="en-US" altLang="ja-JP" sz="800" dirty="0">
                <a:solidFill>
                  <a:srgbClr val="000000"/>
                </a:solidFill>
                <a:cs typeface="Arial" panose="020B0604020202020204" pitchFamily="34" charset="0"/>
              </a:rPr>
              <a:t>※2</a:t>
            </a:r>
            <a:r>
              <a:rPr lang="ja-JP" altLang="en-US" sz="800" dirty="0">
                <a:solidFill>
                  <a:srgbClr val="000000"/>
                </a:solidFill>
                <a:cs typeface="Arial" panose="020B0604020202020204" pitchFamily="34" charset="0"/>
              </a:rPr>
              <a:t>　</a:t>
            </a:r>
            <a:r>
              <a:rPr lang="en-US" altLang="ja-JP" sz="800" dirty="0">
                <a:solidFill>
                  <a:srgbClr val="000000"/>
                </a:solidFill>
                <a:cs typeface="Arial" panose="020B0604020202020204" pitchFamily="34" charset="0"/>
              </a:rPr>
              <a:t>SAGIA</a:t>
            </a:r>
            <a:r>
              <a:rPr lang="ja-JP" altLang="en-US" sz="800" dirty="0">
                <a:solidFill>
                  <a:srgbClr val="000000"/>
                </a:solidFill>
                <a:cs typeface="Arial" panose="020B0604020202020204" pitchFamily="34" charset="0"/>
              </a:rPr>
              <a:t>とは、</a:t>
            </a:r>
            <a:r>
              <a:rPr lang="en-US" altLang="ja-JP" sz="800" dirty="0">
                <a:solidFill>
                  <a:srgbClr val="000000"/>
                </a:solidFill>
                <a:cs typeface="Arial" panose="020B0604020202020204" pitchFamily="34" charset="0"/>
              </a:rPr>
              <a:t>Saudi Arabia General </a:t>
            </a:r>
            <a:r>
              <a:rPr lang="en-US" altLang="ja-JP" sz="800" dirty="0" err="1">
                <a:solidFill>
                  <a:srgbClr val="000000"/>
                </a:solidFill>
                <a:cs typeface="Arial" panose="020B0604020202020204" pitchFamily="34" charset="0"/>
              </a:rPr>
              <a:t>InvestmentAuthority</a:t>
            </a:r>
            <a:r>
              <a:rPr lang="ja-JP" altLang="en-US" sz="800" dirty="0">
                <a:solidFill>
                  <a:srgbClr val="000000"/>
                </a:solidFill>
                <a:cs typeface="Arial" panose="020B0604020202020204" pitchFamily="34" charset="0"/>
              </a:rPr>
              <a:t>の略称。サウジアラビア総合投資院であり、外国企業の窓口となっている。</a:t>
            </a:r>
            <a:endParaRPr lang="en-US" altLang="ja-JP" sz="800" dirty="0">
              <a:solidFill>
                <a:srgbClr val="000000"/>
              </a:solidFill>
              <a:cs typeface="Arial" panose="020B0604020202020204" pitchFamily="34" charset="0"/>
            </a:endParaRPr>
          </a:p>
          <a:p>
            <a:r>
              <a:rPr lang="en-US" altLang="ja-JP" sz="800" dirty="0">
                <a:solidFill>
                  <a:srgbClr val="000000"/>
                </a:solidFill>
                <a:cs typeface="Arial" panose="020B0604020202020204" pitchFamily="34" charset="0"/>
              </a:rPr>
              <a:t>※3</a:t>
            </a:r>
            <a:r>
              <a:rPr lang="ja-JP" altLang="en-US" sz="800" dirty="0">
                <a:solidFill>
                  <a:srgbClr val="000000"/>
                </a:solidFill>
                <a:cs typeface="Arial" panose="020B0604020202020204" pitchFamily="34" charset="0"/>
              </a:rPr>
              <a:t>　</a:t>
            </a:r>
            <a:r>
              <a:rPr lang="en-US" altLang="ja-JP" sz="800" dirty="0">
                <a:solidFill>
                  <a:srgbClr val="000000"/>
                </a:solidFill>
                <a:cs typeface="Arial" panose="020B0604020202020204" pitchFamily="34" charset="0"/>
              </a:rPr>
              <a:t>GDHA</a:t>
            </a:r>
            <a:r>
              <a:rPr lang="ja-JP" altLang="en-US" sz="800" dirty="0">
                <a:solidFill>
                  <a:srgbClr val="000000"/>
                </a:solidFill>
                <a:cs typeface="Arial" panose="020B0604020202020204" pitchFamily="34" charset="0"/>
              </a:rPr>
              <a:t>とは、</a:t>
            </a:r>
            <a:r>
              <a:rPr lang="en-US" altLang="ja-JP" sz="800" dirty="0">
                <a:solidFill>
                  <a:srgbClr val="000000"/>
                </a:solidFill>
              </a:rPr>
              <a:t>General Directorate of Health Affairs</a:t>
            </a:r>
            <a:r>
              <a:rPr lang="ja-JP" altLang="en-US" sz="800" dirty="0">
                <a:solidFill>
                  <a:srgbClr val="000000"/>
                </a:solidFill>
              </a:rPr>
              <a:t>（健康局・理事会）の略称。サウジアラビア全土に</a:t>
            </a:r>
            <a:r>
              <a:rPr lang="en-US" altLang="ja-JP" sz="800" dirty="0">
                <a:solidFill>
                  <a:srgbClr val="000000"/>
                </a:solidFill>
              </a:rPr>
              <a:t>20</a:t>
            </a:r>
            <a:r>
              <a:rPr lang="ja-JP" altLang="en-US" sz="800" dirty="0">
                <a:solidFill>
                  <a:srgbClr val="000000"/>
                </a:solidFill>
              </a:rPr>
              <a:t>の事務所が設置されている。</a:t>
            </a:r>
            <a:endParaRPr lang="en-US" altLang="ja-JP" sz="800" dirty="0">
              <a:solidFill>
                <a:srgbClr val="000000"/>
              </a:solidFill>
              <a:cs typeface="Arial" panose="020B0604020202020204" pitchFamily="34" charset="0"/>
            </a:endParaRPr>
          </a:p>
        </p:txBody>
      </p:sp>
      <p:sp>
        <p:nvSpPr>
          <p:cNvPr id="28" name="正方形/長方形 27"/>
          <p:cNvSpPr/>
          <p:nvPr/>
        </p:nvSpPr>
        <p:spPr>
          <a:xfrm>
            <a:off x="709130" y="2761764"/>
            <a:ext cx="1792406" cy="523220"/>
          </a:xfrm>
          <a:prstGeom prst="rect">
            <a:avLst/>
          </a:prstGeom>
        </p:spPr>
        <p:txBody>
          <a:bodyPr vert="horz" wrap="square" anchor="t">
            <a:spAutoFit/>
          </a:bodyPr>
          <a:lstStyle/>
          <a:p>
            <a:r>
              <a:rPr lang="en-US" altLang="ja-JP" sz="1200" b="1" dirty="0">
                <a:solidFill>
                  <a:srgbClr val="000000"/>
                </a:solidFill>
              </a:rPr>
              <a:t>MOH</a:t>
            </a:r>
            <a:r>
              <a:rPr lang="ja-JP" altLang="en-US" sz="1200" b="1" dirty="0">
                <a:solidFill>
                  <a:srgbClr val="000000"/>
                </a:solidFill>
              </a:rPr>
              <a:t>の一次承認</a:t>
            </a:r>
            <a:br>
              <a:rPr lang="en-US" altLang="ja-JP" sz="1200" b="1" dirty="0">
                <a:solidFill>
                  <a:srgbClr val="000000"/>
                </a:solidFill>
              </a:rPr>
            </a:br>
            <a:r>
              <a:rPr lang="ja-JP" altLang="en-US" sz="800" b="1" dirty="0">
                <a:solidFill>
                  <a:srgbClr val="000000"/>
                </a:solidFill>
              </a:rPr>
              <a:t>（</a:t>
            </a:r>
            <a:r>
              <a:rPr lang="en-US" altLang="ja-JP" sz="800" b="1" dirty="0">
                <a:solidFill>
                  <a:srgbClr val="000000"/>
                </a:solidFill>
              </a:rPr>
              <a:t>The Assistant Deputy Minister for Hospital Affairs</a:t>
            </a:r>
            <a:r>
              <a:rPr lang="ja-JP" altLang="en-US" sz="800" b="1" dirty="0">
                <a:solidFill>
                  <a:srgbClr val="000000"/>
                </a:solidFill>
              </a:rPr>
              <a:t>）</a:t>
            </a:r>
            <a:endParaRPr lang="ja-JP" altLang="en-US" sz="800" dirty="0">
              <a:solidFill>
                <a:srgbClr val="000000"/>
              </a:solidFill>
            </a:endParaRPr>
          </a:p>
        </p:txBody>
      </p:sp>
      <p:sp>
        <p:nvSpPr>
          <p:cNvPr id="29" name="角丸四角形 28"/>
          <p:cNvSpPr/>
          <p:nvPr/>
        </p:nvSpPr>
        <p:spPr>
          <a:xfrm>
            <a:off x="424290" y="2758281"/>
            <a:ext cx="288032" cy="288032"/>
          </a:xfrm>
          <a:prstGeom prst="roundRect">
            <a:avLst>
              <a:gd name="adj" fmla="val 13360"/>
            </a:avLst>
          </a:prstGeom>
          <a:solidFill>
            <a:srgbClr val="3D6AA7"/>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b="1" dirty="0">
                <a:solidFill>
                  <a:srgbClr val="FFFFFF"/>
                </a:solidFill>
                <a:cs typeface="Arial" panose="020B0604020202020204" pitchFamily="34" charset="0"/>
              </a:rPr>
              <a:t>1</a:t>
            </a:r>
            <a:endParaRPr lang="ja-JP" altLang="en-US" sz="1600" b="1" dirty="0">
              <a:solidFill>
                <a:srgbClr val="FFFFFF"/>
              </a:solidFill>
              <a:cs typeface="Arial" panose="020B0604020202020204" pitchFamily="34" charset="0"/>
            </a:endParaRPr>
          </a:p>
        </p:txBody>
      </p:sp>
      <p:sp>
        <p:nvSpPr>
          <p:cNvPr id="36" name="正方形/長方形 35"/>
          <p:cNvSpPr/>
          <p:nvPr/>
        </p:nvSpPr>
        <p:spPr>
          <a:xfrm>
            <a:off x="709130" y="3284984"/>
            <a:ext cx="2083630" cy="553998"/>
          </a:xfrm>
          <a:prstGeom prst="rect">
            <a:avLst/>
          </a:prstGeom>
        </p:spPr>
        <p:txBody>
          <a:bodyPr wrap="square">
            <a:spAutoFit/>
          </a:bodyPr>
          <a:lstStyle/>
          <a:p>
            <a:pPr marL="136525" indent="-136525">
              <a:buClr>
                <a:srgbClr val="5F8AC3"/>
              </a:buClr>
              <a:buSzPct val="100000"/>
              <a:buFont typeface="Wingdings" panose="05000000000000000000" pitchFamily="2" charset="2"/>
              <a:buChar char="n"/>
            </a:pPr>
            <a:r>
              <a:rPr lang="ja-JP" altLang="en-US" sz="1000" dirty="0">
                <a:solidFill>
                  <a:srgbClr val="000000"/>
                </a:solidFill>
              </a:rPr>
              <a:t>申込書に投資者の情報記入</a:t>
            </a:r>
            <a:endParaRPr lang="en-US" altLang="ja-JP" sz="1000" dirty="0">
              <a:solidFill>
                <a:srgbClr val="000000"/>
              </a:solidFill>
            </a:endParaRPr>
          </a:p>
          <a:p>
            <a:pPr marL="136525" indent="-136525">
              <a:buClr>
                <a:srgbClr val="5F8AC3"/>
              </a:buClr>
              <a:buSzPct val="100000"/>
              <a:buFont typeface="Wingdings" panose="05000000000000000000" pitchFamily="2" charset="2"/>
              <a:buChar char="n"/>
            </a:pPr>
            <a:r>
              <a:rPr lang="ja-JP" altLang="en-US" sz="1000" dirty="0">
                <a:solidFill>
                  <a:srgbClr val="000000"/>
                </a:solidFill>
              </a:rPr>
              <a:t>投資計画の記述が必要</a:t>
            </a:r>
            <a:endParaRPr lang="en-US" altLang="ja-JP" sz="1000" dirty="0">
              <a:solidFill>
                <a:srgbClr val="000000"/>
              </a:solidFill>
            </a:endParaRPr>
          </a:p>
          <a:p>
            <a:pPr marL="136525" indent="-136525">
              <a:buClr>
                <a:srgbClr val="5F8AC3"/>
              </a:buClr>
              <a:buSzPct val="100000"/>
              <a:buFont typeface="Wingdings" panose="05000000000000000000" pitchFamily="2" charset="2"/>
              <a:buChar char="n"/>
            </a:pPr>
            <a:r>
              <a:rPr lang="en-US" altLang="ja-JP" sz="1000" dirty="0">
                <a:solidFill>
                  <a:srgbClr val="000000"/>
                </a:solidFill>
              </a:rPr>
              <a:t>MOH </a:t>
            </a:r>
            <a:r>
              <a:rPr lang="ja-JP" altLang="en-US" sz="1000" dirty="0">
                <a:solidFill>
                  <a:srgbClr val="000000"/>
                </a:solidFill>
              </a:rPr>
              <a:t>による上記の審査</a:t>
            </a:r>
            <a:endParaRPr lang="ja-JP" altLang="en-US" sz="1000" dirty="0">
              <a:solidFill>
                <a:srgbClr val="000000"/>
              </a:solidFill>
              <a:cs typeface="Arial" pitchFamily="34" charset="0"/>
            </a:endParaRPr>
          </a:p>
        </p:txBody>
      </p:sp>
      <p:sp>
        <p:nvSpPr>
          <p:cNvPr id="37" name="右矢印 36"/>
          <p:cNvSpPr/>
          <p:nvPr/>
        </p:nvSpPr>
        <p:spPr>
          <a:xfrm>
            <a:off x="2544400" y="2750099"/>
            <a:ext cx="504056" cy="288032"/>
          </a:xfrm>
          <a:prstGeom prst="rightArrow">
            <a:avLst/>
          </a:prstGeom>
          <a:gradFill flip="none" rotWithShape="1">
            <a:gsLst>
              <a:gs pos="43000">
                <a:srgbClr val="A2BBDC"/>
              </a:gs>
              <a:gs pos="100000">
                <a:schemeClr val="bg1"/>
              </a:gs>
            </a:gsLst>
            <a:lin ang="108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rgbClr val="000000"/>
              </a:solidFill>
              <a:cs typeface="Arial" panose="020B0604020202020204" pitchFamily="34" charset="0"/>
            </a:endParaRPr>
          </a:p>
        </p:txBody>
      </p:sp>
      <p:sp>
        <p:nvSpPr>
          <p:cNvPr id="51" name="正方形/長方形 50"/>
          <p:cNvSpPr/>
          <p:nvPr/>
        </p:nvSpPr>
        <p:spPr>
          <a:xfrm>
            <a:off x="3440832" y="2761764"/>
            <a:ext cx="2014152" cy="276999"/>
          </a:xfrm>
          <a:prstGeom prst="rect">
            <a:avLst/>
          </a:prstGeom>
        </p:spPr>
        <p:txBody>
          <a:bodyPr vert="horz" wrap="square" anchor="t">
            <a:spAutoFit/>
          </a:bodyPr>
          <a:lstStyle/>
          <a:p>
            <a:r>
              <a:rPr lang="en-US" altLang="ja-JP" sz="1200" b="1" dirty="0">
                <a:solidFill>
                  <a:srgbClr val="000000"/>
                </a:solidFill>
              </a:rPr>
              <a:t>MoCI</a:t>
            </a:r>
            <a:r>
              <a:rPr lang="en-US" altLang="ja-JP" sz="1200" b="1" baseline="30000" dirty="0">
                <a:solidFill>
                  <a:srgbClr val="000000"/>
                </a:solidFill>
              </a:rPr>
              <a:t>※1</a:t>
            </a:r>
            <a:r>
              <a:rPr lang="ja-JP" altLang="en-US" sz="1200" b="1" dirty="0">
                <a:solidFill>
                  <a:srgbClr val="000000"/>
                </a:solidFill>
              </a:rPr>
              <a:t>（</a:t>
            </a:r>
            <a:r>
              <a:rPr lang="en-US" altLang="ja-JP" sz="1200" b="1" dirty="0">
                <a:solidFill>
                  <a:srgbClr val="000000"/>
                </a:solidFill>
              </a:rPr>
              <a:t>SAGIA</a:t>
            </a:r>
            <a:r>
              <a:rPr lang="en-US" altLang="ja-JP" sz="1200" b="1" baseline="30000" dirty="0">
                <a:solidFill>
                  <a:srgbClr val="000000"/>
                </a:solidFill>
              </a:rPr>
              <a:t>※2</a:t>
            </a:r>
            <a:r>
              <a:rPr lang="ja-JP" altLang="en-US" sz="1200" b="1" dirty="0">
                <a:solidFill>
                  <a:srgbClr val="000000"/>
                </a:solidFill>
              </a:rPr>
              <a:t>）の承認</a:t>
            </a:r>
          </a:p>
        </p:txBody>
      </p:sp>
      <p:sp>
        <p:nvSpPr>
          <p:cNvPr id="52" name="角丸四角形 51"/>
          <p:cNvSpPr/>
          <p:nvPr/>
        </p:nvSpPr>
        <p:spPr>
          <a:xfrm>
            <a:off x="3181167" y="2758281"/>
            <a:ext cx="288032" cy="288032"/>
          </a:xfrm>
          <a:prstGeom prst="roundRect">
            <a:avLst>
              <a:gd name="adj" fmla="val 13360"/>
            </a:avLst>
          </a:prstGeom>
          <a:solidFill>
            <a:srgbClr val="3D6AA7"/>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b="1" dirty="0">
                <a:solidFill>
                  <a:srgbClr val="FFFFFF"/>
                </a:solidFill>
                <a:cs typeface="Arial" panose="020B0604020202020204" pitchFamily="34" charset="0"/>
              </a:rPr>
              <a:t>2</a:t>
            </a:r>
            <a:endParaRPr lang="ja-JP" altLang="en-US" sz="1600" b="1" dirty="0">
              <a:solidFill>
                <a:srgbClr val="FFFFFF"/>
              </a:solidFill>
              <a:cs typeface="Arial" panose="020B0604020202020204" pitchFamily="34" charset="0"/>
            </a:endParaRPr>
          </a:p>
        </p:txBody>
      </p:sp>
      <p:sp>
        <p:nvSpPr>
          <p:cNvPr id="53" name="正方形/長方形 52"/>
          <p:cNvSpPr/>
          <p:nvPr/>
        </p:nvSpPr>
        <p:spPr>
          <a:xfrm>
            <a:off x="3442904" y="3284984"/>
            <a:ext cx="2734232" cy="2062103"/>
          </a:xfrm>
          <a:prstGeom prst="rect">
            <a:avLst/>
          </a:prstGeom>
        </p:spPr>
        <p:txBody>
          <a:bodyPr wrap="square">
            <a:spAutoFit/>
          </a:bodyPr>
          <a:lstStyle/>
          <a:p>
            <a:pPr marL="136525" indent="-136525">
              <a:buClr>
                <a:srgbClr val="5F8AC3"/>
              </a:buClr>
              <a:buSzPct val="100000"/>
              <a:buFont typeface="Wingdings" panose="05000000000000000000" pitchFamily="2" charset="2"/>
              <a:buChar char="n"/>
            </a:pPr>
            <a:r>
              <a:rPr lang="ja-JP" altLang="en-US" sz="1000" dirty="0">
                <a:solidFill>
                  <a:srgbClr val="000000"/>
                </a:solidFill>
              </a:rPr>
              <a:t>非</a:t>
            </a:r>
            <a:r>
              <a:rPr lang="en-US" altLang="ja-JP" sz="1000" dirty="0">
                <a:solidFill>
                  <a:srgbClr val="000000"/>
                </a:solidFill>
              </a:rPr>
              <a:t>GCC</a:t>
            </a:r>
            <a:r>
              <a:rPr lang="ja-JP" altLang="en-US" sz="1000" dirty="0">
                <a:solidFill>
                  <a:srgbClr val="000000"/>
                </a:solidFill>
              </a:rPr>
              <a:t>企業の場合には、</a:t>
            </a:r>
            <a:r>
              <a:rPr lang="en-US" altLang="ja-JP" sz="1000" dirty="0">
                <a:solidFill>
                  <a:srgbClr val="000000"/>
                </a:solidFill>
              </a:rPr>
              <a:t>SAGIA</a:t>
            </a:r>
            <a:r>
              <a:rPr lang="ja-JP" altLang="en-US" sz="1000" dirty="0">
                <a:solidFill>
                  <a:srgbClr val="000000"/>
                </a:solidFill>
              </a:rPr>
              <a:t>のライセンスが必要</a:t>
            </a:r>
            <a:endParaRPr lang="en-US" altLang="ja-JP" sz="1000" dirty="0">
              <a:solidFill>
                <a:srgbClr val="000000"/>
              </a:solidFill>
            </a:endParaRPr>
          </a:p>
          <a:p>
            <a:pPr marL="136525" indent="-136525">
              <a:buClr>
                <a:srgbClr val="5F8AC3"/>
              </a:buClr>
              <a:buSzPct val="100000"/>
              <a:buFont typeface="Wingdings" panose="05000000000000000000" pitchFamily="2" charset="2"/>
              <a:buChar char="n"/>
            </a:pPr>
            <a:r>
              <a:rPr lang="en-US" altLang="ja-JP" sz="1000" dirty="0">
                <a:solidFill>
                  <a:srgbClr val="000000"/>
                </a:solidFill>
              </a:rPr>
              <a:t>LLC </a:t>
            </a:r>
            <a:r>
              <a:rPr lang="ja-JP" altLang="en-US" sz="1000" dirty="0">
                <a:solidFill>
                  <a:srgbClr val="000000"/>
                </a:solidFill>
              </a:rPr>
              <a:t>と</a:t>
            </a:r>
            <a:r>
              <a:rPr lang="en-US" altLang="ja-JP" sz="1000" dirty="0">
                <a:solidFill>
                  <a:srgbClr val="000000"/>
                </a:solidFill>
              </a:rPr>
              <a:t>JV</a:t>
            </a:r>
            <a:r>
              <a:rPr lang="ja-JP" altLang="en-US" sz="1000" dirty="0">
                <a:solidFill>
                  <a:srgbClr val="000000"/>
                </a:solidFill>
              </a:rPr>
              <a:t>企業は、記入フォームは決まっており、その提出が必要</a:t>
            </a:r>
            <a:br>
              <a:rPr lang="en-US" altLang="ja-JP" sz="1000" dirty="0">
                <a:solidFill>
                  <a:srgbClr val="000000"/>
                </a:solidFill>
              </a:rPr>
            </a:br>
            <a:r>
              <a:rPr lang="ja-JP" altLang="en-US" sz="800" dirty="0">
                <a:solidFill>
                  <a:srgbClr val="000000"/>
                </a:solidFill>
              </a:rPr>
              <a:t>（</a:t>
            </a:r>
            <a:r>
              <a:rPr lang="en-US" altLang="ja-JP" sz="800" dirty="0">
                <a:solidFill>
                  <a:srgbClr val="000000"/>
                </a:solidFill>
              </a:rPr>
              <a:t>JV</a:t>
            </a:r>
            <a:r>
              <a:rPr lang="ja-JP" altLang="en-US" sz="800" dirty="0">
                <a:solidFill>
                  <a:srgbClr val="000000"/>
                </a:solidFill>
              </a:rPr>
              <a:t>企業は</a:t>
            </a:r>
            <a:r>
              <a:rPr lang="en-US" altLang="ja-JP" sz="800" dirty="0">
                <a:solidFill>
                  <a:srgbClr val="000000"/>
                </a:solidFill>
              </a:rPr>
              <a:t>5 </a:t>
            </a:r>
            <a:r>
              <a:rPr lang="ja-JP" altLang="en-US" sz="800" dirty="0">
                <a:solidFill>
                  <a:srgbClr val="000000"/>
                </a:solidFill>
              </a:rPr>
              <a:t>名以上、</a:t>
            </a:r>
            <a:r>
              <a:rPr lang="en-US" altLang="ja-JP" sz="800" dirty="0">
                <a:solidFill>
                  <a:srgbClr val="000000"/>
                </a:solidFill>
              </a:rPr>
              <a:t>LLC </a:t>
            </a:r>
            <a:r>
              <a:rPr lang="ja-JP" altLang="en-US" sz="800" dirty="0">
                <a:solidFill>
                  <a:srgbClr val="000000"/>
                </a:solidFill>
              </a:rPr>
              <a:t>は</a:t>
            </a:r>
            <a:r>
              <a:rPr lang="en-US" altLang="ja-JP" sz="800" dirty="0">
                <a:solidFill>
                  <a:srgbClr val="000000"/>
                </a:solidFill>
              </a:rPr>
              <a:t>2 </a:t>
            </a:r>
            <a:r>
              <a:rPr lang="ja-JP" altLang="en-US" sz="800" dirty="0">
                <a:solidFill>
                  <a:srgbClr val="000000"/>
                </a:solidFill>
              </a:rPr>
              <a:t>名以上の株主が必要）</a:t>
            </a:r>
            <a:endParaRPr lang="en-US" altLang="ja-JP" sz="800" dirty="0">
              <a:solidFill>
                <a:srgbClr val="000000"/>
              </a:solidFill>
            </a:endParaRPr>
          </a:p>
          <a:p>
            <a:pPr marL="136525" indent="-136525">
              <a:buClr>
                <a:srgbClr val="5F8AC3"/>
              </a:buClr>
              <a:buSzPct val="100000"/>
              <a:buFont typeface="Wingdings" panose="05000000000000000000" pitchFamily="2" charset="2"/>
              <a:buChar char="n"/>
            </a:pPr>
            <a:r>
              <a:rPr lang="ja-JP" altLang="en-US" sz="1000" dirty="0">
                <a:solidFill>
                  <a:srgbClr val="000000"/>
                </a:solidFill>
              </a:rPr>
              <a:t>関係官庁へ、株主情報や様々な書類の提出が必要</a:t>
            </a:r>
            <a:endParaRPr lang="en-US" altLang="ja-JP" sz="1000" dirty="0">
              <a:solidFill>
                <a:srgbClr val="000000"/>
              </a:solidFill>
            </a:endParaRPr>
          </a:p>
          <a:p>
            <a:pPr marL="136525" indent="-136525">
              <a:buClr>
                <a:srgbClr val="5F8AC3"/>
              </a:buClr>
              <a:buSzPct val="100000"/>
              <a:buFont typeface="Wingdings" panose="05000000000000000000" pitchFamily="2" charset="2"/>
              <a:buChar char="n"/>
            </a:pPr>
            <a:r>
              <a:rPr lang="ja-JP" altLang="en-US" sz="1000" dirty="0">
                <a:solidFill>
                  <a:srgbClr val="000000"/>
                </a:solidFill>
              </a:rPr>
              <a:t>サウジアラビアの銀行に資本保証金を入れるなどのエビデンスが必要</a:t>
            </a:r>
            <a:endParaRPr lang="en-US" altLang="ja-JP" sz="1000" dirty="0">
              <a:solidFill>
                <a:srgbClr val="000000"/>
              </a:solidFill>
            </a:endParaRPr>
          </a:p>
          <a:p>
            <a:pPr marL="136525" indent="-136525">
              <a:buClr>
                <a:srgbClr val="5F8AC3"/>
              </a:buClr>
              <a:buSzPct val="100000"/>
              <a:buFont typeface="Wingdings" panose="05000000000000000000" pitchFamily="2" charset="2"/>
              <a:buChar char="n"/>
            </a:pPr>
            <a:r>
              <a:rPr lang="en-US" altLang="ja-JP" sz="1000" dirty="0">
                <a:solidFill>
                  <a:srgbClr val="000000"/>
                </a:solidFill>
              </a:rPr>
              <a:t>SAGIA</a:t>
            </a:r>
            <a:r>
              <a:rPr lang="ja-JP" altLang="en-US" sz="1000" dirty="0">
                <a:solidFill>
                  <a:srgbClr val="000000"/>
                </a:solidFill>
              </a:rPr>
              <a:t>に対し、過去</a:t>
            </a:r>
            <a:r>
              <a:rPr lang="en-US" altLang="ja-JP" sz="1000" dirty="0">
                <a:solidFill>
                  <a:srgbClr val="000000"/>
                </a:solidFill>
              </a:rPr>
              <a:t>2 </a:t>
            </a:r>
            <a:r>
              <a:rPr lang="ja-JP" altLang="en-US" sz="1000" dirty="0">
                <a:solidFill>
                  <a:srgbClr val="000000"/>
                </a:solidFill>
              </a:rPr>
              <a:t>年の財務レポートや専門知識を持つことのエビデンスの提出が必要</a:t>
            </a:r>
            <a:endParaRPr lang="en-US" altLang="ja-JP" sz="1000" dirty="0">
              <a:solidFill>
                <a:srgbClr val="000000"/>
              </a:solidFill>
            </a:endParaRPr>
          </a:p>
          <a:p>
            <a:pPr marL="136525" indent="-136525">
              <a:buClr>
                <a:srgbClr val="5F8AC3"/>
              </a:buClr>
              <a:buSzPct val="100000"/>
              <a:buFont typeface="Wingdings" panose="05000000000000000000" pitchFamily="2" charset="2"/>
              <a:buChar char="n"/>
            </a:pPr>
            <a:r>
              <a:rPr lang="ja-JP" altLang="en-US" sz="1000" dirty="0">
                <a:solidFill>
                  <a:srgbClr val="000000"/>
                </a:solidFill>
              </a:rPr>
              <a:t>法人税（通常、非</a:t>
            </a:r>
            <a:r>
              <a:rPr lang="en-US" altLang="ja-JP" sz="1000" dirty="0">
                <a:solidFill>
                  <a:srgbClr val="000000"/>
                </a:solidFill>
              </a:rPr>
              <a:t>GCC </a:t>
            </a:r>
            <a:r>
              <a:rPr lang="ja-JP" altLang="en-US" sz="1000" dirty="0">
                <a:solidFill>
                  <a:srgbClr val="000000"/>
                </a:solidFill>
              </a:rPr>
              <a:t>企業は純利益の</a:t>
            </a:r>
            <a:r>
              <a:rPr lang="en-US" altLang="ja-JP" sz="1000" dirty="0">
                <a:solidFill>
                  <a:srgbClr val="000000"/>
                </a:solidFill>
              </a:rPr>
              <a:t>20%</a:t>
            </a:r>
            <a:r>
              <a:rPr lang="ja-JP" altLang="en-US" sz="1000" dirty="0">
                <a:solidFill>
                  <a:srgbClr val="000000"/>
                </a:solidFill>
              </a:rPr>
              <a:t>）の支払が必要</a:t>
            </a:r>
            <a:endParaRPr lang="en-US" altLang="ja-JP" sz="1000" dirty="0">
              <a:solidFill>
                <a:srgbClr val="000000"/>
              </a:solidFill>
            </a:endParaRPr>
          </a:p>
        </p:txBody>
      </p:sp>
      <p:sp>
        <p:nvSpPr>
          <p:cNvPr id="54" name="右矢印 53"/>
          <p:cNvSpPr/>
          <p:nvPr/>
        </p:nvSpPr>
        <p:spPr>
          <a:xfrm>
            <a:off x="5748773" y="2750099"/>
            <a:ext cx="504056" cy="288032"/>
          </a:xfrm>
          <a:prstGeom prst="rightArrow">
            <a:avLst/>
          </a:prstGeom>
          <a:gradFill flip="none" rotWithShape="1">
            <a:gsLst>
              <a:gs pos="43000">
                <a:srgbClr val="A2BBDC"/>
              </a:gs>
              <a:gs pos="100000">
                <a:schemeClr val="bg1"/>
              </a:gs>
            </a:gsLst>
            <a:lin ang="108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rgbClr val="000000"/>
              </a:solidFill>
              <a:cs typeface="Arial" panose="020B0604020202020204" pitchFamily="34" charset="0"/>
            </a:endParaRPr>
          </a:p>
        </p:txBody>
      </p:sp>
      <p:sp>
        <p:nvSpPr>
          <p:cNvPr id="55" name="正方形/長方形 54"/>
          <p:cNvSpPr/>
          <p:nvPr/>
        </p:nvSpPr>
        <p:spPr>
          <a:xfrm>
            <a:off x="6670378" y="2761764"/>
            <a:ext cx="2014152" cy="523220"/>
          </a:xfrm>
          <a:prstGeom prst="rect">
            <a:avLst/>
          </a:prstGeom>
        </p:spPr>
        <p:txBody>
          <a:bodyPr vert="horz" wrap="square" anchor="t">
            <a:spAutoFit/>
          </a:bodyPr>
          <a:lstStyle/>
          <a:p>
            <a:r>
              <a:rPr lang="en-US" altLang="ja-JP" sz="1200" b="1" dirty="0">
                <a:solidFill>
                  <a:srgbClr val="000000"/>
                </a:solidFill>
              </a:rPr>
              <a:t>MOH</a:t>
            </a:r>
            <a:r>
              <a:rPr lang="ja-JP" altLang="en-US" sz="1200" b="1" dirty="0">
                <a:solidFill>
                  <a:srgbClr val="000000"/>
                </a:solidFill>
              </a:rPr>
              <a:t>の最終承認</a:t>
            </a:r>
            <a:endParaRPr lang="en-US" altLang="ja-JP" sz="1200" b="1" dirty="0">
              <a:solidFill>
                <a:srgbClr val="000000"/>
              </a:solidFill>
            </a:endParaRPr>
          </a:p>
          <a:p>
            <a:pPr lvl="0"/>
            <a:r>
              <a:rPr lang="ja-JP" altLang="en-US" sz="800" b="1" dirty="0">
                <a:solidFill>
                  <a:srgbClr val="000000"/>
                </a:solidFill>
              </a:rPr>
              <a:t>（</a:t>
            </a:r>
            <a:r>
              <a:rPr lang="en-US" altLang="ja-JP" sz="800" b="1" dirty="0">
                <a:solidFill>
                  <a:srgbClr val="000000"/>
                </a:solidFill>
              </a:rPr>
              <a:t>The Assistant Deputy Minister for Hospital Affairs</a:t>
            </a:r>
            <a:r>
              <a:rPr lang="ja-JP" altLang="en-US" sz="800" b="1" dirty="0">
                <a:solidFill>
                  <a:srgbClr val="000000"/>
                </a:solidFill>
              </a:rPr>
              <a:t>）</a:t>
            </a:r>
            <a:endParaRPr lang="ja-JP" altLang="en-US" sz="800" dirty="0">
              <a:solidFill>
                <a:srgbClr val="000000"/>
              </a:solidFill>
            </a:endParaRPr>
          </a:p>
        </p:txBody>
      </p:sp>
      <p:sp>
        <p:nvSpPr>
          <p:cNvPr id="56" name="角丸四角形 55"/>
          <p:cNvSpPr/>
          <p:nvPr/>
        </p:nvSpPr>
        <p:spPr>
          <a:xfrm>
            <a:off x="6385538" y="2758281"/>
            <a:ext cx="288032" cy="288032"/>
          </a:xfrm>
          <a:prstGeom prst="roundRect">
            <a:avLst>
              <a:gd name="adj" fmla="val 13360"/>
            </a:avLst>
          </a:prstGeom>
          <a:solidFill>
            <a:srgbClr val="3D6AA7"/>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b="1" dirty="0">
                <a:solidFill>
                  <a:srgbClr val="FFFFFF"/>
                </a:solidFill>
                <a:cs typeface="Arial" panose="020B0604020202020204" pitchFamily="34" charset="0"/>
              </a:rPr>
              <a:t>3</a:t>
            </a:r>
            <a:endParaRPr lang="ja-JP" altLang="en-US" sz="1600" b="1" dirty="0">
              <a:solidFill>
                <a:srgbClr val="FFFFFF"/>
              </a:solidFill>
              <a:cs typeface="Arial" panose="020B0604020202020204" pitchFamily="34" charset="0"/>
            </a:endParaRPr>
          </a:p>
        </p:txBody>
      </p:sp>
      <p:sp>
        <p:nvSpPr>
          <p:cNvPr id="57" name="正方形/長方形 56"/>
          <p:cNvSpPr/>
          <p:nvPr/>
        </p:nvSpPr>
        <p:spPr>
          <a:xfrm>
            <a:off x="6670378" y="3284984"/>
            <a:ext cx="3035148" cy="2092881"/>
          </a:xfrm>
          <a:prstGeom prst="rect">
            <a:avLst/>
          </a:prstGeom>
        </p:spPr>
        <p:txBody>
          <a:bodyPr wrap="square">
            <a:spAutoFit/>
          </a:bodyPr>
          <a:lstStyle/>
          <a:p>
            <a:pPr marL="136525" indent="-136525">
              <a:buClr>
                <a:srgbClr val="5F8AC3"/>
              </a:buClr>
              <a:buSzPct val="100000"/>
              <a:buFont typeface="Wingdings" panose="05000000000000000000" pitchFamily="2" charset="2"/>
              <a:buChar char="n"/>
            </a:pPr>
            <a:r>
              <a:rPr lang="en-US" altLang="ja-JP" sz="1000" dirty="0">
                <a:solidFill>
                  <a:srgbClr val="000000"/>
                </a:solidFill>
              </a:rPr>
              <a:t>MOH </a:t>
            </a:r>
            <a:r>
              <a:rPr lang="ja-JP" altLang="en-US" sz="1000" dirty="0">
                <a:solidFill>
                  <a:srgbClr val="000000"/>
                </a:solidFill>
              </a:rPr>
              <a:t>に投資手段や組織構成などの書類を提出し、</a:t>
            </a:r>
            <a:r>
              <a:rPr lang="en-US" altLang="ja-JP" sz="1000" dirty="0">
                <a:solidFill>
                  <a:srgbClr val="000000"/>
                </a:solidFill>
              </a:rPr>
              <a:t>MOH</a:t>
            </a:r>
            <a:r>
              <a:rPr lang="ja-JP" altLang="en-US" sz="1000" dirty="0">
                <a:solidFill>
                  <a:srgbClr val="000000"/>
                </a:solidFill>
              </a:rPr>
              <a:t>が書類を</a:t>
            </a:r>
            <a:r>
              <a:rPr lang="en-US" altLang="ja-JP" sz="1000" dirty="0">
                <a:solidFill>
                  <a:srgbClr val="000000"/>
                </a:solidFill>
              </a:rPr>
              <a:t>GDHA</a:t>
            </a:r>
            <a:r>
              <a:rPr lang="en-US" altLang="ja-JP" sz="1000" baseline="30000" dirty="0">
                <a:solidFill>
                  <a:srgbClr val="000000"/>
                </a:solidFill>
              </a:rPr>
              <a:t>※3</a:t>
            </a:r>
            <a:r>
              <a:rPr lang="ja-JP" altLang="en-US" sz="1000" dirty="0" err="1">
                <a:solidFill>
                  <a:srgbClr val="000000"/>
                </a:solidFill>
              </a:rPr>
              <a:t>に提</a:t>
            </a:r>
            <a:r>
              <a:rPr lang="ja-JP" altLang="en-US" sz="1000" dirty="0">
                <a:solidFill>
                  <a:srgbClr val="000000"/>
                </a:solidFill>
              </a:rPr>
              <a:t>出</a:t>
            </a:r>
            <a:endParaRPr lang="en-US" altLang="ja-JP" sz="1000" dirty="0">
              <a:solidFill>
                <a:srgbClr val="000000"/>
              </a:solidFill>
            </a:endParaRPr>
          </a:p>
          <a:p>
            <a:pPr marL="136525" indent="-136525">
              <a:buClr>
                <a:srgbClr val="5F8AC3"/>
              </a:buClr>
              <a:buSzPct val="100000"/>
              <a:buFont typeface="Wingdings" panose="05000000000000000000" pitchFamily="2" charset="2"/>
              <a:buChar char="n"/>
            </a:pPr>
            <a:r>
              <a:rPr lang="ja-JP" altLang="en-US" sz="1000" dirty="0">
                <a:solidFill>
                  <a:srgbClr val="000000"/>
                </a:solidFill>
              </a:rPr>
              <a:t>建設計画や他の計画などを</a:t>
            </a:r>
            <a:r>
              <a:rPr lang="en-US" altLang="ja-JP" sz="1000" dirty="0">
                <a:solidFill>
                  <a:srgbClr val="000000"/>
                </a:solidFill>
              </a:rPr>
              <a:t>GDHA </a:t>
            </a:r>
            <a:r>
              <a:rPr lang="ja-JP" altLang="en-US" sz="1000" dirty="0" err="1">
                <a:solidFill>
                  <a:srgbClr val="000000"/>
                </a:solidFill>
              </a:rPr>
              <a:t>に提</a:t>
            </a:r>
            <a:r>
              <a:rPr lang="ja-JP" altLang="en-US" sz="1000" dirty="0">
                <a:solidFill>
                  <a:srgbClr val="000000"/>
                </a:solidFill>
              </a:rPr>
              <a:t>出</a:t>
            </a:r>
            <a:br>
              <a:rPr lang="en-US" altLang="ja-JP" sz="1000" dirty="0">
                <a:solidFill>
                  <a:srgbClr val="000000"/>
                </a:solidFill>
              </a:rPr>
            </a:br>
            <a:r>
              <a:rPr lang="ja-JP" altLang="en-US" sz="1000" dirty="0">
                <a:solidFill>
                  <a:srgbClr val="000000"/>
                </a:solidFill>
              </a:rPr>
              <a:t>（</a:t>
            </a:r>
            <a:r>
              <a:rPr lang="en-US" altLang="ja-JP" sz="1000" dirty="0">
                <a:solidFill>
                  <a:srgbClr val="000000"/>
                </a:solidFill>
              </a:rPr>
              <a:t>GDHA</a:t>
            </a:r>
            <a:r>
              <a:rPr lang="ja-JP" altLang="en-US" sz="1000" dirty="0">
                <a:solidFill>
                  <a:srgbClr val="000000"/>
                </a:solidFill>
              </a:rPr>
              <a:t>から建設許可を得る必要がある）</a:t>
            </a:r>
            <a:endParaRPr lang="en-US" altLang="ja-JP" sz="1000" dirty="0">
              <a:solidFill>
                <a:srgbClr val="000000"/>
              </a:solidFill>
            </a:endParaRPr>
          </a:p>
          <a:p>
            <a:pPr marL="136525" indent="-136525">
              <a:buClr>
                <a:srgbClr val="5F8AC3"/>
              </a:buClr>
              <a:buSzPct val="100000"/>
              <a:buFont typeface="Wingdings" panose="05000000000000000000" pitchFamily="2" charset="2"/>
              <a:buChar char="n"/>
            </a:pPr>
            <a:r>
              <a:rPr lang="ja-JP" altLang="en-US" sz="1000" dirty="0">
                <a:solidFill>
                  <a:srgbClr val="000000"/>
                </a:solidFill>
              </a:rPr>
              <a:t>技術的な研究結果</a:t>
            </a:r>
            <a:r>
              <a:rPr lang="en-US" altLang="ja-JP" sz="1000" dirty="0">
                <a:solidFill>
                  <a:srgbClr val="000000"/>
                </a:solidFill>
              </a:rPr>
              <a:t>17(technical study)</a:t>
            </a:r>
            <a:r>
              <a:rPr lang="ja-JP" altLang="en-US" sz="1000" dirty="0">
                <a:solidFill>
                  <a:srgbClr val="000000"/>
                </a:solidFill>
              </a:rPr>
              <a:t>を</a:t>
            </a:r>
            <a:r>
              <a:rPr lang="en-US" altLang="ja-JP" sz="1000" dirty="0">
                <a:solidFill>
                  <a:srgbClr val="000000"/>
                </a:solidFill>
              </a:rPr>
              <a:t>Civil Defense(Safety Department in Civil Defense;</a:t>
            </a:r>
            <a:br>
              <a:rPr lang="en-US" altLang="ja-JP" sz="1000" dirty="0">
                <a:solidFill>
                  <a:srgbClr val="000000"/>
                </a:solidFill>
              </a:rPr>
            </a:br>
            <a:r>
              <a:rPr lang="ja-JP" altLang="en-US" sz="1000" dirty="0">
                <a:solidFill>
                  <a:srgbClr val="000000"/>
                </a:solidFill>
              </a:rPr>
              <a:t>民間防衛組織保安部</a:t>
            </a:r>
            <a:r>
              <a:rPr lang="en-US" altLang="ja-JP" sz="1000" dirty="0">
                <a:solidFill>
                  <a:srgbClr val="000000"/>
                </a:solidFill>
              </a:rPr>
              <a:t>)</a:t>
            </a:r>
            <a:r>
              <a:rPr lang="ja-JP" altLang="en-US" sz="1000" dirty="0" err="1">
                <a:solidFill>
                  <a:srgbClr val="000000"/>
                </a:solidFill>
              </a:rPr>
              <a:t>に提</a:t>
            </a:r>
            <a:r>
              <a:rPr lang="ja-JP" altLang="en-US" sz="1000" dirty="0">
                <a:solidFill>
                  <a:srgbClr val="000000"/>
                </a:solidFill>
              </a:rPr>
              <a:t>出</a:t>
            </a:r>
            <a:endParaRPr lang="en-US" altLang="ja-JP" sz="1000" dirty="0">
              <a:solidFill>
                <a:srgbClr val="000000"/>
              </a:solidFill>
            </a:endParaRPr>
          </a:p>
          <a:p>
            <a:pPr marL="136525" indent="-136525">
              <a:buClr>
                <a:srgbClr val="5F8AC3"/>
              </a:buClr>
              <a:buSzPct val="100000"/>
              <a:buFont typeface="Wingdings" panose="05000000000000000000" pitchFamily="2" charset="2"/>
              <a:buChar char="n"/>
            </a:pPr>
            <a:r>
              <a:rPr lang="ja-JP" altLang="en-US" sz="1000" dirty="0">
                <a:solidFill>
                  <a:srgbClr val="000000"/>
                </a:solidFill>
              </a:rPr>
              <a:t>建築着工後、</a:t>
            </a:r>
            <a:r>
              <a:rPr lang="en-US" altLang="ja-JP" sz="1000" dirty="0">
                <a:solidFill>
                  <a:srgbClr val="000000"/>
                </a:solidFill>
              </a:rPr>
              <a:t>MOH </a:t>
            </a:r>
            <a:r>
              <a:rPr lang="ja-JP" altLang="en-US" sz="1000" dirty="0">
                <a:solidFill>
                  <a:srgbClr val="000000"/>
                </a:solidFill>
              </a:rPr>
              <a:t>の委員会が病院を視察し、視察レポートを</a:t>
            </a:r>
            <a:r>
              <a:rPr lang="en-US" altLang="ja-JP" sz="1000" dirty="0">
                <a:solidFill>
                  <a:srgbClr val="000000"/>
                </a:solidFill>
              </a:rPr>
              <a:t>MOL</a:t>
            </a:r>
            <a:r>
              <a:rPr lang="ja-JP" altLang="en-US" sz="1000" dirty="0">
                <a:solidFill>
                  <a:srgbClr val="000000"/>
                </a:solidFill>
              </a:rPr>
              <a:t>（</a:t>
            </a:r>
            <a:r>
              <a:rPr lang="en-US" altLang="ja-JP" sz="1000" dirty="0">
                <a:solidFill>
                  <a:srgbClr val="000000"/>
                </a:solidFill>
              </a:rPr>
              <a:t>Ministry of labor;</a:t>
            </a:r>
            <a:r>
              <a:rPr lang="ja-JP" altLang="en-US" sz="1000" dirty="0">
                <a:solidFill>
                  <a:srgbClr val="000000"/>
                </a:solidFill>
              </a:rPr>
              <a:t>労働局）などに提出し雇用ビザを発行</a:t>
            </a:r>
            <a:endParaRPr lang="en-US" altLang="ja-JP" sz="1000" dirty="0">
              <a:solidFill>
                <a:srgbClr val="000000"/>
              </a:solidFill>
            </a:endParaRPr>
          </a:p>
          <a:p>
            <a:pPr marL="136525" indent="-136525">
              <a:buClr>
                <a:srgbClr val="5F8AC3"/>
              </a:buClr>
              <a:buSzPct val="100000"/>
              <a:buFont typeface="Wingdings" panose="05000000000000000000" pitchFamily="2" charset="2"/>
              <a:buChar char="n"/>
            </a:pPr>
            <a:r>
              <a:rPr lang="ja-JP" altLang="en-US" sz="1000" dirty="0">
                <a:solidFill>
                  <a:srgbClr val="000000"/>
                </a:solidFill>
              </a:rPr>
              <a:t>必要人数のスタッフが雇われ、病院が必要な専門ライセンスを取得し、専門職として承認された後、</a:t>
            </a:r>
            <a:r>
              <a:rPr lang="en-US" altLang="ja-JP" sz="1000" dirty="0">
                <a:solidFill>
                  <a:srgbClr val="000000"/>
                </a:solidFill>
              </a:rPr>
              <a:t>MOH </a:t>
            </a:r>
            <a:r>
              <a:rPr lang="ja-JP" altLang="en-US" sz="1000" dirty="0">
                <a:solidFill>
                  <a:srgbClr val="000000"/>
                </a:solidFill>
              </a:rPr>
              <a:t>が最終承認</a:t>
            </a:r>
            <a:endParaRPr lang="en-US" altLang="ja-JP" sz="1000" dirty="0">
              <a:solidFill>
                <a:srgbClr val="000000"/>
              </a:solidFill>
            </a:endParaRPr>
          </a:p>
        </p:txBody>
      </p:sp>
    </p:spTree>
    <p:extLst>
      <p:ext uri="{BB962C8B-B14F-4D97-AF65-F5344CB8AC3E}">
        <p14:creationId xmlns:p14="http://schemas.microsoft.com/office/powerpoint/2010/main" val="160327830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p:cNvGraphicFramePr>
            <a:graphicFrameLocks noChangeAspect="1"/>
          </p:cNvGraphicFramePr>
          <p:nvPr>
            <p:custDataLst>
              <p:tags r:id="rId1"/>
            </p:custDataLst>
            <p:extLst>
              <p:ext uri="{D42A27DB-BD31-4B8C-83A1-F6EECF244321}">
                <p14:modId xmlns:p14="http://schemas.microsoft.com/office/powerpoint/2010/main" val="119327158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20" name="オブジェクト 19"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4" name="表 53"/>
          <p:cNvGraphicFramePr>
            <a:graphicFrameLocks noGrp="1"/>
          </p:cNvGraphicFramePr>
          <p:nvPr/>
        </p:nvGraphicFramePr>
        <p:xfrm>
          <a:off x="200472" y="1983674"/>
          <a:ext cx="9649072" cy="2885486"/>
        </p:xfrm>
        <a:graphic>
          <a:graphicData uri="http://schemas.openxmlformats.org/drawingml/2006/table">
            <a:tbl>
              <a:tblPr firstRow="1" bandRow="1">
                <a:tableStyleId>{2D5ABB26-0587-4C30-8999-92F81FD0307C}</a:tableStyleId>
              </a:tblPr>
              <a:tblGrid>
                <a:gridCol w="682943">
                  <a:extLst>
                    <a:ext uri="{9D8B030D-6E8A-4147-A177-3AD203B41FA5}">
                      <a16:colId xmlns:a16="http://schemas.microsoft.com/office/drawing/2014/main" val="20000"/>
                    </a:ext>
                  </a:extLst>
                </a:gridCol>
                <a:gridCol w="8966129">
                  <a:extLst>
                    <a:ext uri="{9D8B030D-6E8A-4147-A177-3AD203B41FA5}">
                      <a16:colId xmlns:a16="http://schemas.microsoft.com/office/drawing/2014/main" val="20001"/>
                    </a:ext>
                  </a:extLst>
                </a:gridCol>
              </a:tblGrid>
              <a:tr h="797254">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2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申請者</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3D6AA7"/>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endParaRPr kumimoji="1" lang="ja-JP" altLang="en-US" sz="12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0"/>
                  </a:ext>
                </a:extLst>
              </a:tr>
              <a:tr h="2088232">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2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SFDA</a:t>
                      </a:r>
                      <a:endParaRPr kumimoji="1" lang="ja-JP" altLang="en-US" sz="12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endParaRPr kumimoji="1" lang="ja-JP" altLang="en-US" sz="1200" kern="1200" dirty="0">
                        <a:solidFill>
                          <a:schemeClr val="tx1"/>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bl>
          </a:graphicData>
        </a:graphic>
      </p:graphicFrame>
      <p:sp>
        <p:nvSpPr>
          <p:cNvPr id="2" name="タイトル 1"/>
          <p:cNvSpPr>
            <a:spLocks noGrp="1"/>
          </p:cNvSpPr>
          <p:nvPr>
            <p:ph type="title"/>
          </p:nvPr>
        </p:nvSpPr>
        <p:spPr/>
        <p:txBody>
          <a:bodyPr vert="horz"/>
          <a:lstStyle/>
          <a:p>
            <a:r>
              <a:rPr lang="ja-JP" altLang="en-US" dirty="0"/>
              <a:t>サウジアラビア／医療関連／制度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医薬品の認可に関する規制、手続き（</a:t>
            </a:r>
            <a:r>
              <a:rPr lang="en-US" altLang="ja-JP" dirty="0">
                <a:latin typeface="Arial Black" panose="020B0A04020102020204" pitchFamily="34" charset="0"/>
              </a:rPr>
              <a:t>1/2</a:t>
            </a:r>
            <a:r>
              <a:rPr lang="ja-JP" altLang="en-US" dirty="0"/>
              <a:t>）</a:t>
            </a:r>
          </a:p>
        </p:txBody>
      </p:sp>
      <p:sp>
        <p:nvSpPr>
          <p:cNvPr id="4" name="テキスト ボックス 3"/>
          <p:cNvSpPr txBox="1"/>
          <p:nvPr/>
        </p:nvSpPr>
        <p:spPr>
          <a:xfrm>
            <a:off x="200472" y="1124744"/>
            <a:ext cx="9505056" cy="47397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solidFill>
                  <a:srgbClr val="000000"/>
                </a:solidFill>
                <a:cs typeface="Arial" panose="020B0604020202020204" pitchFamily="34" charset="0"/>
              </a:rPr>
              <a:t>医薬品、医療機器等についての規制、承認、監督は、サウジアラビア食品医薬品庁</a:t>
            </a:r>
            <a:r>
              <a:rPr lang="en-US" altLang="ja-JP" sz="1400" dirty="0">
                <a:solidFill>
                  <a:srgbClr val="000000"/>
                </a:solidFill>
                <a:cs typeface="Arial" panose="020B0604020202020204" pitchFamily="34" charset="0"/>
              </a:rPr>
              <a:t>(SFDA: Saudi Food &amp; Drug Authority)</a:t>
            </a:r>
            <a:r>
              <a:rPr lang="ja-JP" altLang="en-US" sz="1400" dirty="0">
                <a:solidFill>
                  <a:srgbClr val="000000"/>
                </a:solidFill>
                <a:cs typeface="Arial" panose="020B0604020202020204" pitchFamily="34" charset="0"/>
              </a:rPr>
              <a:t>が担当しており、医薬品については、「販売許可」が必要になる。</a:t>
            </a:r>
            <a:endParaRPr lang="en-US" altLang="ja-JP" sz="1400" dirty="0">
              <a:solidFill>
                <a:srgbClr val="FF0000"/>
              </a:solidFill>
              <a:cs typeface="Arial" panose="020B0604020202020204" pitchFamily="34" charset="0"/>
            </a:endParaRPr>
          </a:p>
        </p:txBody>
      </p:sp>
      <p:grpSp>
        <p:nvGrpSpPr>
          <p:cNvPr id="5" name="グループ化 7"/>
          <p:cNvGrpSpPr/>
          <p:nvPr/>
        </p:nvGrpSpPr>
        <p:grpSpPr>
          <a:xfrm>
            <a:off x="200472" y="1700808"/>
            <a:ext cx="9649072" cy="288032"/>
            <a:chOff x="4944173" y="2113806"/>
            <a:chExt cx="5861371" cy="288032"/>
          </a:xfrm>
        </p:grpSpPr>
        <p:cxnSp>
          <p:nvCxnSpPr>
            <p:cNvPr id="6" name="直線コネクタ 5"/>
            <p:cNvCxnSpPr/>
            <p:nvPr/>
          </p:nvCxnSpPr>
          <p:spPr>
            <a:xfrm>
              <a:off x="4944173" y="2329830"/>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zh-TW" altLang="en-US" sz="1400" dirty="0">
                  <a:solidFill>
                    <a:srgbClr val="000000"/>
                  </a:solidFill>
                  <a:latin typeface="Arial Black" pitchFamily="34" charset="0"/>
                  <a:ea typeface="HGP創英角ｺﾞｼｯｸUB" pitchFamily="50" charset="-128"/>
                </a:rPr>
                <a:t>医薬品</a:t>
              </a:r>
              <a:r>
                <a:rPr lang="ja-JP" altLang="en-US" sz="1400" dirty="0">
                  <a:solidFill>
                    <a:srgbClr val="000000"/>
                  </a:solidFill>
                  <a:latin typeface="Arial Black" pitchFamily="34" charset="0"/>
                  <a:ea typeface="HGP創英角ｺﾞｼｯｸUB" pitchFamily="50" charset="-128"/>
                </a:rPr>
                <a:t>の販売許可の流れ</a:t>
              </a:r>
              <a:endParaRPr lang="zh-TW" altLang="en-US" sz="1400" dirty="0">
                <a:solidFill>
                  <a:srgbClr val="000000"/>
                </a:solidFill>
                <a:latin typeface="Arial Black" pitchFamily="34" charset="0"/>
                <a:ea typeface="HGP創英角ｺﾞｼｯｸUB" pitchFamily="50" charset="-128"/>
              </a:endParaRPr>
            </a:p>
          </p:txBody>
        </p:sp>
      </p:grpSp>
      <p:sp>
        <p:nvSpPr>
          <p:cNvPr id="60" name="テキスト ボックス 59"/>
          <p:cNvSpPr txBox="1"/>
          <p:nvPr/>
        </p:nvSpPr>
        <p:spPr>
          <a:xfrm>
            <a:off x="200472" y="6597352"/>
            <a:ext cx="9145016" cy="144016"/>
          </a:xfrm>
          <a:prstGeom prst="rect">
            <a:avLst/>
          </a:prstGeom>
          <a:noFill/>
        </p:spPr>
        <p:txBody>
          <a:bodyPr wrap="square" lIns="0" tIns="0" rIns="0" bIns="0" rtlCol="0">
            <a:noAutofit/>
          </a:bodyPr>
          <a:lstStyle/>
          <a:p>
            <a:pPr marL="336550" indent="-336550"/>
            <a:r>
              <a:rPr lang="ja-JP" altLang="en-US" sz="800" dirty="0">
                <a:solidFill>
                  <a:srgbClr val="000000"/>
                </a:solidFill>
                <a:cs typeface="Arial" panose="020B0604020202020204" pitchFamily="34" charset="0"/>
              </a:rPr>
              <a:t>（出所）サウジアラビア食品医薬品庁</a:t>
            </a:r>
            <a:r>
              <a:rPr lang="ja-JP" altLang="en-US" sz="800" dirty="0">
                <a:solidFill>
                  <a:srgbClr val="000000"/>
                </a:solidFill>
              </a:rPr>
              <a:t>「</a:t>
            </a:r>
            <a:r>
              <a:rPr lang="en-US" altLang="ja-JP" sz="800" dirty="0">
                <a:solidFill>
                  <a:srgbClr val="000000"/>
                </a:solidFill>
              </a:rPr>
              <a:t>Regulatory Framework for Drug Approvals Ver.5</a:t>
            </a:r>
            <a:r>
              <a:rPr lang="ja-JP" altLang="en-US" sz="800" dirty="0">
                <a:solidFill>
                  <a:srgbClr val="000000"/>
                </a:solidFill>
              </a:rPr>
              <a:t>」、</a:t>
            </a:r>
            <a:r>
              <a:rPr lang="ja-JP" altLang="en-US" sz="800" dirty="0">
                <a:solidFill>
                  <a:srgbClr val="000000"/>
                </a:solidFill>
                <a:cs typeface="Arial" panose="020B0604020202020204" pitchFamily="34" charset="0"/>
              </a:rPr>
              <a:t>みずほ情報総研</a:t>
            </a:r>
            <a:r>
              <a:rPr kumimoji="0" lang="ja-JP" altLang="en-US" sz="800" dirty="0" bmk="">
                <a:solidFill>
                  <a:srgbClr val="000000"/>
                </a:solidFill>
              </a:rPr>
              <a:t>「</a:t>
            </a:r>
            <a:r>
              <a:rPr lang="ja-JP" altLang="en-US" sz="800" dirty="0">
                <a:solidFill>
                  <a:srgbClr val="000000"/>
                </a:solidFill>
              </a:rPr>
              <a:t>海外における医薬品・医療機器審査制度、審査実態等調査及び分析業務</a:t>
            </a:r>
            <a:r>
              <a:rPr kumimoji="0" lang="ja-JP" altLang="en-US" sz="800" dirty="0" bmk="">
                <a:solidFill>
                  <a:srgbClr val="000000"/>
                </a:solidFill>
              </a:rPr>
              <a:t>」（</a:t>
            </a:r>
            <a:r>
              <a:rPr kumimoji="0" lang="en-US" altLang="ja-JP" sz="800" dirty="0" bmk="">
                <a:solidFill>
                  <a:srgbClr val="000000"/>
                </a:solidFill>
              </a:rPr>
              <a:t>2016</a:t>
            </a:r>
            <a:r>
              <a:rPr kumimoji="0" lang="ja-JP" altLang="en-US" sz="800" dirty="0" bmk="">
                <a:solidFill>
                  <a:srgbClr val="000000"/>
                </a:solidFill>
              </a:rPr>
              <a:t>）</a:t>
            </a:r>
          </a:p>
        </p:txBody>
      </p:sp>
      <p:sp>
        <p:nvSpPr>
          <p:cNvPr id="62" name="正方形/長方形 61"/>
          <p:cNvSpPr/>
          <p:nvPr/>
        </p:nvSpPr>
        <p:spPr>
          <a:xfrm>
            <a:off x="1044168" y="2175589"/>
            <a:ext cx="1116000" cy="460800"/>
          </a:xfrm>
          <a:prstGeom prst="rect">
            <a:avLst/>
          </a:prstGeom>
          <a:ln w="6350">
            <a:solidFill>
              <a:schemeClr val="bg1">
                <a:lumMod val="50000"/>
              </a:schemeClr>
            </a:solidFill>
          </a:ln>
        </p:spPr>
        <p:txBody>
          <a:bodyPr vert="horz" wrap="square" anchor="ctr" anchorCtr="0">
            <a:spAutoFit/>
          </a:bodyPr>
          <a:lstStyle/>
          <a:p>
            <a:pPr algn="ctr"/>
            <a:r>
              <a:rPr lang="ja-JP" altLang="en-US" sz="1200" b="1" dirty="0">
                <a:solidFill>
                  <a:srgbClr val="000000"/>
                </a:solidFill>
              </a:rPr>
              <a:t>医薬品</a:t>
            </a:r>
            <a:endParaRPr lang="en-US" altLang="ja-JP" sz="1200" b="1" dirty="0">
              <a:solidFill>
                <a:srgbClr val="000000"/>
              </a:solidFill>
            </a:endParaRPr>
          </a:p>
          <a:p>
            <a:pPr algn="ctr"/>
            <a:r>
              <a:rPr lang="ja-JP" altLang="en-US" sz="1200" b="1" dirty="0">
                <a:solidFill>
                  <a:srgbClr val="000000"/>
                </a:solidFill>
              </a:rPr>
              <a:t>登録申請</a:t>
            </a:r>
            <a:endParaRPr lang="ja-JP" altLang="en-US" sz="1200" dirty="0">
              <a:solidFill>
                <a:srgbClr val="000000"/>
              </a:solidFill>
            </a:endParaRPr>
          </a:p>
        </p:txBody>
      </p:sp>
      <p:sp>
        <p:nvSpPr>
          <p:cNvPr id="63" name="角丸四角形 62"/>
          <p:cNvSpPr/>
          <p:nvPr/>
        </p:nvSpPr>
        <p:spPr>
          <a:xfrm>
            <a:off x="920552" y="2055682"/>
            <a:ext cx="254843" cy="267786"/>
          </a:xfrm>
          <a:prstGeom prst="roundRect">
            <a:avLst>
              <a:gd name="adj" fmla="val 13360"/>
            </a:avLst>
          </a:prstGeom>
          <a:solidFill>
            <a:srgbClr val="3D6AA7"/>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b="1" dirty="0">
                <a:solidFill>
                  <a:srgbClr val="FFFFFF"/>
                </a:solidFill>
                <a:cs typeface="Arial" panose="020B0604020202020204" pitchFamily="34" charset="0"/>
              </a:rPr>
              <a:t>1</a:t>
            </a:r>
            <a:endParaRPr lang="ja-JP" altLang="en-US" sz="1600" b="1" dirty="0">
              <a:solidFill>
                <a:srgbClr val="FFFFFF"/>
              </a:solidFill>
              <a:cs typeface="Arial" panose="020B0604020202020204" pitchFamily="34" charset="0"/>
            </a:endParaRPr>
          </a:p>
        </p:txBody>
      </p:sp>
      <p:sp>
        <p:nvSpPr>
          <p:cNvPr id="64" name="正方形/長方形 63"/>
          <p:cNvSpPr/>
          <p:nvPr/>
        </p:nvSpPr>
        <p:spPr>
          <a:xfrm>
            <a:off x="4769785" y="2175156"/>
            <a:ext cx="1116000" cy="461665"/>
          </a:xfrm>
          <a:prstGeom prst="rect">
            <a:avLst/>
          </a:prstGeom>
          <a:ln w="6350">
            <a:solidFill>
              <a:schemeClr val="bg1">
                <a:lumMod val="50000"/>
              </a:schemeClr>
            </a:solidFill>
          </a:ln>
        </p:spPr>
        <p:txBody>
          <a:bodyPr vert="horz" wrap="square" anchor="ctr" anchorCtr="0">
            <a:noAutofit/>
          </a:bodyPr>
          <a:lstStyle/>
          <a:p>
            <a:pPr algn="ctr"/>
            <a:r>
              <a:rPr lang="ja-JP" altLang="en-US" sz="1200" b="1" dirty="0">
                <a:solidFill>
                  <a:srgbClr val="000000"/>
                </a:solidFill>
              </a:rPr>
              <a:t>不備への</a:t>
            </a:r>
            <a:br>
              <a:rPr lang="en-US" altLang="ja-JP" sz="1200" b="1" dirty="0">
                <a:solidFill>
                  <a:srgbClr val="000000"/>
                </a:solidFill>
              </a:rPr>
            </a:br>
            <a:r>
              <a:rPr lang="ja-JP" altLang="en-US" sz="1200" b="1" dirty="0">
                <a:solidFill>
                  <a:srgbClr val="000000"/>
                </a:solidFill>
              </a:rPr>
              <a:t>対応</a:t>
            </a:r>
          </a:p>
        </p:txBody>
      </p:sp>
      <p:sp>
        <p:nvSpPr>
          <p:cNvPr id="65" name="正方形/長方形 64"/>
          <p:cNvSpPr/>
          <p:nvPr/>
        </p:nvSpPr>
        <p:spPr>
          <a:xfrm>
            <a:off x="6966965" y="2175589"/>
            <a:ext cx="1116000" cy="460800"/>
          </a:xfrm>
          <a:prstGeom prst="rect">
            <a:avLst/>
          </a:prstGeom>
          <a:ln w="6350">
            <a:solidFill>
              <a:schemeClr val="bg1">
                <a:lumMod val="50000"/>
              </a:schemeClr>
            </a:solidFill>
          </a:ln>
        </p:spPr>
        <p:txBody>
          <a:bodyPr vert="horz" wrap="square" anchor="ctr" anchorCtr="0">
            <a:noAutofit/>
          </a:bodyPr>
          <a:lstStyle/>
          <a:p>
            <a:pPr algn="ctr"/>
            <a:r>
              <a:rPr lang="ja-JP" altLang="en-US" sz="1200" b="1" dirty="0">
                <a:solidFill>
                  <a:srgbClr val="000000"/>
                </a:solidFill>
              </a:rPr>
              <a:t>価格交渉</a:t>
            </a:r>
            <a:endParaRPr lang="ja-JP" altLang="en-US" sz="1200" dirty="0">
              <a:solidFill>
                <a:srgbClr val="000000"/>
              </a:solidFill>
            </a:endParaRPr>
          </a:p>
        </p:txBody>
      </p:sp>
      <p:sp>
        <p:nvSpPr>
          <p:cNvPr id="66" name="正方形/長方形 65"/>
          <p:cNvSpPr/>
          <p:nvPr/>
        </p:nvSpPr>
        <p:spPr>
          <a:xfrm>
            <a:off x="8228862" y="2175589"/>
            <a:ext cx="1116000" cy="460800"/>
          </a:xfrm>
          <a:prstGeom prst="rect">
            <a:avLst/>
          </a:prstGeom>
          <a:ln w="6350">
            <a:solidFill>
              <a:schemeClr val="bg1">
                <a:lumMod val="50000"/>
              </a:schemeClr>
            </a:solidFill>
          </a:ln>
        </p:spPr>
        <p:txBody>
          <a:bodyPr vert="horz" wrap="square" anchor="ctr" anchorCtr="0">
            <a:spAutoFit/>
          </a:bodyPr>
          <a:lstStyle/>
          <a:p>
            <a:pPr algn="ctr"/>
            <a:r>
              <a:rPr lang="ja-JP" altLang="en-US" sz="1200" b="1" dirty="0">
                <a:solidFill>
                  <a:srgbClr val="000000"/>
                </a:solidFill>
              </a:rPr>
              <a:t>販売許可</a:t>
            </a:r>
            <a:br>
              <a:rPr lang="en-US" altLang="ja-JP" sz="1200" b="1" dirty="0">
                <a:solidFill>
                  <a:srgbClr val="000000"/>
                </a:solidFill>
              </a:rPr>
            </a:br>
            <a:r>
              <a:rPr lang="ja-JP" altLang="en-US" sz="1200" b="1" dirty="0">
                <a:solidFill>
                  <a:srgbClr val="000000"/>
                </a:solidFill>
              </a:rPr>
              <a:t>の取得</a:t>
            </a:r>
            <a:endParaRPr lang="ja-JP" altLang="en-US" sz="1200" dirty="0">
              <a:solidFill>
                <a:srgbClr val="000000"/>
              </a:solidFill>
            </a:endParaRPr>
          </a:p>
        </p:txBody>
      </p:sp>
      <p:sp>
        <p:nvSpPr>
          <p:cNvPr id="67" name="正方形/長方形 66"/>
          <p:cNvSpPr/>
          <p:nvPr/>
        </p:nvSpPr>
        <p:spPr>
          <a:xfrm>
            <a:off x="1044168" y="2852936"/>
            <a:ext cx="1116000" cy="461665"/>
          </a:xfrm>
          <a:prstGeom prst="rect">
            <a:avLst/>
          </a:prstGeom>
          <a:ln w="6350">
            <a:solidFill>
              <a:schemeClr val="bg1">
                <a:lumMod val="50000"/>
              </a:schemeClr>
            </a:solidFill>
          </a:ln>
        </p:spPr>
        <p:txBody>
          <a:bodyPr vert="horz" wrap="square" anchor="t">
            <a:spAutoFit/>
          </a:bodyPr>
          <a:lstStyle/>
          <a:p>
            <a:pPr algn="ctr"/>
            <a:r>
              <a:rPr lang="ja-JP" altLang="en-US" sz="1200" dirty="0">
                <a:solidFill>
                  <a:srgbClr val="000000"/>
                </a:solidFill>
              </a:rPr>
              <a:t>申請者に必要な変更を連絡</a:t>
            </a:r>
          </a:p>
        </p:txBody>
      </p:sp>
      <p:sp>
        <p:nvSpPr>
          <p:cNvPr id="68" name="正方形/長方形 67"/>
          <p:cNvSpPr/>
          <p:nvPr/>
        </p:nvSpPr>
        <p:spPr>
          <a:xfrm>
            <a:off x="3128594" y="3515743"/>
            <a:ext cx="1116000" cy="460800"/>
          </a:xfrm>
          <a:prstGeom prst="rect">
            <a:avLst/>
          </a:prstGeom>
          <a:ln w="6350">
            <a:solidFill>
              <a:schemeClr val="bg1">
                <a:lumMod val="50000"/>
              </a:schemeClr>
            </a:solidFill>
          </a:ln>
        </p:spPr>
        <p:txBody>
          <a:bodyPr vert="horz" wrap="square" anchor="ctr" anchorCtr="0">
            <a:noAutofit/>
          </a:bodyPr>
          <a:lstStyle/>
          <a:p>
            <a:pPr algn="ctr"/>
            <a:r>
              <a:rPr lang="ja-JP" altLang="en-US" sz="1200" dirty="0">
                <a:solidFill>
                  <a:srgbClr val="000000"/>
                </a:solidFill>
              </a:rPr>
              <a:t>申請受理</a:t>
            </a:r>
          </a:p>
        </p:txBody>
      </p:sp>
      <p:sp>
        <p:nvSpPr>
          <p:cNvPr id="69" name="正方形/長方形 68"/>
          <p:cNvSpPr/>
          <p:nvPr/>
        </p:nvSpPr>
        <p:spPr>
          <a:xfrm>
            <a:off x="4496746" y="3256389"/>
            <a:ext cx="1116000" cy="276999"/>
          </a:xfrm>
          <a:prstGeom prst="rect">
            <a:avLst/>
          </a:prstGeom>
          <a:ln w="6350">
            <a:solidFill>
              <a:schemeClr val="bg1">
                <a:lumMod val="50000"/>
              </a:schemeClr>
            </a:solidFill>
          </a:ln>
        </p:spPr>
        <p:txBody>
          <a:bodyPr vert="horz" wrap="square" anchor="t">
            <a:spAutoFit/>
          </a:bodyPr>
          <a:lstStyle/>
          <a:p>
            <a:pPr algn="ctr"/>
            <a:r>
              <a:rPr lang="ja-JP" altLang="en-US" sz="1200" dirty="0">
                <a:solidFill>
                  <a:srgbClr val="000000"/>
                </a:solidFill>
              </a:rPr>
              <a:t>審査</a:t>
            </a:r>
          </a:p>
        </p:txBody>
      </p:sp>
      <p:sp>
        <p:nvSpPr>
          <p:cNvPr id="70" name="正方形/長方形 69"/>
          <p:cNvSpPr/>
          <p:nvPr/>
        </p:nvSpPr>
        <p:spPr>
          <a:xfrm>
            <a:off x="4496746" y="3607644"/>
            <a:ext cx="1116000" cy="276999"/>
          </a:xfrm>
          <a:prstGeom prst="rect">
            <a:avLst/>
          </a:prstGeom>
          <a:ln w="6350">
            <a:solidFill>
              <a:schemeClr val="bg1">
                <a:lumMod val="50000"/>
              </a:schemeClr>
            </a:solidFill>
          </a:ln>
        </p:spPr>
        <p:txBody>
          <a:bodyPr vert="horz" wrap="square" anchor="t">
            <a:spAutoFit/>
          </a:bodyPr>
          <a:lstStyle/>
          <a:p>
            <a:pPr algn="ctr"/>
            <a:r>
              <a:rPr lang="ja-JP" altLang="en-US" sz="1200" dirty="0">
                <a:solidFill>
                  <a:srgbClr val="000000"/>
                </a:solidFill>
              </a:rPr>
              <a:t>試験</a:t>
            </a:r>
          </a:p>
        </p:txBody>
      </p:sp>
      <p:sp>
        <p:nvSpPr>
          <p:cNvPr id="71" name="正方形/長方形 70"/>
          <p:cNvSpPr/>
          <p:nvPr/>
        </p:nvSpPr>
        <p:spPr>
          <a:xfrm>
            <a:off x="4496746" y="3958898"/>
            <a:ext cx="1116000" cy="276999"/>
          </a:xfrm>
          <a:prstGeom prst="rect">
            <a:avLst/>
          </a:prstGeom>
          <a:ln w="6350">
            <a:solidFill>
              <a:schemeClr val="bg1">
                <a:lumMod val="50000"/>
              </a:schemeClr>
            </a:solidFill>
          </a:ln>
        </p:spPr>
        <p:txBody>
          <a:bodyPr vert="horz" wrap="square" anchor="t">
            <a:spAutoFit/>
          </a:bodyPr>
          <a:lstStyle/>
          <a:p>
            <a:pPr algn="ctr"/>
            <a:r>
              <a:rPr lang="ja-JP" altLang="en-US" sz="1200" dirty="0">
                <a:solidFill>
                  <a:srgbClr val="000000"/>
                </a:solidFill>
              </a:rPr>
              <a:t>監査</a:t>
            </a:r>
          </a:p>
        </p:txBody>
      </p:sp>
      <p:sp>
        <p:nvSpPr>
          <p:cNvPr id="72" name="正方形/長方形 71"/>
          <p:cNvSpPr/>
          <p:nvPr/>
        </p:nvSpPr>
        <p:spPr>
          <a:xfrm>
            <a:off x="6966965" y="3515743"/>
            <a:ext cx="1116000" cy="460800"/>
          </a:xfrm>
          <a:prstGeom prst="rect">
            <a:avLst/>
          </a:prstGeom>
          <a:ln w="6350">
            <a:solidFill>
              <a:schemeClr val="bg1">
                <a:lumMod val="50000"/>
              </a:schemeClr>
            </a:solidFill>
          </a:ln>
        </p:spPr>
        <p:txBody>
          <a:bodyPr vert="horz" wrap="square" anchor="ctr" anchorCtr="0">
            <a:noAutofit/>
          </a:bodyPr>
          <a:lstStyle/>
          <a:p>
            <a:pPr algn="ctr"/>
            <a:r>
              <a:rPr lang="ja-JP" altLang="en-US" sz="1200" dirty="0">
                <a:solidFill>
                  <a:srgbClr val="000000"/>
                </a:solidFill>
              </a:rPr>
              <a:t>価格決定</a:t>
            </a:r>
          </a:p>
        </p:txBody>
      </p:sp>
      <p:sp>
        <p:nvSpPr>
          <p:cNvPr id="73" name="正方形/長方形 72"/>
          <p:cNvSpPr/>
          <p:nvPr/>
        </p:nvSpPr>
        <p:spPr>
          <a:xfrm>
            <a:off x="6966965" y="4197494"/>
            <a:ext cx="1116000" cy="461665"/>
          </a:xfrm>
          <a:prstGeom prst="rect">
            <a:avLst/>
          </a:prstGeom>
          <a:ln w="6350">
            <a:solidFill>
              <a:schemeClr val="bg1">
                <a:lumMod val="50000"/>
              </a:schemeClr>
            </a:solidFill>
          </a:ln>
        </p:spPr>
        <p:txBody>
          <a:bodyPr vert="horz" wrap="square" anchor="t">
            <a:spAutoFit/>
          </a:bodyPr>
          <a:lstStyle/>
          <a:p>
            <a:pPr algn="ctr"/>
            <a:r>
              <a:rPr lang="ja-JP" altLang="en-US" sz="1200" dirty="0">
                <a:solidFill>
                  <a:srgbClr val="000000"/>
                </a:solidFill>
              </a:rPr>
              <a:t>登録委員会</a:t>
            </a:r>
            <a:endParaRPr lang="en-US" altLang="ja-JP" sz="1200" dirty="0">
              <a:solidFill>
                <a:srgbClr val="000000"/>
              </a:solidFill>
            </a:endParaRPr>
          </a:p>
          <a:p>
            <a:pPr algn="ctr"/>
            <a:r>
              <a:rPr lang="ja-JP" altLang="en-US" sz="1200" dirty="0" err="1">
                <a:solidFill>
                  <a:srgbClr val="000000"/>
                </a:solidFill>
              </a:rPr>
              <a:t>での</a:t>
            </a:r>
            <a:r>
              <a:rPr lang="ja-JP" altLang="en-US" sz="1200" dirty="0">
                <a:solidFill>
                  <a:srgbClr val="000000"/>
                </a:solidFill>
              </a:rPr>
              <a:t>決定</a:t>
            </a:r>
          </a:p>
        </p:txBody>
      </p:sp>
      <p:sp>
        <p:nvSpPr>
          <p:cNvPr id="74" name="角丸四角形 73"/>
          <p:cNvSpPr/>
          <p:nvPr/>
        </p:nvSpPr>
        <p:spPr>
          <a:xfrm>
            <a:off x="4642363" y="2073925"/>
            <a:ext cx="254843" cy="267786"/>
          </a:xfrm>
          <a:prstGeom prst="roundRect">
            <a:avLst>
              <a:gd name="adj" fmla="val 13360"/>
            </a:avLst>
          </a:prstGeom>
          <a:solidFill>
            <a:srgbClr val="3D6AA7"/>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b="1" dirty="0">
                <a:solidFill>
                  <a:srgbClr val="FFFFFF"/>
                </a:solidFill>
                <a:cs typeface="Arial" panose="020B0604020202020204" pitchFamily="34" charset="0"/>
              </a:rPr>
              <a:t>2</a:t>
            </a:r>
            <a:endParaRPr lang="ja-JP" altLang="en-US" sz="1600" b="1" dirty="0">
              <a:solidFill>
                <a:srgbClr val="FFFFFF"/>
              </a:solidFill>
              <a:cs typeface="Arial" panose="020B0604020202020204" pitchFamily="34" charset="0"/>
            </a:endParaRPr>
          </a:p>
        </p:txBody>
      </p:sp>
      <p:sp>
        <p:nvSpPr>
          <p:cNvPr id="75" name="角丸四角形 74"/>
          <p:cNvSpPr/>
          <p:nvPr/>
        </p:nvSpPr>
        <p:spPr>
          <a:xfrm>
            <a:off x="6873010" y="2073925"/>
            <a:ext cx="254843" cy="267786"/>
          </a:xfrm>
          <a:prstGeom prst="roundRect">
            <a:avLst>
              <a:gd name="adj" fmla="val 13360"/>
            </a:avLst>
          </a:prstGeom>
          <a:solidFill>
            <a:srgbClr val="3D6AA7"/>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b="1" dirty="0">
                <a:solidFill>
                  <a:srgbClr val="FFFFFF"/>
                </a:solidFill>
                <a:cs typeface="Arial" panose="020B0604020202020204" pitchFamily="34" charset="0"/>
              </a:rPr>
              <a:t>3</a:t>
            </a:r>
            <a:endParaRPr lang="ja-JP" altLang="en-US" sz="1600" b="1" dirty="0">
              <a:solidFill>
                <a:srgbClr val="FFFFFF"/>
              </a:solidFill>
              <a:cs typeface="Arial" panose="020B0604020202020204" pitchFamily="34" charset="0"/>
            </a:endParaRPr>
          </a:p>
        </p:txBody>
      </p:sp>
      <p:sp>
        <p:nvSpPr>
          <p:cNvPr id="76" name="角丸四角形 75"/>
          <p:cNvSpPr/>
          <p:nvPr/>
        </p:nvSpPr>
        <p:spPr>
          <a:xfrm>
            <a:off x="8101440" y="2073925"/>
            <a:ext cx="254843" cy="267786"/>
          </a:xfrm>
          <a:prstGeom prst="roundRect">
            <a:avLst>
              <a:gd name="adj" fmla="val 13360"/>
            </a:avLst>
          </a:prstGeom>
          <a:solidFill>
            <a:srgbClr val="3D6AA7"/>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b="1" dirty="0">
                <a:solidFill>
                  <a:srgbClr val="FFFFFF"/>
                </a:solidFill>
                <a:cs typeface="Arial" panose="020B0604020202020204" pitchFamily="34" charset="0"/>
              </a:rPr>
              <a:t>4</a:t>
            </a:r>
            <a:endParaRPr lang="ja-JP" altLang="en-US" sz="1600" b="1" dirty="0">
              <a:solidFill>
                <a:srgbClr val="FFFFFF"/>
              </a:solidFill>
              <a:cs typeface="Arial" panose="020B0604020202020204" pitchFamily="34" charset="0"/>
            </a:endParaRPr>
          </a:p>
        </p:txBody>
      </p:sp>
      <p:grpSp>
        <p:nvGrpSpPr>
          <p:cNvPr id="110" name="グループ化 109"/>
          <p:cNvGrpSpPr/>
          <p:nvPr/>
        </p:nvGrpSpPr>
        <p:grpSpPr>
          <a:xfrm>
            <a:off x="1904458" y="3394889"/>
            <a:ext cx="1095111" cy="702509"/>
            <a:chOff x="992560" y="4604216"/>
            <a:chExt cx="1095111" cy="702509"/>
          </a:xfrm>
        </p:grpSpPr>
        <p:sp>
          <p:nvSpPr>
            <p:cNvPr id="77" name="フローチャート: 判断 76"/>
            <p:cNvSpPr/>
            <p:nvPr/>
          </p:nvSpPr>
          <p:spPr>
            <a:xfrm>
              <a:off x="1015163" y="4604216"/>
              <a:ext cx="1049905" cy="702509"/>
            </a:xfrm>
            <a:prstGeom prst="flowChartDecision">
              <a:avLst/>
            </a:prstGeom>
            <a:noFill/>
            <a:ln w="6350">
              <a:solidFill>
                <a:schemeClr val="bg1">
                  <a:lumMod val="50000"/>
                </a:schemeClr>
              </a:solidFill>
            </a:ln>
          </p:spPr>
          <p:txBody>
            <a:bodyPr wrap="square" rtlCol="0" anchor="ctr">
              <a:noAutofit/>
            </a:bodyPr>
            <a:lstStyle/>
            <a:p>
              <a:pPr algn="ctr"/>
              <a:endParaRPr lang="ja-JP" altLang="en-US" sz="800" dirty="0">
                <a:solidFill>
                  <a:srgbClr val="000000"/>
                </a:solidFill>
                <a:cs typeface="Arial" panose="020B0604020202020204" pitchFamily="34" charset="0"/>
              </a:endParaRPr>
            </a:p>
          </p:txBody>
        </p:sp>
        <p:sp>
          <p:nvSpPr>
            <p:cNvPr id="78" name="正方形/長方形 77"/>
            <p:cNvSpPr/>
            <p:nvPr/>
          </p:nvSpPr>
          <p:spPr>
            <a:xfrm>
              <a:off x="992560" y="4816971"/>
              <a:ext cx="1095111" cy="276999"/>
            </a:xfrm>
            <a:prstGeom prst="rect">
              <a:avLst/>
            </a:prstGeom>
            <a:ln w="6350">
              <a:noFill/>
            </a:ln>
          </p:spPr>
          <p:txBody>
            <a:bodyPr vert="horz" wrap="square" anchor="t">
              <a:spAutoFit/>
            </a:bodyPr>
            <a:lstStyle/>
            <a:p>
              <a:pPr algn="ctr"/>
              <a:r>
                <a:rPr lang="ja-JP" altLang="en-US" sz="1200" dirty="0">
                  <a:solidFill>
                    <a:srgbClr val="000000"/>
                  </a:solidFill>
                </a:rPr>
                <a:t>有効か？</a:t>
              </a:r>
            </a:p>
          </p:txBody>
        </p:sp>
      </p:grpSp>
      <p:grpSp>
        <p:nvGrpSpPr>
          <p:cNvPr id="79" name="グループ化 78"/>
          <p:cNvGrpSpPr/>
          <p:nvPr/>
        </p:nvGrpSpPr>
        <p:grpSpPr>
          <a:xfrm>
            <a:off x="8245456" y="4077072"/>
            <a:ext cx="1095111" cy="702509"/>
            <a:chOff x="2680550" y="5438686"/>
            <a:chExt cx="1095111" cy="702509"/>
          </a:xfrm>
        </p:grpSpPr>
        <p:sp>
          <p:nvSpPr>
            <p:cNvPr id="80" name="フローチャート: 判断 79"/>
            <p:cNvSpPr/>
            <p:nvPr/>
          </p:nvSpPr>
          <p:spPr>
            <a:xfrm>
              <a:off x="2703153" y="5438686"/>
              <a:ext cx="1049905" cy="702509"/>
            </a:xfrm>
            <a:prstGeom prst="flowChartDecision">
              <a:avLst/>
            </a:prstGeom>
            <a:noFill/>
            <a:ln w="6350">
              <a:solidFill>
                <a:schemeClr val="bg1">
                  <a:lumMod val="50000"/>
                </a:schemeClr>
              </a:solidFill>
            </a:ln>
          </p:spPr>
          <p:txBody>
            <a:bodyPr wrap="square" rtlCol="0" anchor="ctr">
              <a:noAutofit/>
            </a:bodyPr>
            <a:lstStyle/>
            <a:p>
              <a:pPr algn="ctr"/>
              <a:endParaRPr lang="ja-JP" altLang="en-US" sz="800" dirty="0">
                <a:solidFill>
                  <a:srgbClr val="000000"/>
                </a:solidFill>
                <a:cs typeface="Arial" panose="020B0604020202020204" pitchFamily="34" charset="0"/>
              </a:endParaRPr>
            </a:p>
          </p:txBody>
        </p:sp>
        <p:sp>
          <p:nvSpPr>
            <p:cNvPr id="81" name="正方形/長方形 80"/>
            <p:cNvSpPr/>
            <p:nvPr/>
          </p:nvSpPr>
          <p:spPr>
            <a:xfrm>
              <a:off x="2680550" y="5653511"/>
              <a:ext cx="1095111" cy="276999"/>
            </a:xfrm>
            <a:prstGeom prst="rect">
              <a:avLst/>
            </a:prstGeom>
            <a:ln w="6350">
              <a:noFill/>
            </a:ln>
          </p:spPr>
          <p:txBody>
            <a:bodyPr vert="horz" wrap="square" anchor="t">
              <a:spAutoFit/>
            </a:bodyPr>
            <a:lstStyle/>
            <a:p>
              <a:pPr algn="ctr"/>
              <a:r>
                <a:rPr lang="ja-JP" altLang="en-US" sz="1200" dirty="0">
                  <a:solidFill>
                    <a:srgbClr val="000000"/>
                  </a:solidFill>
                </a:rPr>
                <a:t>承認</a:t>
              </a:r>
            </a:p>
          </p:txBody>
        </p:sp>
      </p:grpSp>
      <p:cxnSp>
        <p:nvCxnSpPr>
          <p:cNvPr id="33" name="カギ線コネクタ 32"/>
          <p:cNvCxnSpPr>
            <a:stCxn id="62" idx="3"/>
            <a:endCxn id="77" idx="0"/>
          </p:cNvCxnSpPr>
          <p:nvPr/>
        </p:nvCxnSpPr>
        <p:spPr>
          <a:xfrm>
            <a:off x="2160168" y="2405989"/>
            <a:ext cx="291846" cy="988900"/>
          </a:xfrm>
          <a:prstGeom prst="bentConnector2">
            <a:avLst/>
          </a:prstGeom>
          <a:ln w="63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2" name="カギ線コネクタ 81"/>
          <p:cNvCxnSpPr>
            <a:stCxn id="77" idx="1"/>
            <a:endCxn id="67" idx="2"/>
          </p:cNvCxnSpPr>
          <p:nvPr/>
        </p:nvCxnSpPr>
        <p:spPr>
          <a:xfrm rot="10800000">
            <a:off x="1602169" y="3314602"/>
            <a:ext cx="324893" cy="431543"/>
          </a:xfrm>
          <a:prstGeom prst="bentConnector2">
            <a:avLst/>
          </a:prstGeom>
          <a:ln w="6350">
            <a:solidFill>
              <a:schemeClr val="bg1">
                <a:lumMod val="50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84" name="直線矢印コネクタ 83"/>
          <p:cNvCxnSpPr>
            <a:stCxn id="77" idx="3"/>
            <a:endCxn id="68" idx="1"/>
          </p:cNvCxnSpPr>
          <p:nvPr/>
        </p:nvCxnSpPr>
        <p:spPr>
          <a:xfrm flipV="1">
            <a:off x="2976966" y="3746143"/>
            <a:ext cx="151628" cy="1"/>
          </a:xfrm>
          <a:prstGeom prst="straightConnector1">
            <a:avLst/>
          </a:prstGeom>
          <a:ln w="63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直線矢印コネクタ 84"/>
          <p:cNvCxnSpPr>
            <a:stCxn id="67" idx="0"/>
            <a:endCxn id="62" idx="2"/>
          </p:cNvCxnSpPr>
          <p:nvPr/>
        </p:nvCxnSpPr>
        <p:spPr>
          <a:xfrm flipV="1">
            <a:off x="1602168" y="2636389"/>
            <a:ext cx="0" cy="216547"/>
          </a:xfrm>
          <a:prstGeom prst="straightConnector1">
            <a:avLst/>
          </a:prstGeom>
          <a:ln w="63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9" name="正方形/長方形 88"/>
          <p:cNvSpPr/>
          <p:nvPr/>
        </p:nvSpPr>
        <p:spPr>
          <a:xfrm>
            <a:off x="9109632" y="3515743"/>
            <a:ext cx="720000" cy="460800"/>
          </a:xfrm>
          <a:prstGeom prst="rect">
            <a:avLst/>
          </a:prstGeom>
          <a:ln w="6350">
            <a:solidFill>
              <a:schemeClr val="bg1">
                <a:lumMod val="50000"/>
              </a:schemeClr>
            </a:solidFill>
          </a:ln>
        </p:spPr>
        <p:txBody>
          <a:bodyPr vert="horz" wrap="square" anchor="ctr" anchorCtr="0">
            <a:noAutofit/>
          </a:bodyPr>
          <a:lstStyle/>
          <a:p>
            <a:pPr algn="ctr"/>
            <a:r>
              <a:rPr lang="ja-JP" altLang="en-US" sz="1200" dirty="0">
                <a:solidFill>
                  <a:srgbClr val="000000"/>
                </a:solidFill>
              </a:rPr>
              <a:t>却下</a:t>
            </a:r>
          </a:p>
        </p:txBody>
      </p:sp>
      <p:grpSp>
        <p:nvGrpSpPr>
          <p:cNvPr id="90" name="グループ化 89"/>
          <p:cNvGrpSpPr/>
          <p:nvPr/>
        </p:nvGrpSpPr>
        <p:grpSpPr>
          <a:xfrm>
            <a:off x="5777899" y="3390888"/>
            <a:ext cx="1095111" cy="702509"/>
            <a:chOff x="2680550" y="5438686"/>
            <a:chExt cx="1095111" cy="702509"/>
          </a:xfrm>
        </p:grpSpPr>
        <p:sp>
          <p:nvSpPr>
            <p:cNvPr id="91" name="フローチャート: 判断 90"/>
            <p:cNvSpPr/>
            <p:nvPr/>
          </p:nvSpPr>
          <p:spPr>
            <a:xfrm>
              <a:off x="2703153" y="5438686"/>
              <a:ext cx="1049905" cy="702509"/>
            </a:xfrm>
            <a:prstGeom prst="flowChartDecision">
              <a:avLst/>
            </a:prstGeom>
            <a:noFill/>
            <a:ln w="6350">
              <a:solidFill>
                <a:schemeClr val="bg1">
                  <a:lumMod val="50000"/>
                </a:schemeClr>
              </a:solidFill>
            </a:ln>
          </p:spPr>
          <p:txBody>
            <a:bodyPr wrap="square" rtlCol="0" anchor="ctr">
              <a:noAutofit/>
            </a:bodyPr>
            <a:lstStyle/>
            <a:p>
              <a:pPr algn="ctr"/>
              <a:endParaRPr lang="ja-JP" altLang="en-US" sz="800" dirty="0">
                <a:solidFill>
                  <a:srgbClr val="000000"/>
                </a:solidFill>
                <a:cs typeface="Arial" panose="020B0604020202020204" pitchFamily="34" charset="0"/>
              </a:endParaRPr>
            </a:p>
          </p:txBody>
        </p:sp>
        <p:sp>
          <p:nvSpPr>
            <p:cNvPr id="92" name="正方形/長方形 91"/>
            <p:cNvSpPr/>
            <p:nvPr/>
          </p:nvSpPr>
          <p:spPr>
            <a:xfrm>
              <a:off x="2680550" y="5653511"/>
              <a:ext cx="1095111" cy="276999"/>
            </a:xfrm>
            <a:prstGeom prst="rect">
              <a:avLst/>
            </a:prstGeom>
            <a:ln w="6350">
              <a:noFill/>
            </a:ln>
          </p:spPr>
          <p:txBody>
            <a:bodyPr vert="horz" wrap="square" anchor="t">
              <a:spAutoFit/>
            </a:bodyPr>
            <a:lstStyle/>
            <a:p>
              <a:pPr algn="ctr"/>
              <a:r>
                <a:rPr lang="ja-JP" altLang="en-US" sz="1200" dirty="0">
                  <a:solidFill>
                    <a:srgbClr val="000000"/>
                  </a:solidFill>
                </a:rPr>
                <a:t>完了（合格）</a:t>
              </a:r>
            </a:p>
          </p:txBody>
        </p:sp>
      </p:grpSp>
      <p:cxnSp>
        <p:nvCxnSpPr>
          <p:cNvPr id="94" name="カギ線コネクタ 93"/>
          <p:cNvCxnSpPr>
            <a:stCxn id="91" idx="0"/>
            <a:endCxn id="64" idx="3"/>
          </p:cNvCxnSpPr>
          <p:nvPr/>
        </p:nvCxnSpPr>
        <p:spPr>
          <a:xfrm rot="16200000" flipV="1">
            <a:off x="5613171" y="2678604"/>
            <a:ext cx="984899" cy="439670"/>
          </a:xfrm>
          <a:prstGeom prst="bentConnector2">
            <a:avLst/>
          </a:prstGeom>
          <a:ln w="6350">
            <a:solidFill>
              <a:schemeClr val="bg1">
                <a:lumMod val="50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95" name="カギ線コネクタ 94"/>
          <p:cNvCxnSpPr>
            <a:stCxn id="68" idx="3"/>
            <a:endCxn id="69" idx="1"/>
          </p:cNvCxnSpPr>
          <p:nvPr/>
        </p:nvCxnSpPr>
        <p:spPr>
          <a:xfrm flipV="1">
            <a:off x="4244594" y="3394889"/>
            <a:ext cx="252152" cy="351254"/>
          </a:xfrm>
          <a:prstGeom prst="bentConnector3">
            <a:avLst>
              <a:gd name="adj1" fmla="val 50000"/>
            </a:avLst>
          </a:prstGeom>
          <a:ln w="63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8" name="カギ線コネクタ 97"/>
          <p:cNvCxnSpPr>
            <a:stCxn id="68" idx="3"/>
            <a:endCxn id="71" idx="1"/>
          </p:cNvCxnSpPr>
          <p:nvPr/>
        </p:nvCxnSpPr>
        <p:spPr>
          <a:xfrm>
            <a:off x="4244594" y="3746143"/>
            <a:ext cx="252152" cy="351255"/>
          </a:xfrm>
          <a:prstGeom prst="bentConnector3">
            <a:avLst>
              <a:gd name="adj1" fmla="val 50000"/>
            </a:avLst>
          </a:prstGeom>
          <a:ln w="63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1" name="直線矢印コネクタ 100"/>
          <p:cNvCxnSpPr>
            <a:stCxn id="68" idx="3"/>
            <a:endCxn id="70" idx="1"/>
          </p:cNvCxnSpPr>
          <p:nvPr/>
        </p:nvCxnSpPr>
        <p:spPr>
          <a:xfrm>
            <a:off x="4244594" y="3746143"/>
            <a:ext cx="252152" cy="1"/>
          </a:xfrm>
          <a:prstGeom prst="straightConnector1">
            <a:avLst/>
          </a:prstGeom>
          <a:ln w="63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1" name="カギ線コネクタ 110"/>
          <p:cNvCxnSpPr>
            <a:stCxn id="69" idx="3"/>
            <a:endCxn id="91" idx="1"/>
          </p:cNvCxnSpPr>
          <p:nvPr/>
        </p:nvCxnSpPr>
        <p:spPr>
          <a:xfrm>
            <a:off x="5612746" y="3394889"/>
            <a:ext cx="187756" cy="347254"/>
          </a:xfrm>
          <a:prstGeom prst="bentConnector3">
            <a:avLst>
              <a:gd name="adj1" fmla="val 50000"/>
            </a:avLst>
          </a:prstGeom>
          <a:ln w="63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4" name="カギ線コネクタ 113"/>
          <p:cNvCxnSpPr>
            <a:stCxn id="71" idx="3"/>
            <a:endCxn id="91" idx="1"/>
          </p:cNvCxnSpPr>
          <p:nvPr/>
        </p:nvCxnSpPr>
        <p:spPr>
          <a:xfrm flipV="1">
            <a:off x="5612746" y="3742143"/>
            <a:ext cx="187756" cy="355255"/>
          </a:xfrm>
          <a:prstGeom prst="bentConnector3">
            <a:avLst>
              <a:gd name="adj1" fmla="val 50000"/>
            </a:avLst>
          </a:prstGeom>
          <a:ln w="63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7" name="直線矢印コネクタ 116"/>
          <p:cNvCxnSpPr>
            <a:stCxn id="70" idx="3"/>
            <a:endCxn id="91" idx="1"/>
          </p:cNvCxnSpPr>
          <p:nvPr/>
        </p:nvCxnSpPr>
        <p:spPr>
          <a:xfrm flipV="1">
            <a:off x="5612746" y="3742143"/>
            <a:ext cx="187756" cy="4001"/>
          </a:xfrm>
          <a:prstGeom prst="straightConnector1">
            <a:avLst/>
          </a:prstGeom>
          <a:ln w="63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0" name="直線矢印コネクタ 119"/>
          <p:cNvCxnSpPr>
            <a:stCxn id="73" idx="3"/>
            <a:endCxn id="80" idx="1"/>
          </p:cNvCxnSpPr>
          <p:nvPr/>
        </p:nvCxnSpPr>
        <p:spPr>
          <a:xfrm>
            <a:off x="8082965" y="4428327"/>
            <a:ext cx="185094" cy="0"/>
          </a:xfrm>
          <a:prstGeom prst="straightConnector1">
            <a:avLst/>
          </a:prstGeom>
          <a:ln w="63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6" name="直線矢印コネクタ 125"/>
          <p:cNvCxnSpPr>
            <a:stCxn id="91" idx="3"/>
            <a:endCxn id="72" idx="1"/>
          </p:cNvCxnSpPr>
          <p:nvPr/>
        </p:nvCxnSpPr>
        <p:spPr>
          <a:xfrm>
            <a:off x="6850407" y="3742143"/>
            <a:ext cx="116558" cy="4000"/>
          </a:xfrm>
          <a:prstGeom prst="straightConnector1">
            <a:avLst/>
          </a:prstGeom>
          <a:ln w="63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9" name="直線矢印コネクタ 128"/>
          <p:cNvCxnSpPr>
            <a:stCxn id="72" idx="2"/>
            <a:endCxn id="73" idx="0"/>
          </p:cNvCxnSpPr>
          <p:nvPr/>
        </p:nvCxnSpPr>
        <p:spPr>
          <a:xfrm>
            <a:off x="7524965" y="3976543"/>
            <a:ext cx="0" cy="220951"/>
          </a:xfrm>
          <a:prstGeom prst="straightConnector1">
            <a:avLst/>
          </a:prstGeom>
          <a:ln w="63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6" name="直線矢印コネクタ 135"/>
          <p:cNvCxnSpPr>
            <a:stCxn id="64" idx="1"/>
            <a:endCxn id="62" idx="3"/>
          </p:cNvCxnSpPr>
          <p:nvPr/>
        </p:nvCxnSpPr>
        <p:spPr>
          <a:xfrm flipH="1">
            <a:off x="2160168" y="2405989"/>
            <a:ext cx="2609617" cy="0"/>
          </a:xfrm>
          <a:prstGeom prst="straightConnector1">
            <a:avLst/>
          </a:prstGeom>
          <a:ln w="6350">
            <a:solidFill>
              <a:schemeClr val="bg1">
                <a:lumMod val="50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39" name="直線矢印コネクタ 138"/>
          <p:cNvCxnSpPr>
            <a:stCxn id="72" idx="0"/>
            <a:endCxn id="65" idx="2"/>
          </p:cNvCxnSpPr>
          <p:nvPr/>
        </p:nvCxnSpPr>
        <p:spPr>
          <a:xfrm flipV="1">
            <a:off x="7524965" y="2636389"/>
            <a:ext cx="0" cy="879354"/>
          </a:xfrm>
          <a:prstGeom prst="straightConnector1">
            <a:avLst/>
          </a:prstGeom>
          <a:ln w="6350">
            <a:solidFill>
              <a:schemeClr val="bg1">
                <a:lumMod val="50000"/>
              </a:schemeClr>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2" name="直線矢印コネクタ 141"/>
          <p:cNvCxnSpPr>
            <a:stCxn id="80" idx="0"/>
            <a:endCxn id="66" idx="2"/>
          </p:cNvCxnSpPr>
          <p:nvPr/>
        </p:nvCxnSpPr>
        <p:spPr>
          <a:xfrm flipH="1" flipV="1">
            <a:off x="8786862" y="2636389"/>
            <a:ext cx="6150" cy="1440683"/>
          </a:xfrm>
          <a:prstGeom prst="straightConnector1">
            <a:avLst/>
          </a:prstGeom>
          <a:ln w="63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5" name="カギ線コネクタ 144"/>
          <p:cNvCxnSpPr>
            <a:stCxn id="80" idx="3"/>
            <a:endCxn id="89" idx="2"/>
          </p:cNvCxnSpPr>
          <p:nvPr/>
        </p:nvCxnSpPr>
        <p:spPr>
          <a:xfrm flipV="1">
            <a:off x="9317964" y="3976543"/>
            <a:ext cx="151668" cy="451784"/>
          </a:xfrm>
          <a:prstGeom prst="bentConnector2">
            <a:avLst/>
          </a:prstGeom>
          <a:ln w="6350">
            <a:solidFill>
              <a:schemeClr val="bg1">
                <a:lumMod val="50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48" name="正方形/長方形 147"/>
          <p:cNvSpPr/>
          <p:nvPr/>
        </p:nvSpPr>
        <p:spPr>
          <a:xfrm>
            <a:off x="1590752" y="3763776"/>
            <a:ext cx="408317" cy="246221"/>
          </a:xfrm>
          <a:prstGeom prst="rect">
            <a:avLst/>
          </a:prstGeom>
          <a:ln w="6350">
            <a:noFill/>
          </a:ln>
        </p:spPr>
        <p:txBody>
          <a:bodyPr vert="horz" wrap="square" anchor="t">
            <a:spAutoFit/>
          </a:bodyPr>
          <a:lstStyle/>
          <a:p>
            <a:pPr algn="ctr"/>
            <a:r>
              <a:rPr lang="en-US" altLang="ja-JP" sz="1000" dirty="0">
                <a:solidFill>
                  <a:srgbClr val="000000"/>
                </a:solidFill>
              </a:rPr>
              <a:t>No</a:t>
            </a:r>
            <a:endParaRPr lang="ja-JP" altLang="en-US" sz="1000" dirty="0">
              <a:solidFill>
                <a:srgbClr val="000000"/>
              </a:solidFill>
            </a:endParaRPr>
          </a:p>
        </p:txBody>
      </p:sp>
      <p:sp>
        <p:nvSpPr>
          <p:cNvPr id="149" name="正方形/長方形 148"/>
          <p:cNvSpPr/>
          <p:nvPr/>
        </p:nvSpPr>
        <p:spPr>
          <a:xfrm>
            <a:off x="2819028" y="3763776"/>
            <a:ext cx="408317" cy="246221"/>
          </a:xfrm>
          <a:prstGeom prst="rect">
            <a:avLst/>
          </a:prstGeom>
          <a:ln w="6350">
            <a:noFill/>
          </a:ln>
        </p:spPr>
        <p:txBody>
          <a:bodyPr vert="horz" wrap="square" anchor="t">
            <a:spAutoFit/>
          </a:bodyPr>
          <a:lstStyle/>
          <a:p>
            <a:pPr algn="ctr"/>
            <a:r>
              <a:rPr lang="en-US" altLang="ja-JP" sz="1000" dirty="0">
                <a:solidFill>
                  <a:srgbClr val="000000"/>
                </a:solidFill>
              </a:rPr>
              <a:t>Yes</a:t>
            </a:r>
            <a:endParaRPr lang="ja-JP" altLang="en-US" sz="1000" dirty="0">
              <a:solidFill>
                <a:srgbClr val="000000"/>
              </a:solidFill>
            </a:endParaRPr>
          </a:p>
        </p:txBody>
      </p:sp>
      <p:sp>
        <p:nvSpPr>
          <p:cNvPr id="150" name="正方形/長方形 149"/>
          <p:cNvSpPr/>
          <p:nvPr/>
        </p:nvSpPr>
        <p:spPr>
          <a:xfrm>
            <a:off x="6249144" y="3218142"/>
            <a:ext cx="408317" cy="246221"/>
          </a:xfrm>
          <a:prstGeom prst="rect">
            <a:avLst/>
          </a:prstGeom>
          <a:ln w="6350">
            <a:noFill/>
          </a:ln>
        </p:spPr>
        <p:txBody>
          <a:bodyPr vert="horz" wrap="square" anchor="t">
            <a:spAutoFit/>
          </a:bodyPr>
          <a:lstStyle/>
          <a:p>
            <a:pPr algn="ctr"/>
            <a:r>
              <a:rPr lang="en-US" altLang="ja-JP" sz="1000" dirty="0">
                <a:solidFill>
                  <a:srgbClr val="000000"/>
                </a:solidFill>
              </a:rPr>
              <a:t>No</a:t>
            </a:r>
            <a:endParaRPr lang="ja-JP" altLang="en-US" sz="1000" dirty="0">
              <a:solidFill>
                <a:srgbClr val="000000"/>
              </a:solidFill>
            </a:endParaRPr>
          </a:p>
        </p:txBody>
      </p:sp>
      <p:sp>
        <p:nvSpPr>
          <p:cNvPr id="151" name="正方形/長方形 150"/>
          <p:cNvSpPr/>
          <p:nvPr/>
        </p:nvSpPr>
        <p:spPr>
          <a:xfrm>
            <a:off x="6667984" y="3763776"/>
            <a:ext cx="408317" cy="246221"/>
          </a:xfrm>
          <a:prstGeom prst="rect">
            <a:avLst/>
          </a:prstGeom>
          <a:ln w="6350">
            <a:noFill/>
          </a:ln>
        </p:spPr>
        <p:txBody>
          <a:bodyPr vert="horz" wrap="square" anchor="t">
            <a:spAutoFit/>
          </a:bodyPr>
          <a:lstStyle/>
          <a:p>
            <a:pPr algn="ctr"/>
            <a:r>
              <a:rPr lang="en-US" altLang="ja-JP" sz="1000" dirty="0">
                <a:solidFill>
                  <a:srgbClr val="000000"/>
                </a:solidFill>
              </a:rPr>
              <a:t>Yes</a:t>
            </a:r>
            <a:endParaRPr lang="ja-JP" altLang="en-US" sz="1000" dirty="0">
              <a:solidFill>
                <a:srgbClr val="000000"/>
              </a:solidFill>
            </a:endParaRPr>
          </a:p>
        </p:txBody>
      </p:sp>
      <p:sp>
        <p:nvSpPr>
          <p:cNvPr id="152" name="正方形/長方形 151"/>
          <p:cNvSpPr/>
          <p:nvPr/>
        </p:nvSpPr>
        <p:spPr>
          <a:xfrm>
            <a:off x="8749512" y="3933056"/>
            <a:ext cx="408317" cy="246221"/>
          </a:xfrm>
          <a:prstGeom prst="rect">
            <a:avLst/>
          </a:prstGeom>
          <a:ln w="6350">
            <a:noFill/>
          </a:ln>
        </p:spPr>
        <p:txBody>
          <a:bodyPr vert="horz" wrap="square" anchor="t">
            <a:spAutoFit/>
          </a:bodyPr>
          <a:lstStyle/>
          <a:p>
            <a:pPr algn="ctr"/>
            <a:r>
              <a:rPr lang="en-US" altLang="ja-JP" sz="1000" dirty="0">
                <a:solidFill>
                  <a:srgbClr val="000000"/>
                </a:solidFill>
              </a:rPr>
              <a:t>Yes</a:t>
            </a:r>
            <a:endParaRPr lang="ja-JP" altLang="en-US" sz="1000" dirty="0">
              <a:solidFill>
                <a:srgbClr val="000000"/>
              </a:solidFill>
            </a:endParaRPr>
          </a:p>
        </p:txBody>
      </p:sp>
      <p:sp>
        <p:nvSpPr>
          <p:cNvPr id="153" name="正方形/長方形 152"/>
          <p:cNvSpPr/>
          <p:nvPr/>
        </p:nvSpPr>
        <p:spPr>
          <a:xfrm>
            <a:off x="9397584" y="4248090"/>
            <a:ext cx="408317" cy="246221"/>
          </a:xfrm>
          <a:prstGeom prst="rect">
            <a:avLst/>
          </a:prstGeom>
          <a:ln w="6350">
            <a:noFill/>
          </a:ln>
        </p:spPr>
        <p:txBody>
          <a:bodyPr vert="horz" wrap="square" anchor="t">
            <a:spAutoFit/>
          </a:bodyPr>
          <a:lstStyle/>
          <a:p>
            <a:pPr algn="ctr"/>
            <a:r>
              <a:rPr lang="en-US" altLang="ja-JP" sz="1000" dirty="0">
                <a:solidFill>
                  <a:srgbClr val="000000"/>
                </a:solidFill>
              </a:rPr>
              <a:t>No</a:t>
            </a:r>
            <a:endParaRPr lang="ja-JP" altLang="en-US" sz="1000" dirty="0">
              <a:solidFill>
                <a:srgbClr val="000000"/>
              </a:solidFill>
            </a:endParaRPr>
          </a:p>
        </p:txBody>
      </p:sp>
      <p:grpSp>
        <p:nvGrpSpPr>
          <p:cNvPr id="156" name="グループ化 7"/>
          <p:cNvGrpSpPr/>
          <p:nvPr/>
        </p:nvGrpSpPr>
        <p:grpSpPr>
          <a:xfrm>
            <a:off x="200472" y="4941168"/>
            <a:ext cx="4154689" cy="288032"/>
            <a:chOff x="4944173" y="2113806"/>
            <a:chExt cx="5861371" cy="288032"/>
          </a:xfrm>
        </p:grpSpPr>
        <p:cxnSp>
          <p:nvCxnSpPr>
            <p:cNvPr id="157" name="直線コネクタ 156"/>
            <p:cNvCxnSpPr/>
            <p:nvPr/>
          </p:nvCxnSpPr>
          <p:spPr>
            <a:xfrm>
              <a:off x="4944173" y="2329830"/>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58"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販売許可の手続料と期間</a:t>
              </a:r>
              <a:endParaRPr lang="zh-TW" altLang="en-US" sz="1400" dirty="0">
                <a:solidFill>
                  <a:srgbClr val="000000"/>
                </a:solidFill>
                <a:latin typeface="Arial Black" pitchFamily="34" charset="0"/>
                <a:ea typeface="HGP創英角ｺﾞｼｯｸUB" pitchFamily="50" charset="-128"/>
              </a:endParaRPr>
            </a:p>
          </p:txBody>
        </p:sp>
      </p:grpSp>
      <p:graphicFrame>
        <p:nvGraphicFramePr>
          <p:cNvPr id="159" name="Group 1026"/>
          <p:cNvGraphicFramePr>
            <a:graphicFrameLocks noGrp="1"/>
          </p:cNvGraphicFramePr>
          <p:nvPr>
            <p:extLst>
              <p:ext uri="{D42A27DB-BD31-4B8C-83A1-F6EECF244321}">
                <p14:modId xmlns:p14="http://schemas.microsoft.com/office/powerpoint/2010/main" val="2974086011"/>
              </p:ext>
            </p:extLst>
          </p:nvPr>
        </p:nvGraphicFramePr>
        <p:xfrm>
          <a:off x="200472" y="5229200"/>
          <a:ext cx="4154689" cy="1320970"/>
        </p:xfrm>
        <a:graphic>
          <a:graphicData uri="http://schemas.openxmlformats.org/drawingml/2006/table">
            <a:tbl>
              <a:tblPr/>
              <a:tblGrid>
                <a:gridCol w="994371">
                  <a:extLst>
                    <a:ext uri="{9D8B030D-6E8A-4147-A177-3AD203B41FA5}">
                      <a16:colId xmlns:a16="http://schemas.microsoft.com/office/drawing/2014/main" val="20000"/>
                    </a:ext>
                  </a:extLst>
                </a:gridCol>
                <a:gridCol w="1037234">
                  <a:extLst>
                    <a:ext uri="{9D8B030D-6E8A-4147-A177-3AD203B41FA5}">
                      <a16:colId xmlns:a16="http://schemas.microsoft.com/office/drawing/2014/main" val="20001"/>
                    </a:ext>
                  </a:extLst>
                </a:gridCol>
                <a:gridCol w="2123084">
                  <a:extLst>
                    <a:ext uri="{9D8B030D-6E8A-4147-A177-3AD203B41FA5}">
                      <a16:colId xmlns:a16="http://schemas.microsoft.com/office/drawing/2014/main" val="20002"/>
                    </a:ext>
                  </a:extLst>
                </a:gridCol>
              </a:tblGrid>
              <a:tr h="0">
                <a:tc>
                  <a:txBody>
                    <a:bodyPr/>
                    <a:lstStyle/>
                    <a:p>
                      <a:pPr marL="0" marR="0" lvl="0" indent="0" algn="ctr" defTabSz="1019175" rtl="0" eaLnBrk="1" fontAlgn="base" latinLnBrk="0" hangingPunct="1">
                        <a:lnSpc>
                          <a:spcPct val="100000"/>
                        </a:lnSpc>
                        <a:spcBef>
                          <a:spcPct val="30000"/>
                        </a:spcBef>
                        <a:spcAft>
                          <a:spcPct val="0"/>
                        </a:spcAft>
                        <a:buClr>
                          <a:schemeClr val="bg2"/>
                        </a:buClr>
                        <a:buSzTx/>
                        <a:buFont typeface="Wingdings" pitchFamily="2" charset="2"/>
                        <a:buNone/>
                        <a:tabLst>
                          <a:tab pos="723900" algn="l"/>
                          <a:tab pos="1620838" algn="l"/>
                        </a:tabLst>
                        <a:defRPr/>
                      </a:pPr>
                      <a:r>
                        <a:rPr kumimoji="1" lang="ja-JP" altLang="en-US" sz="1100" b="0" i="0" u="none" strike="noStrike" cap="none" normalizeH="0" baseline="0" dirty="0">
                          <a:ln>
                            <a:noFill/>
                          </a:ln>
                          <a:solidFill>
                            <a:schemeClr val="bg1"/>
                          </a:solidFill>
                          <a:effectLst/>
                          <a:latin typeface="HGP創英角ｺﾞｼｯｸUB" panose="020B0900000000000000" pitchFamily="50" charset="-128"/>
                          <a:ea typeface="HGP創英角ｺﾞｼｯｸUB" panose="020B0900000000000000" pitchFamily="50" charset="-128"/>
                        </a:rPr>
                        <a:t>分類</a:t>
                      </a:r>
                      <a:endParaRPr kumimoji="1" lang="en-US" altLang="ja-JP" sz="1100" b="0" i="0" u="none" strike="noStrike" cap="none" normalizeH="0" baseline="0" dirty="0">
                        <a:ln>
                          <a:noFill/>
                        </a:ln>
                        <a:solidFill>
                          <a:schemeClr val="bg1"/>
                        </a:solidFill>
                        <a:effectLst/>
                        <a:latin typeface="HGP創英角ｺﾞｼｯｸUB" panose="020B0900000000000000" pitchFamily="50" charset="-128"/>
                        <a:ea typeface="HGP創英角ｺﾞｼｯｸUB" panose="020B0900000000000000" pitchFamily="50" charset="-128"/>
                      </a:endParaRPr>
                    </a:p>
                  </a:txBody>
                  <a:tcPr marL="89992" marR="89992" marT="71995" marB="71995" anchor="ctr" horzOverflow="overflow">
                    <a:lnL w="9525"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rgbClr val="3D6AA7"/>
                    </a:solidFill>
                  </a:tcPr>
                </a:tc>
                <a:tc>
                  <a:txBody>
                    <a:bodyPr/>
                    <a:lstStyle/>
                    <a:p>
                      <a:pPr marL="0" marR="0" lvl="0" indent="0" algn="ctr" defTabSz="1019175" rtl="0" eaLnBrk="1" fontAlgn="base" latinLnBrk="0" hangingPunct="1">
                        <a:lnSpc>
                          <a:spcPct val="100000"/>
                        </a:lnSpc>
                        <a:spcBef>
                          <a:spcPct val="30000"/>
                        </a:spcBef>
                        <a:spcAft>
                          <a:spcPct val="0"/>
                        </a:spcAft>
                        <a:buClr>
                          <a:schemeClr val="bg2"/>
                        </a:buClr>
                        <a:buSzTx/>
                        <a:buFont typeface="Wingdings" pitchFamily="2" charset="2"/>
                        <a:buNone/>
                        <a:tabLst>
                          <a:tab pos="723900" algn="l"/>
                          <a:tab pos="1620838" algn="l"/>
                        </a:tabLst>
                      </a:pPr>
                      <a:r>
                        <a:rPr kumimoji="1" lang="ja-JP" altLang="en-US" sz="1100" b="0" i="0" u="none" strike="noStrike" cap="none" normalizeH="0" baseline="0" dirty="0">
                          <a:ln>
                            <a:noFill/>
                          </a:ln>
                          <a:solidFill>
                            <a:schemeClr val="bg1"/>
                          </a:solidFill>
                          <a:effectLst/>
                          <a:latin typeface="HGP創英角ｺﾞｼｯｸUB" panose="020B0900000000000000" pitchFamily="50" charset="-128"/>
                          <a:ea typeface="HGP創英角ｺﾞｼｯｸUB" panose="020B0900000000000000" pitchFamily="50" charset="-128"/>
                        </a:rPr>
                        <a:t>手数料（</a:t>
                      </a:r>
                      <a:r>
                        <a:rPr kumimoji="1" lang="en-US" altLang="ja-JP" sz="1100" b="0" i="0" u="none" strike="noStrike" cap="none" normalizeH="0" baseline="0" dirty="0">
                          <a:ln>
                            <a:noFill/>
                          </a:ln>
                          <a:solidFill>
                            <a:schemeClr val="bg1"/>
                          </a:solidFill>
                          <a:effectLst/>
                          <a:latin typeface="HGP創英角ｺﾞｼｯｸUB" panose="020B0900000000000000" pitchFamily="50" charset="-128"/>
                          <a:ea typeface="HGP創英角ｺﾞｼｯｸUB" panose="020B0900000000000000" pitchFamily="50" charset="-128"/>
                        </a:rPr>
                        <a:t>US$</a:t>
                      </a:r>
                      <a:r>
                        <a:rPr kumimoji="1" lang="ja-JP" altLang="en-US" sz="1100" b="0" i="0" u="none" strike="noStrike" cap="none" normalizeH="0" baseline="0" dirty="0">
                          <a:ln>
                            <a:noFill/>
                          </a:ln>
                          <a:solidFill>
                            <a:schemeClr val="bg1"/>
                          </a:solidFill>
                          <a:effectLst/>
                          <a:latin typeface="HGP創英角ｺﾞｼｯｸUB" panose="020B0900000000000000" pitchFamily="50" charset="-128"/>
                          <a:ea typeface="HGP創英角ｺﾞｼｯｸUB" panose="020B0900000000000000" pitchFamily="50" charset="-128"/>
                        </a:rPr>
                        <a:t>）</a:t>
                      </a:r>
                      <a:endParaRPr kumimoji="1" lang="en-US" altLang="ja-JP" sz="1100" b="0" i="0" u="none" strike="noStrike" cap="none" normalizeH="0" baseline="0" dirty="0">
                        <a:ln>
                          <a:noFill/>
                        </a:ln>
                        <a:solidFill>
                          <a:schemeClr val="bg1"/>
                        </a:solidFill>
                        <a:effectLst/>
                        <a:latin typeface="HGP創英角ｺﾞｼｯｸUB" panose="020B0900000000000000" pitchFamily="50" charset="-128"/>
                        <a:ea typeface="HGP創英角ｺﾞｼｯｸUB" panose="020B0900000000000000" pitchFamily="50" charset="-128"/>
                      </a:endParaRPr>
                    </a:p>
                  </a:txBody>
                  <a:tcPr marL="89992" marR="89992" marT="71995" marB="71995" anchor="ctr" horzOverflow="overflow">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rgbClr val="3D6AA7"/>
                    </a:solidFill>
                  </a:tcPr>
                </a:tc>
                <a:tc>
                  <a:txBody>
                    <a:bodyPr/>
                    <a:lstStyle/>
                    <a:p>
                      <a:pPr marL="0" marR="0" lvl="0" indent="0" algn="ctr" defTabSz="1019175" rtl="0" eaLnBrk="1" fontAlgn="base" latinLnBrk="0" hangingPunct="1">
                        <a:lnSpc>
                          <a:spcPct val="100000"/>
                        </a:lnSpc>
                        <a:spcBef>
                          <a:spcPct val="30000"/>
                        </a:spcBef>
                        <a:spcAft>
                          <a:spcPct val="0"/>
                        </a:spcAft>
                        <a:buClr>
                          <a:schemeClr val="bg2"/>
                        </a:buClr>
                        <a:buSzTx/>
                        <a:buFont typeface="Wingdings" pitchFamily="2" charset="2"/>
                        <a:buNone/>
                        <a:tabLst>
                          <a:tab pos="723900" algn="l"/>
                          <a:tab pos="1620838" algn="l"/>
                        </a:tabLst>
                      </a:pPr>
                      <a:r>
                        <a:rPr kumimoji="1" lang="ja-JP" altLang="en-US" sz="1100" b="0" i="0" u="none" strike="noStrike" cap="none" normalizeH="0" baseline="0" dirty="0">
                          <a:ln>
                            <a:noFill/>
                          </a:ln>
                          <a:solidFill>
                            <a:schemeClr val="bg1"/>
                          </a:solidFill>
                          <a:effectLst/>
                          <a:latin typeface="HGP創英角ｺﾞｼｯｸUB" panose="020B0900000000000000" pitchFamily="50" charset="-128"/>
                          <a:ea typeface="HGP創英角ｺﾞｼｯｸUB" panose="020B0900000000000000" pitchFamily="50" charset="-128"/>
                        </a:rPr>
                        <a:t>手続き期間（目標）</a:t>
                      </a:r>
                      <a:endParaRPr kumimoji="1" lang="en-US" altLang="ja-JP" sz="1100" b="0" i="0" u="none" strike="noStrike" cap="none" normalizeH="0" baseline="0" dirty="0">
                        <a:ln>
                          <a:noFill/>
                        </a:ln>
                        <a:solidFill>
                          <a:schemeClr val="bg1"/>
                        </a:solidFill>
                        <a:effectLst/>
                        <a:latin typeface="HGP創英角ｺﾞｼｯｸUB" panose="020B0900000000000000" pitchFamily="50" charset="-128"/>
                        <a:ea typeface="HGP創英角ｺﾞｼｯｸUB" panose="020B0900000000000000" pitchFamily="50" charset="-128"/>
                      </a:endParaRPr>
                    </a:p>
                  </a:txBody>
                  <a:tcPr marL="89992" marR="89992" marT="71995" marB="71995" anchor="ctr" horzOverflow="overflow">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rgbClr val="3D6AA7"/>
                    </a:solidFill>
                  </a:tcPr>
                </a:tc>
                <a:extLst>
                  <a:ext uri="{0D108BD9-81ED-4DB2-BD59-A6C34878D82A}">
                    <a16:rowId xmlns:a16="http://schemas.microsoft.com/office/drawing/2014/main" val="10000"/>
                  </a:ext>
                </a:extLst>
              </a:tr>
              <a:tr h="267763">
                <a:tc>
                  <a:txBody>
                    <a:bodyPr/>
                    <a:lstStyle/>
                    <a:p>
                      <a:pPr marL="0" marR="0" lvl="0" indent="0" algn="l" defTabSz="1019175" rtl="0" eaLnBrk="1" fontAlgn="base" latinLnBrk="0" hangingPunct="1">
                        <a:lnSpc>
                          <a:spcPct val="100000"/>
                        </a:lnSpc>
                        <a:spcBef>
                          <a:spcPct val="30000"/>
                        </a:spcBef>
                        <a:spcAft>
                          <a:spcPct val="0"/>
                        </a:spcAft>
                        <a:buClr>
                          <a:schemeClr val="bg2"/>
                        </a:buClr>
                        <a:buSzTx/>
                        <a:buFont typeface="Wingdings" pitchFamily="2" charset="2"/>
                        <a:buNone/>
                        <a:tabLst>
                          <a:tab pos="723900" algn="l"/>
                          <a:tab pos="1620838" algn="l"/>
                        </a:tabLst>
                        <a:defRPr/>
                      </a:pPr>
                      <a:r>
                        <a:rPr kumimoji="1" lang="ja-JP" altLang="en-US" sz="1100" b="0" i="0" u="none" strike="noStrike" cap="none" normalizeH="0" baseline="0" dirty="0">
                          <a:ln>
                            <a:noFill/>
                          </a:ln>
                          <a:solidFill>
                            <a:sysClr val="windowText" lastClr="000000"/>
                          </a:solidFill>
                          <a:effectLst/>
                          <a:latin typeface="HGP創英角ｺﾞｼｯｸUB" panose="020B0900000000000000" pitchFamily="50" charset="-128"/>
                          <a:ea typeface="HGP創英角ｺﾞｼｯｸUB" panose="020B0900000000000000" pitchFamily="50" charset="-128"/>
                        </a:rPr>
                        <a:t>新薬</a:t>
                      </a:r>
                      <a:endParaRPr kumimoji="1" lang="en-US" altLang="ja-JP" sz="1100" b="0" i="0" u="none" strike="noStrike" cap="none" normalizeH="0" baseline="0" dirty="0">
                        <a:ln>
                          <a:noFill/>
                        </a:ln>
                        <a:solidFill>
                          <a:sysClr val="windowText" lastClr="000000"/>
                        </a:solidFill>
                        <a:effectLst/>
                        <a:latin typeface="HGP創英角ｺﾞｼｯｸUB" panose="020B0900000000000000" pitchFamily="50" charset="-128"/>
                        <a:ea typeface="HGP創英角ｺﾞｼｯｸUB" panose="020B0900000000000000" pitchFamily="50" charset="-128"/>
                      </a:endParaRPr>
                    </a:p>
                  </a:txBody>
                  <a:tcPr marL="89992" marR="89992" marT="71995" marB="71995"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EBEBE"/>
                    </a:solidFill>
                  </a:tcPr>
                </a:tc>
                <a:tc>
                  <a:txBody>
                    <a:bodyPr/>
                    <a:lstStyle/>
                    <a:p>
                      <a:pPr marL="0" marR="0" lvl="0" indent="0" algn="r" defTabSz="1019175" rtl="0" eaLnBrk="1" fontAlgn="base" latinLnBrk="0" hangingPunct="1">
                        <a:lnSpc>
                          <a:spcPct val="100000"/>
                        </a:lnSpc>
                        <a:spcBef>
                          <a:spcPct val="30000"/>
                        </a:spcBef>
                        <a:spcAft>
                          <a:spcPct val="0"/>
                        </a:spcAft>
                        <a:buClr>
                          <a:schemeClr val="tx1"/>
                        </a:buClr>
                        <a:buSzTx/>
                        <a:buFont typeface="Arial" pitchFamily="34" charset="0"/>
                        <a:buNone/>
                        <a:tabLst>
                          <a:tab pos="723900" algn="l"/>
                          <a:tab pos="1620838" algn="l"/>
                        </a:tabLst>
                        <a:defRPr/>
                      </a:pPr>
                      <a:r>
                        <a:rPr kumimoji="1" lang="en-US" altLang="ja-JP" sz="1000" b="0" i="0" u="none" strike="noStrike" kern="1200" cap="none" normalizeH="0" baseline="0" dirty="0">
                          <a:ln>
                            <a:noFill/>
                          </a:ln>
                          <a:solidFill>
                            <a:schemeClr val="tx1"/>
                          </a:solidFill>
                          <a:effectLst/>
                          <a:latin typeface="Arial" pitchFamily="34" charset="0"/>
                          <a:ea typeface="ＭＳ Ｐゴシック" pitchFamily="50" charset="-128"/>
                          <a:cs typeface="Arial" pitchFamily="34" charset="0"/>
                        </a:rPr>
                        <a:t>25,333</a:t>
                      </a:r>
                      <a:endParaRPr kumimoji="1" lang="ja-JP" altLang="en-US" sz="1000" b="0" i="0" u="none" strike="noStrike" kern="1200" cap="none" normalizeH="0" baseline="0" dirty="0">
                        <a:ln>
                          <a:noFill/>
                        </a:ln>
                        <a:solidFill>
                          <a:schemeClr val="tx1"/>
                        </a:solidFill>
                        <a:effectLst/>
                        <a:latin typeface="Arial" pitchFamily="34" charset="0"/>
                        <a:ea typeface="ＭＳ Ｐゴシック" pitchFamily="50" charset="-128"/>
                        <a:cs typeface="Arial" pitchFamily="34" charset="0"/>
                      </a:endParaRPr>
                    </a:p>
                  </a:txBody>
                  <a:tcPr marL="89992" marR="89992" marT="71995" marB="71995" anchor="ctr" horzOverflow="overflow">
                    <a:lnL w="12700" cap="flat" cmpd="sng" algn="ctr">
                      <a:no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solidFill>
                      <a:srgbClr val="FFFFFF"/>
                    </a:solidFill>
                  </a:tcPr>
                </a:tc>
                <a:tc>
                  <a:txBody>
                    <a:bodyPr/>
                    <a:lstStyle/>
                    <a:p>
                      <a:pPr marL="133350" marR="0" lvl="0" indent="-133350" algn="just" defTabSz="1019175" rtl="0" eaLnBrk="1" fontAlgn="ctr" latinLnBrk="0" hangingPunct="1">
                        <a:lnSpc>
                          <a:spcPct val="110000"/>
                        </a:lnSpc>
                        <a:spcBef>
                          <a:spcPts val="0"/>
                        </a:spcBef>
                        <a:spcAft>
                          <a:spcPts val="200"/>
                        </a:spcAft>
                        <a:buClr>
                          <a:srgbClr val="3D6AA7"/>
                        </a:buClr>
                        <a:buSzPct val="90000"/>
                        <a:buFont typeface="Wingdings" panose="05000000000000000000" pitchFamily="2" charset="2"/>
                        <a:buChar char="l"/>
                        <a:tabLst>
                          <a:tab pos="723900" algn="l"/>
                          <a:tab pos="1620838" algn="l"/>
                        </a:tabLst>
                        <a:defRPr/>
                      </a:pPr>
                      <a:r>
                        <a:rPr kumimoji="1" lang="en-US" altLang="ja-JP" sz="1000" b="0" i="0" u="none" strike="noStrike" kern="1200" cap="none" spc="0" normalizeH="0" baseline="0" dirty="0">
                          <a:ln>
                            <a:noFill/>
                          </a:ln>
                          <a:solidFill>
                            <a:srgbClr val="000000"/>
                          </a:solidFill>
                          <a:effectLst/>
                          <a:uLnTx/>
                          <a:uFillTx/>
                          <a:latin typeface="+mn-lt"/>
                          <a:ea typeface="+mn-ea"/>
                          <a:cs typeface="+mn-cs"/>
                        </a:rPr>
                        <a:t>SRA</a:t>
                      </a:r>
                      <a:r>
                        <a:rPr kumimoji="1" lang="en-US" altLang="ja-JP" sz="1000" b="0" i="0" u="none" strike="noStrike" kern="1200" cap="none" spc="0" normalizeH="0" baseline="30000" dirty="0">
                          <a:ln>
                            <a:noFill/>
                          </a:ln>
                          <a:solidFill>
                            <a:srgbClr val="000000"/>
                          </a:solidFill>
                          <a:effectLst/>
                          <a:uLnTx/>
                          <a:uFillTx/>
                          <a:latin typeface="+mn-lt"/>
                          <a:ea typeface="+mn-ea"/>
                          <a:cs typeface="+mn-cs"/>
                        </a:rPr>
                        <a:t>※</a:t>
                      </a:r>
                      <a:r>
                        <a:rPr kumimoji="1" lang="ja-JP" altLang="en-US" sz="1000" b="0" i="0" u="none" strike="noStrike" kern="1200" cap="none" spc="0" normalizeH="0" baseline="0" dirty="0">
                          <a:ln>
                            <a:noFill/>
                          </a:ln>
                          <a:solidFill>
                            <a:srgbClr val="000000"/>
                          </a:solidFill>
                          <a:effectLst/>
                          <a:uLnTx/>
                          <a:uFillTx/>
                          <a:latin typeface="+mn-lt"/>
                          <a:ea typeface="+mn-ea"/>
                          <a:cs typeface="+mn-cs"/>
                        </a:rPr>
                        <a:t>に登録がある製品：</a:t>
                      </a:r>
                      <a:r>
                        <a:rPr kumimoji="1" lang="en-US" altLang="ja-JP" sz="1000" b="0" i="0" u="none" strike="noStrike" kern="1200" cap="none" spc="0" normalizeH="0" baseline="0" dirty="0">
                          <a:ln>
                            <a:noFill/>
                          </a:ln>
                          <a:solidFill>
                            <a:srgbClr val="000000"/>
                          </a:solidFill>
                          <a:effectLst/>
                          <a:uLnTx/>
                          <a:uFillTx/>
                          <a:latin typeface="+mn-lt"/>
                          <a:ea typeface="+mn-ea"/>
                          <a:cs typeface="+mn-cs"/>
                        </a:rPr>
                        <a:t>290</a:t>
                      </a:r>
                      <a:r>
                        <a:rPr kumimoji="1" lang="ja-JP" altLang="en-US" sz="1000" b="0" i="0" u="none" strike="noStrike" kern="1200" cap="none" spc="0" normalizeH="0" baseline="0" dirty="0">
                          <a:ln>
                            <a:noFill/>
                          </a:ln>
                          <a:solidFill>
                            <a:srgbClr val="000000"/>
                          </a:solidFill>
                          <a:effectLst/>
                          <a:uLnTx/>
                          <a:uFillTx/>
                          <a:latin typeface="+mn-lt"/>
                          <a:ea typeface="+mn-ea"/>
                          <a:cs typeface="+mn-cs"/>
                        </a:rPr>
                        <a:t>日</a:t>
                      </a:r>
                      <a:endParaRPr kumimoji="1" lang="en-US" altLang="ja-JP" sz="1000" b="0" i="0" u="none" strike="noStrike" kern="1200" cap="none" spc="0" normalizeH="0" baseline="0" dirty="0">
                        <a:ln>
                          <a:noFill/>
                        </a:ln>
                        <a:solidFill>
                          <a:srgbClr val="000000"/>
                        </a:solidFill>
                        <a:effectLst/>
                        <a:uLnTx/>
                        <a:uFillTx/>
                        <a:latin typeface="+mn-lt"/>
                        <a:ea typeface="+mn-ea"/>
                        <a:cs typeface="+mn-cs"/>
                      </a:endParaRPr>
                    </a:p>
                    <a:p>
                      <a:pPr marL="133350" marR="0" lvl="0" indent="-133350" algn="just" defTabSz="1019175" rtl="0" eaLnBrk="1" fontAlgn="ctr" latinLnBrk="0" hangingPunct="1">
                        <a:lnSpc>
                          <a:spcPct val="110000"/>
                        </a:lnSpc>
                        <a:spcBef>
                          <a:spcPts val="0"/>
                        </a:spcBef>
                        <a:spcAft>
                          <a:spcPts val="200"/>
                        </a:spcAft>
                        <a:buClr>
                          <a:srgbClr val="3D6AA7"/>
                        </a:buClr>
                        <a:buSzPct val="90000"/>
                        <a:buFont typeface="Wingdings" panose="05000000000000000000" pitchFamily="2" charset="2"/>
                        <a:buChar char="l"/>
                        <a:tabLst>
                          <a:tab pos="723900" algn="l"/>
                          <a:tab pos="1620838" algn="l"/>
                        </a:tabLst>
                        <a:defRPr/>
                      </a:pPr>
                      <a:r>
                        <a:rPr kumimoji="1" lang="ja-JP" altLang="en-US" sz="1000" b="0" i="0" u="none" strike="noStrike" kern="1200" cap="none" spc="0" normalizeH="0" baseline="0" dirty="0">
                          <a:ln>
                            <a:noFill/>
                          </a:ln>
                          <a:solidFill>
                            <a:srgbClr val="000000"/>
                          </a:solidFill>
                          <a:effectLst/>
                          <a:uLnTx/>
                          <a:uFillTx/>
                          <a:latin typeface="+mn-lt"/>
                          <a:ea typeface="+mn-ea"/>
                          <a:cs typeface="+mn-cs"/>
                        </a:rPr>
                        <a:t>それ以外</a:t>
                      </a:r>
                      <a:r>
                        <a:rPr kumimoji="1" lang="en-US" altLang="ja-JP" sz="1000" b="0" i="0" u="none" strike="noStrike" kern="1200" cap="none" spc="0" normalizeH="0" baseline="0" dirty="0">
                          <a:ln>
                            <a:noFill/>
                          </a:ln>
                          <a:solidFill>
                            <a:srgbClr val="000000"/>
                          </a:solidFill>
                          <a:effectLst/>
                          <a:uLnTx/>
                          <a:uFillTx/>
                          <a:latin typeface="+mn-lt"/>
                          <a:ea typeface="+mn-ea"/>
                          <a:cs typeface="+mn-cs"/>
                        </a:rPr>
                        <a:t>415</a:t>
                      </a:r>
                      <a:r>
                        <a:rPr kumimoji="1" lang="ja-JP" altLang="en-US" sz="1000" b="0" i="0" u="none" strike="noStrike" kern="1200" cap="none" spc="0" normalizeH="0" baseline="0" dirty="0">
                          <a:ln>
                            <a:noFill/>
                          </a:ln>
                          <a:solidFill>
                            <a:srgbClr val="000000"/>
                          </a:solidFill>
                          <a:effectLst/>
                          <a:uLnTx/>
                          <a:uFillTx/>
                          <a:latin typeface="+mn-lt"/>
                          <a:ea typeface="+mn-ea"/>
                          <a:cs typeface="+mn-cs"/>
                        </a:rPr>
                        <a:t>日</a:t>
                      </a:r>
                    </a:p>
                  </a:txBody>
                  <a:tcPr marL="89992" marR="89992" marT="71995" marB="71995" anchor="ctr" horzOverflow="overflow">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1"/>
                  </a:ext>
                </a:extLst>
              </a:tr>
              <a:tr h="267763">
                <a:tc>
                  <a:txBody>
                    <a:bodyPr/>
                    <a:lstStyle/>
                    <a:p>
                      <a:pPr marL="0" marR="0" lvl="0" indent="0" algn="l" defTabSz="1019175" rtl="0" eaLnBrk="1" fontAlgn="base" latinLnBrk="0" hangingPunct="1">
                        <a:lnSpc>
                          <a:spcPct val="100000"/>
                        </a:lnSpc>
                        <a:spcBef>
                          <a:spcPct val="30000"/>
                        </a:spcBef>
                        <a:spcAft>
                          <a:spcPct val="0"/>
                        </a:spcAft>
                        <a:buClr>
                          <a:schemeClr val="bg2"/>
                        </a:buClr>
                        <a:buSzTx/>
                        <a:buFont typeface="Wingdings" pitchFamily="2" charset="2"/>
                        <a:buNone/>
                        <a:tabLst>
                          <a:tab pos="723900" algn="l"/>
                          <a:tab pos="1620838" algn="l"/>
                        </a:tabLst>
                        <a:defRPr/>
                      </a:pPr>
                      <a:r>
                        <a:rPr kumimoji="1" lang="ja-JP" altLang="en-US" sz="1100" b="0" i="0" u="none" strike="noStrike" cap="none" normalizeH="0" baseline="0" dirty="0">
                          <a:ln>
                            <a:noFill/>
                          </a:ln>
                          <a:solidFill>
                            <a:sysClr val="windowText" lastClr="000000"/>
                          </a:solidFill>
                          <a:effectLst/>
                          <a:latin typeface="HGP創英角ｺﾞｼｯｸUB" panose="020B0900000000000000" pitchFamily="50" charset="-128"/>
                          <a:ea typeface="HGP創英角ｺﾞｼｯｸUB" panose="020B0900000000000000" pitchFamily="50" charset="-128"/>
                        </a:rPr>
                        <a:t>後発医薬品</a:t>
                      </a:r>
                      <a:endParaRPr kumimoji="1" lang="en-US" altLang="ja-JP" sz="1100" b="0" i="0" u="none" strike="noStrike" cap="none" normalizeH="0" baseline="0" dirty="0">
                        <a:ln>
                          <a:noFill/>
                        </a:ln>
                        <a:solidFill>
                          <a:sysClr val="windowText" lastClr="000000"/>
                        </a:solidFill>
                        <a:effectLst/>
                        <a:latin typeface="HGP創英角ｺﾞｼｯｸUB" panose="020B0900000000000000" pitchFamily="50" charset="-128"/>
                        <a:ea typeface="HGP創英角ｺﾞｼｯｸUB" panose="020B0900000000000000" pitchFamily="50" charset="-128"/>
                      </a:endParaRPr>
                    </a:p>
                  </a:txBody>
                  <a:tcPr marL="89992" marR="89992" marT="71995" marB="71995"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EBEBE"/>
                    </a:solidFill>
                  </a:tcPr>
                </a:tc>
                <a:tc>
                  <a:txBody>
                    <a:bodyPr/>
                    <a:lstStyle/>
                    <a:p>
                      <a:pPr marL="0" marR="0" lvl="0" indent="0" algn="r" defTabSz="1019175" rtl="0" eaLnBrk="1" fontAlgn="base" latinLnBrk="0" hangingPunct="1">
                        <a:lnSpc>
                          <a:spcPct val="100000"/>
                        </a:lnSpc>
                        <a:spcBef>
                          <a:spcPct val="30000"/>
                        </a:spcBef>
                        <a:spcAft>
                          <a:spcPct val="0"/>
                        </a:spcAft>
                        <a:buClr>
                          <a:schemeClr val="tx1"/>
                        </a:buClr>
                        <a:buSzTx/>
                        <a:buFont typeface="Arial" pitchFamily="34" charset="0"/>
                        <a:buNone/>
                        <a:tabLst>
                          <a:tab pos="723900" algn="l"/>
                          <a:tab pos="1620838" algn="l"/>
                        </a:tabLst>
                        <a:defRPr/>
                      </a:pPr>
                      <a:r>
                        <a:rPr kumimoji="1" lang="en-US" altLang="ja-JP" sz="1000" b="0" i="0" u="none" strike="noStrike" kern="1200" cap="none" normalizeH="0" baseline="0" dirty="0">
                          <a:ln>
                            <a:noFill/>
                          </a:ln>
                          <a:solidFill>
                            <a:schemeClr val="tx1"/>
                          </a:solidFill>
                          <a:effectLst/>
                          <a:latin typeface="Arial" pitchFamily="34" charset="0"/>
                          <a:ea typeface="ＭＳ Ｐゴシック" pitchFamily="50" charset="-128"/>
                          <a:cs typeface="Arial" pitchFamily="34" charset="0"/>
                        </a:rPr>
                        <a:t>10,666</a:t>
                      </a:r>
                      <a:endParaRPr kumimoji="1" lang="ja-JP" altLang="en-US" sz="1000" b="0" i="0" u="none" strike="noStrike" kern="1200" cap="none" normalizeH="0" baseline="0" dirty="0">
                        <a:ln>
                          <a:noFill/>
                        </a:ln>
                        <a:solidFill>
                          <a:schemeClr val="tx1"/>
                        </a:solidFill>
                        <a:effectLst/>
                        <a:latin typeface="Arial" pitchFamily="34" charset="0"/>
                        <a:ea typeface="ＭＳ Ｐゴシック" pitchFamily="50" charset="-128"/>
                        <a:cs typeface="Arial" pitchFamily="34" charset="0"/>
                      </a:endParaRPr>
                    </a:p>
                  </a:txBody>
                  <a:tcPr marL="89992" marR="89992" marT="71995" marB="71995" anchor="ctr" horzOverflow="overflow">
                    <a:lnL w="12700" cap="flat" cmpd="sng" algn="ctr">
                      <a:no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1019175" rtl="0" eaLnBrk="1" fontAlgn="ctr" latinLnBrk="0" hangingPunct="1">
                        <a:lnSpc>
                          <a:spcPct val="110000"/>
                        </a:lnSpc>
                        <a:spcBef>
                          <a:spcPts val="0"/>
                        </a:spcBef>
                        <a:spcAft>
                          <a:spcPts val="200"/>
                        </a:spcAft>
                        <a:buClr>
                          <a:srgbClr val="3D6AA7"/>
                        </a:buClr>
                        <a:buSzPct val="90000"/>
                        <a:buFont typeface="Wingdings" panose="05000000000000000000" pitchFamily="2" charset="2"/>
                        <a:buNone/>
                        <a:tabLst>
                          <a:tab pos="723900" algn="l"/>
                          <a:tab pos="1620838" algn="l"/>
                        </a:tabLst>
                        <a:defRPr/>
                      </a:pPr>
                      <a:r>
                        <a:rPr kumimoji="1" lang="en-US" altLang="ja-JP" sz="1000" b="0" i="0" u="none" strike="noStrike" kern="1200" cap="none" spc="0" normalizeH="0" baseline="0" dirty="0">
                          <a:ln>
                            <a:noFill/>
                          </a:ln>
                          <a:solidFill>
                            <a:srgbClr val="000000"/>
                          </a:solidFill>
                          <a:effectLst/>
                          <a:uLnTx/>
                          <a:uFillTx/>
                          <a:latin typeface="+mn-lt"/>
                          <a:ea typeface="+mn-ea"/>
                          <a:cs typeface="+mn-cs"/>
                        </a:rPr>
                        <a:t>165</a:t>
                      </a:r>
                      <a:r>
                        <a:rPr kumimoji="1" lang="ja-JP" altLang="en-US" sz="1000" b="0" i="0" u="none" strike="noStrike" kern="1200" cap="none" spc="0" normalizeH="0" baseline="0" dirty="0">
                          <a:ln>
                            <a:noFill/>
                          </a:ln>
                          <a:solidFill>
                            <a:srgbClr val="000000"/>
                          </a:solidFill>
                          <a:effectLst/>
                          <a:uLnTx/>
                          <a:uFillTx/>
                          <a:latin typeface="+mn-lt"/>
                          <a:ea typeface="+mn-ea"/>
                          <a:cs typeface="+mn-cs"/>
                        </a:rPr>
                        <a:t>日</a:t>
                      </a:r>
                      <a:endParaRPr kumimoji="1" lang="en-US" altLang="ja-JP" sz="1000" b="0" i="0" u="none" strike="noStrike" kern="1200" cap="none" spc="0" normalizeH="0" baseline="0" dirty="0">
                        <a:ln>
                          <a:noFill/>
                        </a:ln>
                        <a:solidFill>
                          <a:srgbClr val="000000"/>
                        </a:solidFill>
                        <a:effectLst/>
                        <a:uLnTx/>
                        <a:uFillTx/>
                        <a:latin typeface="+mn-lt"/>
                        <a:ea typeface="+mn-ea"/>
                        <a:cs typeface="+mn-cs"/>
                      </a:endParaRPr>
                    </a:p>
                    <a:p>
                      <a:pPr marL="0" marR="0" lvl="0" indent="0" algn="r" defTabSz="1019175" rtl="0" eaLnBrk="1" fontAlgn="ctr" latinLnBrk="0" hangingPunct="1">
                        <a:lnSpc>
                          <a:spcPct val="110000"/>
                        </a:lnSpc>
                        <a:spcBef>
                          <a:spcPts val="0"/>
                        </a:spcBef>
                        <a:spcAft>
                          <a:spcPts val="200"/>
                        </a:spcAft>
                        <a:buClr>
                          <a:srgbClr val="3D6AA7"/>
                        </a:buClr>
                        <a:buSzPct val="90000"/>
                        <a:buFont typeface="Wingdings" panose="05000000000000000000" pitchFamily="2" charset="2"/>
                        <a:buNone/>
                        <a:tabLst>
                          <a:tab pos="723900" algn="l"/>
                          <a:tab pos="1620838" algn="l"/>
                        </a:tabLst>
                        <a:defRPr/>
                      </a:pPr>
                      <a:r>
                        <a:rPr kumimoji="1" lang="ja-JP" altLang="en-US" sz="1000" b="0" i="0" u="none" strike="noStrike" kern="1200" cap="none" spc="0" normalizeH="0" baseline="0" dirty="0">
                          <a:ln>
                            <a:noFill/>
                          </a:ln>
                          <a:solidFill>
                            <a:srgbClr val="000000"/>
                          </a:solidFill>
                          <a:effectLst/>
                          <a:uLnTx/>
                          <a:uFillTx/>
                          <a:latin typeface="+mn-lt"/>
                          <a:ea typeface="+mn-ea"/>
                          <a:cs typeface="+mn-cs"/>
                        </a:rPr>
                        <a:t>（バイオシミラーは新薬と同様）</a:t>
                      </a:r>
                    </a:p>
                  </a:txBody>
                  <a:tcPr marL="89992" marR="89992" marT="71995" marB="71995" anchor="ctr" horzOverflow="overflow">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2"/>
                  </a:ext>
                </a:extLst>
              </a:tr>
            </a:tbl>
          </a:graphicData>
        </a:graphic>
      </p:graphicFrame>
      <p:sp>
        <p:nvSpPr>
          <p:cNvPr id="160" name="テキスト ボックス 159"/>
          <p:cNvSpPr txBox="1"/>
          <p:nvPr/>
        </p:nvSpPr>
        <p:spPr>
          <a:xfrm>
            <a:off x="4496746" y="6231941"/>
            <a:ext cx="5209229" cy="246221"/>
          </a:xfrm>
          <a:prstGeom prst="rect">
            <a:avLst/>
          </a:prstGeom>
          <a:noFill/>
        </p:spPr>
        <p:txBody>
          <a:bodyPr wrap="square" lIns="0" tIns="0" rIns="0" bIns="0" rtlCol="0">
            <a:spAutoFit/>
          </a:bodyPr>
          <a:lstStyle/>
          <a:p>
            <a:pPr marL="241300" lvl="1" indent="-241300" algn="just">
              <a:spcAft>
                <a:spcPts val="300"/>
              </a:spcAft>
            </a:pPr>
            <a:r>
              <a:rPr kumimoji="0" lang="en-US" altLang="ja-JP" sz="800" dirty="0" bmk="">
                <a:solidFill>
                  <a:srgbClr val="000000"/>
                </a:solidFill>
                <a:cs typeface="Arial" panose="020B0604020202020204" pitchFamily="34" charset="0"/>
              </a:rPr>
              <a:t>※	SRA</a:t>
            </a:r>
            <a:r>
              <a:rPr kumimoji="0" lang="ja-JP" altLang="en-US" sz="800" dirty="0" bmk="">
                <a:solidFill>
                  <a:srgbClr val="000000"/>
                </a:solidFill>
                <a:cs typeface="Arial" panose="020B0604020202020204" pitchFamily="34" charset="0"/>
              </a:rPr>
              <a:t>とは「</a:t>
            </a:r>
            <a:r>
              <a:rPr kumimoji="0" lang="en-US" altLang="ja-JP" sz="800" dirty="0" bmk="">
                <a:solidFill>
                  <a:srgbClr val="000000"/>
                </a:solidFill>
                <a:cs typeface="Arial" panose="020B0604020202020204" pitchFamily="34" charset="0"/>
              </a:rPr>
              <a:t>Stringent Drug Regulatory Authority</a:t>
            </a:r>
            <a:r>
              <a:rPr kumimoji="0" lang="ja-JP" altLang="en-US" sz="800" dirty="0" bmk="">
                <a:solidFill>
                  <a:srgbClr val="000000"/>
                </a:solidFill>
                <a:cs typeface="Arial" panose="020B0604020202020204" pitchFamily="34" charset="0"/>
              </a:rPr>
              <a:t>」の略であり、アメリカ（</a:t>
            </a:r>
            <a:r>
              <a:rPr kumimoji="0" lang="en-US" altLang="ja-JP" sz="800" dirty="0" bmk="">
                <a:solidFill>
                  <a:srgbClr val="000000"/>
                </a:solidFill>
                <a:cs typeface="Arial" panose="020B0604020202020204" pitchFamily="34" charset="0"/>
              </a:rPr>
              <a:t>FDA</a:t>
            </a:r>
            <a:r>
              <a:rPr kumimoji="0" lang="ja-JP" altLang="en-US" sz="800" dirty="0" bmk="">
                <a:solidFill>
                  <a:srgbClr val="000000"/>
                </a:solidFill>
                <a:cs typeface="Arial" panose="020B0604020202020204" pitchFamily="34" charset="0"/>
              </a:rPr>
              <a:t>）、欧州（</a:t>
            </a:r>
            <a:r>
              <a:rPr kumimoji="0" lang="en-US" altLang="ja-JP" sz="800" dirty="0" bmk="">
                <a:solidFill>
                  <a:srgbClr val="000000"/>
                </a:solidFill>
                <a:cs typeface="Arial" panose="020B0604020202020204" pitchFamily="34" charset="0"/>
              </a:rPr>
              <a:t>EMA</a:t>
            </a:r>
            <a:r>
              <a:rPr kumimoji="0" lang="ja-JP" altLang="en-US" sz="800" dirty="0" bmk="">
                <a:solidFill>
                  <a:srgbClr val="000000"/>
                </a:solidFill>
                <a:cs typeface="Arial" panose="020B0604020202020204" pitchFamily="34" charset="0"/>
              </a:rPr>
              <a:t>）、英国（</a:t>
            </a:r>
            <a:r>
              <a:rPr kumimoji="0" lang="en-US" altLang="ja-JP" sz="800" dirty="0" bmk="">
                <a:solidFill>
                  <a:srgbClr val="000000"/>
                </a:solidFill>
                <a:cs typeface="Arial" panose="020B0604020202020204" pitchFamily="34" charset="0"/>
              </a:rPr>
              <a:t>MHRA</a:t>
            </a:r>
            <a:r>
              <a:rPr kumimoji="0" lang="ja-JP" altLang="en-US" sz="800" dirty="0" bmk="">
                <a:solidFill>
                  <a:srgbClr val="000000"/>
                </a:solidFill>
                <a:cs typeface="Arial" panose="020B0604020202020204" pitchFamily="34" charset="0"/>
              </a:rPr>
              <a:t>）、スイス（</a:t>
            </a:r>
            <a:r>
              <a:rPr kumimoji="0" lang="en-US" altLang="ja-JP" sz="800" dirty="0" err="1" bmk="">
                <a:solidFill>
                  <a:srgbClr val="000000"/>
                </a:solidFill>
                <a:cs typeface="Arial" panose="020B0604020202020204" pitchFamily="34" charset="0"/>
              </a:rPr>
              <a:t>SwissMedic</a:t>
            </a:r>
            <a:r>
              <a:rPr kumimoji="0" lang="ja-JP" altLang="en-US" sz="800" dirty="0" bmk="">
                <a:solidFill>
                  <a:srgbClr val="000000"/>
                </a:solidFill>
                <a:cs typeface="Arial" panose="020B0604020202020204" pitchFamily="34" charset="0"/>
              </a:rPr>
              <a:t>）、カナダ（</a:t>
            </a:r>
            <a:r>
              <a:rPr kumimoji="0" lang="en-US" altLang="ja-JP" sz="800" dirty="0" bmk="">
                <a:solidFill>
                  <a:srgbClr val="000000"/>
                </a:solidFill>
                <a:cs typeface="Arial" panose="020B0604020202020204" pitchFamily="34" charset="0"/>
              </a:rPr>
              <a:t>Health Canada</a:t>
            </a:r>
            <a:r>
              <a:rPr kumimoji="0" lang="ja-JP" altLang="en-US" sz="800" dirty="0" bmk="">
                <a:solidFill>
                  <a:srgbClr val="000000"/>
                </a:solidFill>
                <a:cs typeface="Arial" panose="020B0604020202020204" pitchFamily="34" charset="0"/>
              </a:rPr>
              <a:t>）、オーストラリア（</a:t>
            </a:r>
            <a:r>
              <a:rPr kumimoji="0" lang="en-US" altLang="ja-JP" sz="800" dirty="0" bmk="">
                <a:solidFill>
                  <a:srgbClr val="000000"/>
                </a:solidFill>
                <a:cs typeface="Arial" panose="020B0604020202020204" pitchFamily="34" charset="0"/>
              </a:rPr>
              <a:t>TGA</a:t>
            </a:r>
            <a:r>
              <a:rPr kumimoji="0" lang="ja-JP" altLang="en-US" sz="800" dirty="0" bmk="">
                <a:solidFill>
                  <a:srgbClr val="000000"/>
                </a:solidFill>
                <a:cs typeface="Arial" panose="020B0604020202020204" pitchFamily="34" charset="0"/>
              </a:rPr>
              <a:t>）の各規制庁を指す</a:t>
            </a:r>
            <a:endParaRPr kumimoji="0" lang="en-US" altLang="ja-JP" sz="800" dirty="0" bmk="">
              <a:solidFill>
                <a:srgbClr val="000000"/>
              </a:solidFill>
              <a:cs typeface="Arial" panose="020B0604020202020204" pitchFamily="34" charset="0"/>
            </a:endParaRPr>
          </a:p>
        </p:txBody>
      </p:sp>
      <p:sp>
        <p:nvSpPr>
          <p:cNvPr id="161" name="正方形/長方形 160"/>
          <p:cNvSpPr/>
          <p:nvPr/>
        </p:nvSpPr>
        <p:spPr>
          <a:xfrm>
            <a:off x="4441506" y="4355087"/>
            <a:ext cx="1333671" cy="400110"/>
          </a:xfrm>
          <a:prstGeom prst="rect">
            <a:avLst/>
          </a:prstGeom>
        </p:spPr>
        <p:txBody>
          <a:bodyPr wrap="square">
            <a:spAutoFit/>
          </a:bodyPr>
          <a:lstStyle/>
          <a:p>
            <a:pPr marL="136525" indent="-136525">
              <a:buClr>
                <a:srgbClr val="5F8AC3"/>
              </a:buClr>
              <a:buSzPct val="100000"/>
              <a:buFont typeface="Wingdings" panose="05000000000000000000" pitchFamily="2" charset="2"/>
              <a:buChar char="n"/>
            </a:pPr>
            <a:r>
              <a:rPr lang="ja-JP" altLang="en-US" sz="1000" dirty="0">
                <a:solidFill>
                  <a:srgbClr val="000000"/>
                </a:solidFill>
                <a:cs typeface="Arial" pitchFamily="34" charset="0"/>
              </a:rPr>
              <a:t>品質、安全性、有効性で評価</a:t>
            </a:r>
          </a:p>
        </p:txBody>
      </p:sp>
      <p:sp>
        <p:nvSpPr>
          <p:cNvPr id="86" name="正方形/長方形 85"/>
          <p:cNvSpPr/>
          <p:nvPr/>
        </p:nvSpPr>
        <p:spPr>
          <a:xfrm>
            <a:off x="1928664" y="1958643"/>
            <a:ext cx="1333671" cy="246221"/>
          </a:xfrm>
          <a:prstGeom prst="rect">
            <a:avLst/>
          </a:prstGeom>
        </p:spPr>
        <p:txBody>
          <a:bodyPr wrap="square">
            <a:spAutoFit/>
          </a:bodyPr>
          <a:lstStyle/>
          <a:p>
            <a:pPr>
              <a:buClr>
                <a:srgbClr val="5F8AC3"/>
              </a:buClr>
              <a:buSzPct val="100000"/>
            </a:pPr>
            <a:r>
              <a:rPr lang="ja-JP" altLang="en-US" sz="1000" dirty="0">
                <a:solidFill>
                  <a:srgbClr val="000000"/>
                </a:solidFill>
                <a:cs typeface="Arial" pitchFamily="34" charset="0"/>
              </a:rPr>
              <a:t>オンラインで申請</a:t>
            </a:r>
          </a:p>
        </p:txBody>
      </p:sp>
    </p:spTree>
    <p:extLst>
      <p:ext uri="{BB962C8B-B14F-4D97-AF65-F5344CB8AC3E}">
        <p14:creationId xmlns:p14="http://schemas.microsoft.com/office/powerpoint/2010/main" val="287489088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オブジェクト 4" hidden="1"/>
          <p:cNvGraphicFramePr>
            <a:graphicFrameLocks noChangeAspect="1"/>
          </p:cNvGraphicFramePr>
          <p:nvPr>
            <p:custDataLst>
              <p:tags r:id="rId1"/>
            </p:custDataLst>
            <p:extLst>
              <p:ext uri="{D42A27DB-BD31-4B8C-83A1-F6EECF244321}">
                <p14:modId xmlns:p14="http://schemas.microsoft.com/office/powerpoint/2010/main" val="168228065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5" name="オブジェクト 4"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タイトル 1"/>
          <p:cNvSpPr>
            <a:spLocks noGrp="1"/>
          </p:cNvSpPr>
          <p:nvPr>
            <p:ph type="title"/>
          </p:nvPr>
        </p:nvSpPr>
        <p:spPr/>
        <p:txBody>
          <a:bodyPr vert="horz"/>
          <a:lstStyle/>
          <a:p>
            <a:r>
              <a:rPr lang="ja-JP" altLang="en-US" dirty="0"/>
              <a:t>サウジアラビア／医療関連／制度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医薬品の認可に関する規制、手続き（</a:t>
            </a:r>
            <a:r>
              <a:rPr lang="en-US" altLang="ja-JP" dirty="0">
                <a:latin typeface="Arial Black" panose="020B0A04020102020204" pitchFamily="34" charset="0"/>
              </a:rPr>
              <a:t>2/2</a:t>
            </a:r>
            <a:r>
              <a:rPr lang="ja-JP" altLang="en-US" dirty="0"/>
              <a:t>）</a:t>
            </a:r>
          </a:p>
        </p:txBody>
      </p:sp>
      <p:sp>
        <p:nvSpPr>
          <p:cNvPr id="4" name="テキスト ボックス 3"/>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cs typeface="Arial" panose="020B0604020202020204" pitchFamily="34" charset="0"/>
              </a:rPr>
              <a:t>医薬品の販売許可取得の際に必要な提出書類と、記載事項の概要は、以下の通り。</a:t>
            </a:r>
          </a:p>
        </p:txBody>
      </p:sp>
      <p:grpSp>
        <p:nvGrpSpPr>
          <p:cNvPr id="12" name="グループ化 7"/>
          <p:cNvGrpSpPr/>
          <p:nvPr/>
        </p:nvGrpSpPr>
        <p:grpSpPr>
          <a:xfrm>
            <a:off x="341200" y="2276872"/>
            <a:ext cx="4251386" cy="288032"/>
            <a:chOff x="4944173" y="2113806"/>
            <a:chExt cx="5861371" cy="288032"/>
          </a:xfrm>
        </p:grpSpPr>
        <p:cxnSp>
          <p:nvCxnSpPr>
            <p:cNvPr id="14" name="直線コネクタ 13"/>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5"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医薬品の販売許可取得の際に必要な提出書類等</a:t>
              </a:r>
              <a:endParaRPr lang="zh-TW" altLang="en-US" sz="1400" dirty="0">
                <a:solidFill>
                  <a:srgbClr val="000000"/>
                </a:solidFill>
                <a:latin typeface="Arial Black" pitchFamily="34" charset="0"/>
                <a:ea typeface="HGP創英角ｺﾞｼｯｸUB" pitchFamily="50" charset="-128"/>
              </a:endParaRPr>
            </a:p>
          </p:txBody>
        </p:sp>
      </p:grpSp>
      <p:graphicFrame>
        <p:nvGraphicFramePr>
          <p:cNvPr id="16" name="表 15"/>
          <p:cNvGraphicFramePr>
            <a:graphicFrameLocks noGrp="1"/>
          </p:cNvGraphicFramePr>
          <p:nvPr>
            <p:extLst>
              <p:ext uri="{D42A27DB-BD31-4B8C-83A1-F6EECF244321}">
                <p14:modId xmlns:p14="http://schemas.microsoft.com/office/powerpoint/2010/main" val="303970232"/>
              </p:ext>
            </p:extLst>
          </p:nvPr>
        </p:nvGraphicFramePr>
        <p:xfrm>
          <a:off x="416496" y="2705227"/>
          <a:ext cx="4176089" cy="1316630"/>
        </p:xfrm>
        <a:graphic>
          <a:graphicData uri="http://schemas.openxmlformats.org/drawingml/2006/table">
            <a:tbl>
              <a:tblPr firstRow="1" bandRow="1">
                <a:tableStyleId>{5C22544A-7EE6-4342-B048-85BDC9FD1C3A}</a:tableStyleId>
              </a:tblPr>
              <a:tblGrid>
                <a:gridCol w="355412">
                  <a:extLst>
                    <a:ext uri="{9D8B030D-6E8A-4147-A177-3AD203B41FA5}">
                      <a16:colId xmlns:a16="http://schemas.microsoft.com/office/drawing/2014/main" val="20000"/>
                    </a:ext>
                  </a:extLst>
                </a:gridCol>
                <a:gridCol w="3820677">
                  <a:extLst>
                    <a:ext uri="{9D8B030D-6E8A-4147-A177-3AD203B41FA5}">
                      <a16:colId xmlns:a16="http://schemas.microsoft.com/office/drawing/2014/main" val="20001"/>
                    </a:ext>
                  </a:extLst>
                </a:gridCol>
              </a:tblGrid>
              <a:tr h="436565">
                <a:tc>
                  <a:txBody>
                    <a:bodyPr/>
                    <a:lstStyle/>
                    <a:p>
                      <a:pPr marL="0" lvl="1" indent="0" algn="ctr" defTabSz="914400" eaLnBrk="1" hangingPunct="0">
                        <a:spcBef>
                          <a:spcPct val="0"/>
                        </a:spcBef>
                        <a:buClrTx/>
                        <a:buFontTx/>
                        <a:buNone/>
                      </a:pPr>
                      <a:r>
                        <a:rPr kumimoji="0" lang="en-US" altLang="ja-JP"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1</a:t>
                      </a:r>
                      <a:endParaRPr kumimoji="0" lang="ja-JP" altLang="en-US"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alpha val="0"/>
                        </a:srgbClr>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0" fontAlgn="base" latinLnBrk="0" hangingPunct="0">
                        <a:lnSpc>
                          <a:spcPct val="100000"/>
                        </a:lnSpc>
                        <a:spcBef>
                          <a:spcPct val="0"/>
                        </a:spcBef>
                        <a:spcAft>
                          <a:spcPct val="0"/>
                        </a:spcAft>
                        <a:buClrTx/>
                        <a:buSzTx/>
                        <a:buFontTx/>
                        <a:buNone/>
                        <a:tabLst/>
                        <a:defRPr/>
                      </a:pPr>
                      <a:r>
                        <a:rPr lang="ja-JP" altLang="en-US" sz="1000" b="0" dirty="0">
                          <a:solidFill>
                            <a:schemeClr val="tx1"/>
                          </a:solidFill>
                        </a:rPr>
                        <a:t>申込書（オンラインで提出）</a:t>
                      </a:r>
                    </a:p>
                  </a:txBody>
                  <a:tcPr marL="72000" marR="72000" marT="0" marB="0" anchor="ctr">
                    <a:lnL w="12700" cap="flat" cmpd="sng" algn="ctr">
                      <a:solidFill>
                        <a:schemeClr val="bg1">
                          <a:lumMod val="50000"/>
                          <a:alpha val="0"/>
                        </a:schemeClr>
                      </a:solidFill>
                      <a:prstDash val="solid"/>
                      <a:round/>
                      <a:headEnd type="none" w="med" len="med"/>
                      <a:tailEnd type="none" w="med" len="med"/>
                    </a:lnL>
                    <a:lnR w="19050" cap="flat" cmpd="sng" algn="ctr">
                      <a:solidFill>
                        <a:srgbClr val="FFFFFF"/>
                      </a:solidFill>
                      <a:prstDash val="solid"/>
                      <a:round/>
                      <a:headEnd type="none" w="med" len="med"/>
                      <a:tailEnd type="none" w="med" len="med"/>
                    </a:lnR>
                    <a:lnT w="9525" cap="flat" cmpd="sng" algn="ctr">
                      <a:solidFill>
                        <a:srgbClr val="FFFFFF">
                          <a:alpha val="0"/>
                        </a:srgbClr>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0"/>
                  </a:ext>
                </a:extLst>
              </a:tr>
              <a:tr h="436565">
                <a:tc>
                  <a:txBody>
                    <a:bodyPr/>
                    <a:lstStyle/>
                    <a:p>
                      <a:pPr marL="0" lvl="1" indent="0" algn="ctr" defTabSz="914400" eaLnBrk="1" hangingPunct="0">
                        <a:spcBef>
                          <a:spcPct val="0"/>
                        </a:spcBef>
                        <a:buClrTx/>
                        <a:buFontTx/>
                        <a:buNone/>
                      </a:pPr>
                      <a:r>
                        <a:rPr kumimoji="0" lang="en-US" altLang="ja-JP"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a:t>
                      </a:r>
                      <a:endParaRPr kumimoji="0" lang="ja-JP" altLang="en-US"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0" fontAlgn="base" latinLnBrk="0" hangingPunct="0">
                        <a:lnSpc>
                          <a:spcPct val="100000"/>
                        </a:lnSpc>
                        <a:spcBef>
                          <a:spcPct val="0"/>
                        </a:spcBef>
                        <a:spcAft>
                          <a:spcPct val="0"/>
                        </a:spcAft>
                        <a:buClrTx/>
                        <a:buSzTx/>
                        <a:buFontTx/>
                        <a:buNone/>
                        <a:tabLst/>
                      </a:pPr>
                      <a:r>
                        <a:rPr lang="ja-JP" altLang="en-US" sz="1000" b="0" dirty="0">
                          <a:solidFill>
                            <a:schemeClr val="tx1"/>
                          </a:solidFill>
                        </a:rPr>
                        <a:t>製品ファイル</a:t>
                      </a:r>
                      <a:endParaRPr kumimoji="0" lang="ja-JP" altLang="en-US" sz="800" b="0" i="0" u="none" strike="noStrike" kern="1200" cap="none" spc="-10" normalizeH="0" baseline="0" dirty="0" bmk="">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19050"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1"/>
                  </a:ext>
                </a:extLst>
              </a:tr>
              <a:tr h="443500">
                <a:tc>
                  <a:txBody>
                    <a:bodyPr/>
                    <a:lstStyle/>
                    <a:p>
                      <a:pPr marL="0" lvl="1" indent="0" algn="ctr" defTabSz="914400" eaLnBrk="1" hangingPunct="0">
                        <a:spcBef>
                          <a:spcPct val="0"/>
                        </a:spcBef>
                        <a:buClrTx/>
                        <a:buFontTx/>
                        <a:buNone/>
                      </a:pPr>
                      <a:r>
                        <a:rPr kumimoji="0" lang="en-US" altLang="ja-JP"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3</a:t>
                      </a:r>
                      <a:endParaRPr kumimoji="0" lang="ja-JP" altLang="en-US"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0" fontAlgn="base" latinLnBrk="0" hangingPunct="0">
                        <a:lnSpc>
                          <a:spcPct val="100000"/>
                        </a:lnSpc>
                        <a:spcBef>
                          <a:spcPct val="0"/>
                        </a:spcBef>
                        <a:spcAft>
                          <a:spcPct val="0"/>
                        </a:spcAft>
                        <a:buClrTx/>
                        <a:buSzTx/>
                        <a:buFontTx/>
                        <a:buNone/>
                        <a:tabLst/>
                        <a:defRPr/>
                      </a:pPr>
                      <a:r>
                        <a:rPr lang="ja-JP" altLang="en-US" sz="950" b="0" dirty="0">
                          <a:solidFill>
                            <a:schemeClr val="tx1"/>
                          </a:solidFill>
                        </a:rPr>
                        <a:t>薬剤サンプル</a:t>
                      </a:r>
                      <a:endParaRPr kumimoji="0" lang="ja-JP" altLang="en-US" sz="950" b="0" i="0" u="none" strike="noStrike" cap="none" normalizeH="0" baseline="0" dirty="0" bmk="">
                        <a:ln>
                          <a:noFill/>
                        </a:ln>
                        <a:solidFill>
                          <a:schemeClr val="tx1"/>
                        </a:solidFill>
                        <a:effectLst/>
                        <a:latin typeface="+mn-ea"/>
                        <a:ea typeface="+mn-ea"/>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19050"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2"/>
                  </a:ext>
                </a:extLst>
              </a:tr>
            </a:tbl>
          </a:graphicData>
        </a:graphic>
      </p:graphicFrame>
      <p:sp>
        <p:nvSpPr>
          <p:cNvPr id="18" name="角丸四角形 17"/>
          <p:cNvSpPr/>
          <p:nvPr/>
        </p:nvSpPr>
        <p:spPr>
          <a:xfrm>
            <a:off x="4888099" y="2675819"/>
            <a:ext cx="4752000" cy="3704789"/>
          </a:xfrm>
          <a:prstGeom prst="roundRect">
            <a:avLst>
              <a:gd name="adj" fmla="val 1268"/>
            </a:avLst>
          </a:prstGeom>
          <a:solidFill>
            <a:srgbClr val="DDE6F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rgbClr val="000000"/>
              </a:solidFill>
              <a:cs typeface="Arial" panose="020B0604020202020204" pitchFamily="34" charset="0"/>
            </a:endParaRPr>
          </a:p>
        </p:txBody>
      </p:sp>
      <p:grpSp>
        <p:nvGrpSpPr>
          <p:cNvPr id="20" name="グループ化 19"/>
          <p:cNvGrpSpPr/>
          <p:nvPr/>
        </p:nvGrpSpPr>
        <p:grpSpPr>
          <a:xfrm>
            <a:off x="8882338" y="5589240"/>
            <a:ext cx="663622" cy="737990"/>
            <a:chOff x="7569377" y="3903973"/>
            <a:chExt cx="1752281" cy="2160240"/>
          </a:xfrm>
        </p:grpSpPr>
        <p:grpSp>
          <p:nvGrpSpPr>
            <p:cNvPr id="21" name="グループ化 20"/>
            <p:cNvGrpSpPr/>
            <p:nvPr/>
          </p:nvGrpSpPr>
          <p:grpSpPr>
            <a:xfrm rot="767249">
              <a:off x="7569377" y="3903973"/>
              <a:ext cx="1224136" cy="1656184"/>
              <a:chOff x="2432720" y="3429000"/>
              <a:chExt cx="1224136" cy="1656184"/>
            </a:xfrm>
          </p:grpSpPr>
          <p:sp>
            <p:nvSpPr>
              <p:cNvPr id="44" name="正方形/長方形 43"/>
              <p:cNvSpPr/>
              <p:nvPr/>
            </p:nvSpPr>
            <p:spPr>
              <a:xfrm>
                <a:off x="2432720" y="3429000"/>
                <a:ext cx="1224136" cy="1656184"/>
              </a:xfrm>
              <a:prstGeom prst="rect">
                <a:avLst/>
              </a:prstGeom>
              <a:solidFill>
                <a:srgbClr val="FFFFFF"/>
              </a:solidFill>
              <a:ln cmpd="sng">
                <a:noFill/>
              </a:ln>
              <a:effectLst>
                <a:outerShdw blurRad="63500" sx="102000" sy="102000" algn="ctr" rotWithShape="0">
                  <a:srgbClr val="3D6AA7">
                    <a:alpha val="40000"/>
                  </a:srgbClr>
                </a:outerShdw>
              </a:effectLst>
              <a:extLst>
                <a:ext uri="{91240B29-F687-4F45-9708-019B960494DF}">
                  <a14:hiddenLine xmlns:a14="http://schemas.microsoft.com/office/drawing/2010/main" cmpd="sng">
                    <a:solidFill>
                      <a:srgbClr val="83A4D1"/>
                    </a:solidFill>
                  </a14:hiddenLine>
                </a:ext>
              </a:extLst>
            </p:spPr>
            <p:txBody>
              <a:bodyPr wrap="square" rtlCol="0" anchor="ctr">
                <a:noAutofit/>
              </a:bodyPr>
              <a:lstStyle/>
              <a:p>
                <a:pPr algn="ctr"/>
                <a:endParaRPr lang="ja-JP" altLang="en-US" sz="1400" dirty="0">
                  <a:solidFill>
                    <a:srgbClr val="000000"/>
                  </a:solidFill>
                  <a:cs typeface="Arial" panose="020B0604020202020204" pitchFamily="34" charset="0"/>
                </a:endParaRPr>
              </a:p>
            </p:txBody>
          </p:sp>
          <p:cxnSp>
            <p:nvCxnSpPr>
              <p:cNvPr id="45" name="直線コネクタ 44"/>
              <p:cNvCxnSpPr/>
              <p:nvPr/>
            </p:nvCxnSpPr>
            <p:spPr>
              <a:xfrm>
                <a:off x="2540732" y="357301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6" name="直線コネクタ 45"/>
              <p:cNvCxnSpPr/>
              <p:nvPr/>
            </p:nvCxnSpPr>
            <p:spPr>
              <a:xfrm>
                <a:off x="2540732" y="364502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7" name="直線コネクタ 46"/>
              <p:cNvCxnSpPr/>
              <p:nvPr/>
            </p:nvCxnSpPr>
            <p:spPr>
              <a:xfrm>
                <a:off x="2540732" y="371703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8" name="直線コネクタ 47"/>
              <p:cNvCxnSpPr/>
              <p:nvPr/>
            </p:nvCxnSpPr>
            <p:spPr>
              <a:xfrm>
                <a:off x="2540732" y="378904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9" name="直線コネクタ 48"/>
              <p:cNvCxnSpPr/>
              <p:nvPr/>
            </p:nvCxnSpPr>
            <p:spPr>
              <a:xfrm>
                <a:off x="2540732" y="386104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0" name="直線コネクタ 49"/>
              <p:cNvCxnSpPr/>
              <p:nvPr/>
            </p:nvCxnSpPr>
            <p:spPr>
              <a:xfrm>
                <a:off x="2540732" y="393305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1" name="直線コネクタ 50"/>
              <p:cNvCxnSpPr/>
              <p:nvPr/>
            </p:nvCxnSpPr>
            <p:spPr>
              <a:xfrm>
                <a:off x="2540732" y="400506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2" name="直線コネクタ 51"/>
              <p:cNvCxnSpPr/>
              <p:nvPr/>
            </p:nvCxnSpPr>
            <p:spPr>
              <a:xfrm>
                <a:off x="2540732" y="407707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3" name="直線コネクタ 52"/>
              <p:cNvCxnSpPr/>
              <p:nvPr/>
            </p:nvCxnSpPr>
            <p:spPr>
              <a:xfrm>
                <a:off x="2540732" y="414908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4" name="直線コネクタ 53"/>
              <p:cNvCxnSpPr/>
              <p:nvPr/>
            </p:nvCxnSpPr>
            <p:spPr>
              <a:xfrm>
                <a:off x="2540732" y="422108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5" name="直線コネクタ 54"/>
              <p:cNvCxnSpPr/>
              <p:nvPr/>
            </p:nvCxnSpPr>
            <p:spPr>
              <a:xfrm>
                <a:off x="2540732" y="429309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6" name="直線コネクタ 55"/>
              <p:cNvCxnSpPr/>
              <p:nvPr/>
            </p:nvCxnSpPr>
            <p:spPr>
              <a:xfrm>
                <a:off x="2540732" y="436510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7" name="直線コネクタ 56"/>
              <p:cNvCxnSpPr/>
              <p:nvPr/>
            </p:nvCxnSpPr>
            <p:spPr>
              <a:xfrm>
                <a:off x="2540732" y="443711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8" name="直線コネクタ 57"/>
              <p:cNvCxnSpPr/>
              <p:nvPr/>
            </p:nvCxnSpPr>
            <p:spPr>
              <a:xfrm>
                <a:off x="2540732" y="450912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9" name="直線コネクタ 58"/>
              <p:cNvCxnSpPr/>
              <p:nvPr/>
            </p:nvCxnSpPr>
            <p:spPr>
              <a:xfrm>
                <a:off x="2540732" y="458112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60" name="直線コネクタ 59"/>
              <p:cNvCxnSpPr/>
              <p:nvPr/>
            </p:nvCxnSpPr>
            <p:spPr>
              <a:xfrm>
                <a:off x="2540732" y="465313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61" name="直線コネクタ 60"/>
              <p:cNvCxnSpPr/>
              <p:nvPr/>
            </p:nvCxnSpPr>
            <p:spPr>
              <a:xfrm>
                <a:off x="2540732" y="472514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62" name="直線コネクタ 61"/>
              <p:cNvCxnSpPr/>
              <p:nvPr/>
            </p:nvCxnSpPr>
            <p:spPr>
              <a:xfrm>
                <a:off x="2540732" y="479715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63" name="直線コネクタ 62"/>
              <p:cNvCxnSpPr/>
              <p:nvPr/>
            </p:nvCxnSpPr>
            <p:spPr>
              <a:xfrm>
                <a:off x="2540732" y="486916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64" name="直線コネクタ 63"/>
              <p:cNvCxnSpPr/>
              <p:nvPr/>
            </p:nvCxnSpPr>
            <p:spPr>
              <a:xfrm>
                <a:off x="2540732" y="494116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grpSp>
        <p:grpSp>
          <p:nvGrpSpPr>
            <p:cNvPr id="22" name="グループ化 21"/>
            <p:cNvGrpSpPr/>
            <p:nvPr/>
          </p:nvGrpSpPr>
          <p:grpSpPr>
            <a:xfrm rot="767249">
              <a:off x="8097522" y="4408029"/>
              <a:ext cx="1224136" cy="1656184"/>
              <a:chOff x="2432720" y="3429000"/>
              <a:chExt cx="1224136" cy="1656184"/>
            </a:xfrm>
          </p:grpSpPr>
          <p:sp>
            <p:nvSpPr>
              <p:cNvPr id="23" name="正方形/長方形 22"/>
              <p:cNvSpPr/>
              <p:nvPr/>
            </p:nvSpPr>
            <p:spPr>
              <a:xfrm>
                <a:off x="2432720" y="3429000"/>
                <a:ext cx="1224136" cy="1656184"/>
              </a:xfrm>
              <a:prstGeom prst="rect">
                <a:avLst/>
              </a:prstGeom>
              <a:solidFill>
                <a:srgbClr val="FFFFFF"/>
              </a:solidFill>
              <a:ln cmpd="sng">
                <a:noFill/>
              </a:ln>
              <a:effectLst>
                <a:outerShdw blurRad="63500" sx="102000" sy="102000" algn="ctr" rotWithShape="0">
                  <a:srgbClr val="3D6AA7">
                    <a:alpha val="40000"/>
                  </a:srgbClr>
                </a:outerShdw>
              </a:effectLst>
              <a:extLst>
                <a:ext uri="{91240B29-F687-4F45-9708-019B960494DF}">
                  <a14:hiddenLine xmlns:a14="http://schemas.microsoft.com/office/drawing/2010/main" cmpd="sng">
                    <a:solidFill>
                      <a:srgbClr val="83A4D1"/>
                    </a:solidFill>
                  </a14:hiddenLine>
                </a:ext>
              </a:extLst>
            </p:spPr>
            <p:txBody>
              <a:bodyPr wrap="square" rtlCol="0" anchor="ctr">
                <a:noAutofit/>
              </a:bodyPr>
              <a:lstStyle/>
              <a:p>
                <a:pPr algn="ctr"/>
                <a:endParaRPr lang="ja-JP" altLang="en-US" sz="1400" dirty="0">
                  <a:solidFill>
                    <a:srgbClr val="000000"/>
                  </a:solidFill>
                  <a:cs typeface="Arial" panose="020B0604020202020204" pitchFamily="34" charset="0"/>
                </a:endParaRPr>
              </a:p>
            </p:txBody>
          </p:sp>
          <p:cxnSp>
            <p:nvCxnSpPr>
              <p:cNvPr id="24" name="直線コネクタ 23"/>
              <p:cNvCxnSpPr/>
              <p:nvPr/>
            </p:nvCxnSpPr>
            <p:spPr>
              <a:xfrm>
                <a:off x="2540732" y="357301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a:off x="2540732" y="364502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a:off x="2540732" y="371703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p:nvCxnSpPr>
            <p:spPr>
              <a:xfrm>
                <a:off x="2540732" y="378904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a:off x="2540732" y="386104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a:xfrm>
                <a:off x="2540732" y="393305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a:xfrm>
                <a:off x="2540732" y="400506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a:off x="2540732" y="407707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2" name="直線コネクタ 31"/>
              <p:cNvCxnSpPr/>
              <p:nvPr/>
            </p:nvCxnSpPr>
            <p:spPr>
              <a:xfrm>
                <a:off x="2540732" y="414908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p:nvPr/>
            </p:nvCxnSpPr>
            <p:spPr>
              <a:xfrm>
                <a:off x="2540732" y="422108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a:off x="2540732" y="429309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a:off x="2540732" y="436510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p:nvCxnSpPr>
            <p:spPr>
              <a:xfrm>
                <a:off x="2540732" y="443711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7" name="直線コネクタ 36"/>
              <p:cNvCxnSpPr/>
              <p:nvPr/>
            </p:nvCxnSpPr>
            <p:spPr>
              <a:xfrm>
                <a:off x="2540732" y="450912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8" name="直線コネクタ 37"/>
              <p:cNvCxnSpPr/>
              <p:nvPr/>
            </p:nvCxnSpPr>
            <p:spPr>
              <a:xfrm>
                <a:off x="2540732" y="458112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9" name="直線コネクタ 38"/>
              <p:cNvCxnSpPr/>
              <p:nvPr/>
            </p:nvCxnSpPr>
            <p:spPr>
              <a:xfrm>
                <a:off x="2540732" y="465313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0" name="直線コネクタ 39"/>
              <p:cNvCxnSpPr/>
              <p:nvPr/>
            </p:nvCxnSpPr>
            <p:spPr>
              <a:xfrm>
                <a:off x="2540732" y="472514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1" name="直線コネクタ 40"/>
              <p:cNvCxnSpPr/>
              <p:nvPr/>
            </p:nvCxnSpPr>
            <p:spPr>
              <a:xfrm>
                <a:off x="2540732" y="479715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p:nvPr/>
            </p:nvCxnSpPr>
            <p:spPr>
              <a:xfrm>
                <a:off x="2540732" y="486916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3" name="直線コネクタ 42"/>
              <p:cNvCxnSpPr/>
              <p:nvPr/>
            </p:nvCxnSpPr>
            <p:spPr>
              <a:xfrm>
                <a:off x="2540732" y="494116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grpSp>
      </p:grpSp>
      <p:sp>
        <p:nvSpPr>
          <p:cNvPr id="65" name="テキスト ボックス 64"/>
          <p:cNvSpPr txBox="1"/>
          <p:nvPr/>
        </p:nvSpPr>
        <p:spPr>
          <a:xfrm>
            <a:off x="200472" y="6597352"/>
            <a:ext cx="9145016" cy="144016"/>
          </a:xfrm>
          <a:prstGeom prst="rect">
            <a:avLst/>
          </a:prstGeom>
          <a:noFill/>
        </p:spPr>
        <p:txBody>
          <a:bodyPr wrap="square" lIns="0" tIns="0" rIns="0" bIns="0" rtlCol="0">
            <a:noAutofit/>
          </a:bodyPr>
          <a:lstStyle/>
          <a:p>
            <a:pPr marL="336550" indent="-336550"/>
            <a:r>
              <a:rPr lang="ja-JP" altLang="en-US" sz="800" dirty="0">
                <a:solidFill>
                  <a:srgbClr val="000000"/>
                </a:solidFill>
                <a:cs typeface="Arial" panose="020B0604020202020204" pitchFamily="34" charset="0"/>
              </a:rPr>
              <a:t>（出所）サウジアラビア食品医薬品庁</a:t>
            </a:r>
            <a:r>
              <a:rPr lang="ja-JP" altLang="en-US" sz="800" dirty="0">
                <a:solidFill>
                  <a:srgbClr val="000000"/>
                </a:solidFill>
              </a:rPr>
              <a:t>「</a:t>
            </a:r>
            <a:r>
              <a:rPr lang="en-US" altLang="ja-JP" sz="800" dirty="0">
                <a:solidFill>
                  <a:srgbClr val="000000"/>
                </a:solidFill>
              </a:rPr>
              <a:t>Regulatory Framework for Drug Approvals Ver.5</a:t>
            </a:r>
            <a:r>
              <a:rPr lang="ja-JP" altLang="en-US" sz="800" dirty="0">
                <a:solidFill>
                  <a:srgbClr val="000000"/>
                </a:solidFill>
              </a:rPr>
              <a:t>」、</a:t>
            </a:r>
            <a:r>
              <a:rPr lang="ja-JP" altLang="en-US" sz="800" dirty="0">
                <a:solidFill>
                  <a:srgbClr val="000000"/>
                </a:solidFill>
                <a:cs typeface="Arial" panose="020B0604020202020204" pitchFamily="34" charset="0"/>
              </a:rPr>
              <a:t>みずほ情報総研</a:t>
            </a:r>
            <a:r>
              <a:rPr kumimoji="0" lang="ja-JP" altLang="en-US" sz="800" dirty="0" bmk="">
                <a:solidFill>
                  <a:srgbClr val="000000"/>
                </a:solidFill>
              </a:rPr>
              <a:t>「</a:t>
            </a:r>
            <a:r>
              <a:rPr lang="ja-JP" altLang="en-US" sz="800" dirty="0">
                <a:solidFill>
                  <a:srgbClr val="000000"/>
                </a:solidFill>
              </a:rPr>
              <a:t>海外における医薬品・医療機器審査制度、審査実態等調査及び分析業務</a:t>
            </a:r>
            <a:r>
              <a:rPr kumimoji="0" lang="ja-JP" altLang="en-US" sz="800" dirty="0" bmk="">
                <a:solidFill>
                  <a:srgbClr val="000000"/>
                </a:solidFill>
              </a:rPr>
              <a:t>」（</a:t>
            </a:r>
            <a:r>
              <a:rPr kumimoji="0" lang="en-US" altLang="ja-JP" sz="800" dirty="0" bmk="">
                <a:solidFill>
                  <a:srgbClr val="000000"/>
                </a:solidFill>
              </a:rPr>
              <a:t>2016</a:t>
            </a:r>
            <a:r>
              <a:rPr kumimoji="0" lang="ja-JP" altLang="en-US" sz="800" dirty="0" bmk="">
                <a:solidFill>
                  <a:srgbClr val="000000"/>
                </a:solidFill>
              </a:rPr>
              <a:t>）</a:t>
            </a:r>
          </a:p>
        </p:txBody>
      </p:sp>
      <p:sp>
        <p:nvSpPr>
          <p:cNvPr id="19" name="テキスト プレースホルダ 1"/>
          <p:cNvSpPr txBox="1">
            <a:spLocks/>
          </p:cNvSpPr>
          <p:nvPr/>
        </p:nvSpPr>
        <p:spPr>
          <a:xfrm>
            <a:off x="4736976" y="2675820"/>
            <a:ext cx="4968550" cy="3274552"/>
          </a:xfrm>
          <a:prstGeom prst="rect">
            <a:avLst/>
          </a:prstGeom>
          <a:noFill/>
          <a:extLst>
            <a:ext uri="{909E8E84-426E-40DD-AFC4-6F175D3DCCD1}">
              <a14:hiddenFill xmlns:a14="http://schemas.microsoft.com/office/drawing/2010/main">
                <a:solidFill>
                  <a:srgbClr val="DDE6F3"/>
                </a:solidFill>
              </a14:hiddenFill>
            </a:ext>
          </a:extLst>
        </p:spPr>
        <p:txBody>
          <a:bodyPr lIns="216000" tIns="216000" rIns="108000" bIns="216000" numCol="1" spcCol="14400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None/>
            </a:pPr>
            <a:r>
              <a:rPr lang="ja-JP" altLang="en-US" sz="1000" dirty="0"/>
              <a:t>新規か更新かの別</a:t>
            </a:r>
          </a:p>
          <a:p>
            <a:pPr marL="0" indent="0">
              <a:buNone/>
            </a:pPr>
            <a:r>
              <a:rPr lang="en-US" altLang="ja-JP" sz="1000" dirty="0"/>
              <a:t>1 </a:t>
            </a:r>
            <a:r>
              <a:rPr lang="ja-JP" altLang="en-US" sz="1000" dirty="0"/>
              <a:t>申請のタイプ</a:t>
            </a:r>
          </a:p>
          <a:p>
            <a:pPr marL="0" indent="0">
              <a:buNone/>
            </a:pPr>
            <a:r>
              <a:rPr lang="en-US" altLang="ja-JP" sz="1000" dirty="0"/>
              <a:t>1.1 </a:t>
            </a:r>
            <a:r>
              <a:rPr lang="ja-JP" altLang="en-US" sz="1000" dirty="0"/>
              <a:t>申請の別（新薬（</a:t>
            </a:r>
            <a:r>
              <a:rPr lang="en-US" altLang="ja-JP" sz="1000" dirty="0"/>
              <a:t>New Drug</a:t>
            </a:r>
            <a:r>
              <a:rPr lang="ja-JP" altLang="en-US" sz="1000" dirty="0"/>
              <a:t>）、後発医薬品、生物製剤（</a:t>
            </a:r>
            <a:r>
              <a:rPr lang="en-US" altLang="ja-JP" sz="1000" dirty="0"/>
              <a:t>Biological</a:t>
            </a:r>
            <a:r>
              <a:rPr lang="ja-JP" altLang="en-US" sz="1000" dirty="0"/>
              <a:t>）、放射性医薬品） </a:t>
            </a:r>
          </a:p>
          <a:p>
            <a:pPr marL="0" indent="0">
              <a:buNone/>
            </a:pPr>
            <a:r>
              <a:rPr lang="en-US" altLang="ja-JP" sz="1000" dirty="0"/>
              <a:t>1.2 </a:t>
            </a:r>
            <a:r>
              <a:rPr lang="ja-JP" altLang="en-US" sz="1000" dirty="0"/>
              <a:t>製品に関する情報（サウジアラビアが原産国か否か、原産国における製品の情報） </a:t>
            </a:r>
          </a:p>
          <a:p>
            <a:pPr marL="0" indent="0">
              <a:buNone/>
            </a:pPr>
            <a:r>
              <a:rPr lang="en-US" altLang="ja-JP" sz="1000" dirty="0"/>
              <a:t>2 </a:t>
            </a:r>
            <a:r>
              <a:rPr lang="ja-JP" altLang="en-US" sz="1000" dirty="0"/>
              <a:t>販売承認申請の詳細</a:t>
            </a:r>
          </a:p>
          <a:p>
            <a:pPr marL="0" indent="0">
              <a:buNone/>
            </a:pPr>
            <a:r>
              <a:rPr lang="en-US" altLang="ja-JP" sz="1000" dirty="0"/>
              <a:t>2.1 </a:t>
            </a:r>
            <a:r>
              <a:rPr lang="ja-JP" altLang="en-US" sz="1000" dirty="0"/>
              <a:t>製品名及び</a:t>
            </a:r>
            <a:r>
              <a:rPr lang="en-US" altLang="ja-JP" sz="1000" dirty="0"/>
              <a:t>ATC</a:t>
            </a:r>
            <a:r>
              <a:rPr lang="ja-JP" altLang="en-US" sz="1000" dirty="0"/>
              <a:t>コード</a:t>
            </a:r>
          </a:p>
          <a:p>
            <a:pPr marL="0" indent="0">
              <a:buNone/>
            </a:pPr>
            <a:r>
              <a:rPr lang="en-US" altLang="ja-JP" sz="1000" dirty="0"/>
              <a:t>2.2 </a:t>
            </a:r>
            <a:r>
              <a:rPr lang="ja-JP" altLang="en-US" sz="1000" dirty="0"/>
              <a:t>製品情報</a:t>
            </a:r>
          </a:p>
          <a:p>
            <a:pPr marL="0" indent="0">
              <a:buNone/>
            </a:pPr>
            <a:r>
              <a:rPr lang="en-US" altLang="ja-JP" sz="1000" dirty="0"/>
              <a:t>2.3 </a:t>
            </a:r>
            <a:r>
              <a:rPr lang="ja-JP" altLang="en-US" sz="1000" dirty="0"/>
              <a:t>販売承認保有者／コンタクトパーソン／企業の詳細</a:t>
            </a:r>
          </a:p>
          <a:p>
            <a:pPr marL="0" indent="0">
              <a:buNone/>
            </a:pPr>
            <a:r>
              <a:rPr lang="en-US" altLang="ja-JP" sz="1000" dirty="0"/>
              <a:t>2.4 </a:t>
            </a:r>
            <a:r>
              <a:rPr lang="ja-JP" altLang="en-US" sz="1000" dirty="0"/>
              <a:t>製造者 （</a:t>
            </a:r>
            <a:r>
              <a:rPr lang="en-US" altLang="zh-TW" sz="1000" dirty="0"/>
              <a:t>API</a:t>
            </a:r>
            <a:r>
              <a:rPr lang="zh-TW" altLang="en-US" sz="1000" dirty="0"/>
              <a:t>製造者、賦形剤（</a:t>
            </a:r>
            <a:r>
              <a:rPr lang="en-US" altLang="zh-TW" sz="1000" dirty="0"/>
              <a:t>Excipients</a:t>
            </a:r>
            <a:r>
              <a:rPr lang="zh-TW" altLang="en-US" sz="1000" dirty="0"/>
              <a:t>）製造者、最終製品製造者</a:t>
            </a:r>
            <a:r>
              <a:rPr lang="ja-JP" altLang="en-US" sz="1000" dirty="0"/>
              <a:t>）</a:t>
            </a:r>
            <a:endParaRPr lang="zh-TW" altLang="en-US" sz="1000" dirty="0"/>
          </a:p>
          <a:p>
            <a:pPr marL="0" indent="0">
              <a:buNone/>
            </a:pPr>
            <a:r>
              <a:rPr lang="en-US" altLang="ja-JP" sz="1000" dirty="0"/>
              <a:t>2.5 CPP</a:t>
            </a:r>
            <a:r>
              <a:rPr lang="ja-JP" altLang="en-US" sz="1000" dirty="0"/>
              <a:t>（</a:t>
            </a:r>
            <a:r>
              <a:rPr lang="en-US" altLang="ja-JP" sz="1000" dirty="0"/>
              <a:t>Certificate of a Pharmaceutical Product</a:t>
            </a:r>
            <a:r>
              <a:rPr lang="ja-JP" altLang="en-US" sz="1000" dirty="0"/>
              <a:t>：</a:t>
            </a:r>
            <a:r>
              <a:rPr lang="en-US" altLang="ja-JP" sz="1000" dirty="0"/>
              <a:t>CPP</a:t>
            </a:r>
            <a:r>
              <a:rPr lang="ja-JP" altLang="en-US" sz="1000" dirty="0"/>
              <a:t>）の有無 ない場合は自由販売証明の有無</a:t>
            </a:r>
          </a:p>
          <a:p>
            <a:pPr marL="0" indent="0">
              <a:buNone/>
            </a:pPr>
            <a:r>
              <a:rPr lang="en-US" altLang="ja-JP" sz="1000" dirty="0"/>
              <a:t>2.6 </a:t>
            </a:r>
            <a:r>
              <a:rPr lang="ja-JP" altLang="en-US" sz="1000" dirty="0"/>
              <a:t>該当する場合、製品の化学成分に含まれる動物性材料のリスト及び詳細</a:t>
            </a:r>
          </a:p>
          <a:p>
            <a:pPr marL="0" indent="0">
              <a:buNone/>
            </a:pPr>
            <a:r>
              <a:rPr lang="en-US" altLang="ja-JP" sz="1000" dirty="0"/>
              <a:t>3 </a:t>
            </a:r>
            <a:r>
              <a:rPr lang="ja-JP" altLang="en-US" sz="1000" dirty="0"/>
              <a:t>科学的助言（の有無） </a:t>
            </a:r>
          </a:p>
          <a:p>
            <a:pPr marL="0" indent="0">
              <a:buNone/>
            </a:pPr>
            <a:r>
              <a:rPr lang="en-US" altLang="ja-JP" sz="1000" dirty="0"/>
              <a:t>4 </a:t>
            </a:r>
            <a:r>
              <a:rPr lang="ja-JP" altLang="en-US" sz="1000" dirty="0"/>
              <a:t>小児発達プログラム</a:t>
            </a:r>
          </a:p>
          <a:p>
            <a:pPr marL="0" indent="0">
              <a:buNone/>
            </a:pPr>
            <a:r>
              <a:rPr lang="en-US" altLang="ja-JP" sz="1000" dirty="0"/>
              <a:t>5 </a:t>
            </a:r>
            <a:r>
              <a:rPr lang="ja-JP" altLang="en-US" sz="1000" dirty="0"/>
              <a:t>他の国の規制機関における申請の状況	</a:t>
            </a:r>
          </a:p>
          <a:p>
            <a:pPr marL="144000" indent="-144000" algn="just" fontAlgn="ctr" hangingPunct="0">
              <a:lnSpc>
                <a:spcPct val="110000"/>
              </a:lnSpc>
              <a:spcBef>
                <a:spcPts val="0"/>
              </a:spcBef>
              <a:spcAft>
                <a:spcPts val="600"/>
              </a:spcAft>
              <a:buClr>
                <a:srgbClr val="000000"/>
              </a:buClr>
              <a:buSzPct val="100000"/>
              <a:buFont typeface="+mj-lt"/>
              <a:buAutoNum type="arabicPeriod"/>
            </a:pPr>
            <a:endParaRPr lang="ja-JP" altLang="en-US" sz="1000" dirty="0">
              <a:solidFill>
                <a:srgbClr val="000000"/>
              </a:solidFill>
              <a:cs typeface="Arial" panose="020B0604020202020204" pitchFamily="34" charset="0"/>
            </a:endParaRPr>
          </a:p>
        </p:txBody>
      </p:sp>
      <p:grpSp>
        <p:nvGrpSpPr>
          <p:cNvPr id="66" name="グループ化 7"/>
          <p:cNvGrpSpPr/>
          <p:nvPr/>
        </p:nvGrpSpPr>
        <p:grpSpPr>
          <a:xfrm>
            <a:off x="4895668" y="2276872"/>
            <a:ext cx="4251386" cy="288032"/>
            <a:chOff x="4944173" y="2113806"/>
            <a:chExt cx="5861371" cy="288032"/>
          </a:xfrm>
        </p:grpSpPr>
        <p:cxnSp>
          <p:nvCxnSpPr>
            <p:cNvPr id="67" name="直線コネクタ 66"/>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68"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提出書類への記載事項の概要</a:t>
              </a:r>
              <a:endParaRPr lang="zh-TW" altLang="en-US" sz="1400" dirty="0">
                <a:solidFill>
                  <a:srgbClr val="000000"/>
                </a:solidFill>
                <a:latin typeface="Arial Black" pitchFamily="34" charset="0"/>
                <a:ea typeface="HGP創英角ｺﾞｼｯｸUB" pitchFamily="50" charset="-128"/>
              </a:endParaRPr>
            </a:p>
          </p:txBody>
        </p:sp>
      </p:grpSp>
    </p:spTree>
    <p:extLst>
      <p:ext uri="{BB962C8B-B14F-4D97-AF65-F5344CB8AC3E}">
        <p14:creationId xmlns:p14="http://schemas.microsoft.com/office/powerpoint/2010/main" val="9520410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サウジアラビア／</a:t>
            </a:r>
            <a:r>
              <a:rPr lang="en-US" altLang="ja-JP" dirty="0"/>
              <a:t>G20</a:t>
            </a:r>
            <a:r>
              <a:rPr lang="ja-JP" altLang="en-US" dirty="0" err="1"/>
              <a:t>での</a:t>
            </a:r>
            <a:r>
              <a:rPr lang="ja-JP" altLang="en-US" dirty="0"/>
              <a:t>定量データ比較</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人口動態、および人口成長率・年齢別人口構成</a:t>
            </a:r>
          </a:p>
        </p:txBody>
      </p:sp>
      <p:graphicFrame>
        <p:nvGraphicFramePr>
          <p:cNvPr id="7" name="表 6"/>
          <p:cNvGraphicFramePr>
            <a:graphicFrameLocks noGrp="1"/>
          </p:cNvGraphicFramePr>
          <p:nvPr>
            <p:extLst>
              <p:ext uri="{D42A27DB-BD31-4B8C-83A1-F6EECF244321}">
                <p14:modId xmlns:p14="http://schemas.microsoft.com/office/powerpoint/2010/main" val="2211763663"/>
              </p:ext>
            </p:extLst>
          </p:nvPr>
        </p:nvGraphicFramePr>
        <p:xfrm>
          <a:off x="632518" y="1268761"/>
          <a:ext cx="8640961" cy="5080430"/>
        </p:xfrm>
        <a:graphic>
          <a:graphicData uri="http://schemas.openxmlformats.org/drawingml/2006/table">
            <a:tbl>
              <a:tblPr>
                <a:tableStyleId>{5C22544A-7EE6-4342-B048-85BDC9FD1C3A}</a:tableStyleId>
              </a:tblPr>
              <a:tblGrid>
                <a:gridCol w="1326881">
                  <a:extLst>
                    <a:ext uri="{9D8B030D-6E8A-4147-A177-3AD203B41FA5}">
                      <a16:colId xmlns:a16="http://schemas.microsoft.com/office/drawing/2014/main" val="20000"/>
                    </a:ext>
                  </a:extLst>
                </a:gridCol>
                <a:gridCol w="1015844">
                  <a:extLst>
                    <a:ext uri="{9D8B030D-6E8A-4147-A177-3AD203B41FA5}">
                      <a16:colId xmlns:a16="http://schemas.microsoft.com/office/drawing/2014/main" val="20001"/>
                    </a:ext>
                  </a:extLst>
                </a:gridCol>
                <a:gridCol w="1574559">
                  <a:extLst>
                    <a:ext uri="{9D8B030D-6E8A-4147-A177-3AD203B41FA5}">
                      <a16:colId xmlns:a16="http://schemas.microsoft.com/office/drawing/2014/main" val="20002"/>
                    </a:ext>
                  </a:extLst>
                </a:gridCol>
                <a:gridCol w="1574559">
                  <a:extLst>
                    <a:ext uri="{9D8B030D-6E8A-4147-A177-3AD203B41FA5}">
                      <a16:colId xmlns:a16="http://schemas.microsoft.com/office/drawing/2014/main" val="20003"/>
                    </a:ext>
                  </a:extLst>
                </a:gridCol>
                <a:gridCol w="1574559">
                  <a:extLst>
                    <a:ext uri="{9D8B030D-6E8A-4147-A177-3AD203B41FA5}">
                      <a16:colId xmlns:a16="http://schemas.microsoft.com/office/drawing/2014/main" val="20004"/>
                    </a:ext>
                  </a:extLst>
                </a:gridCol>
                <a:gridCol w="1574559">
                  <a:extLst>
                    <a:ext uri="{9D8B030D-6E8A-4147-A177-3AD203B41FA5}">
                      <a16:colId xmlns:a16="http://schemas.microsoft.com/office/drawing/2014/main" val="20005"/>
                    </a:ext>
                  </a:extLst>
                </a:gridCol>
              </a:tblGrid>
              <a:tr h="594269">
                <a:tc rowSpan="2">
                  <a:txBody>
                    <a:bodyPr/>
                    <a:lstStyle/>
                    <a:p>
                      <a:pPr marL="0" algn="ctr" defTabSz="914400" rtl="0" eaLnBrk="1" fontAlgn="ctr" latinLnBrk="0" hangingPunct="1"/>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国名</a:t>
                      </a:r>
                    </a:p>
                  </a:txBody>
                  <a:tcPr marL="36000" marR="36000" marT="0" marB="0" anchor="ctr">
                    <a:solidFill>
                      <a:srgbClr val="3D6AA7"/>
                    </a:solidFill>
                  </a:tcPr>
                </a:tc>
                <a:tc rowSpan="2">
                  <a:txBody>
                    <a:bodyPr/>
                    <a:lstStyle/>
                    <a:p>
                      <a:pPr marL="0" algn="ctr" defTabSz="914400" rtl="0" eaLnBrk="1" fontAlgn="ctr" latinLnBrk="0" hangingPunct="1"/>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人口</a:t>
                      </a:r>
                      <a:endParaRPr kumimoji="1" lang="en-US" altLang="ja-JP" sz="1200" b="0" kern="1200" dirty="0">
                        <a:solidFill>
                          <a:schemeClr val="bg1"/>
                        </a:solidFill>
                        <a:latin typeface="HGP創英角ｺﾞｼｯｸUB" panose="020B0900000000000000" pitchFamily="50" charset="-128"/>
                        <a:ea typeface="HGP創英角ｺﾞｼｯｸUB" panose="020B0900000000000000" pitchFamily="50" charset="-128"/>
                        <a:cs typeface="+mn-cs"/>
                      </a:endParaRPr>
                    </a:p>
                    <a:p>
                      <a:pPr marL="0" algn="ctr" defTabSz="914400" rtl="0" eaLnBrk="1" fontAlgn="ctr" latinLnBrk="0" hangingPunct="1"/>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（百万人）</a:t>
                      </a:r>
                    </a:p>
                  </a:txBody>
                  <a:tcPr marL="36000" marR="36000" marT="0" marB="0" anchor="ctr">
                    <a:solidFill>
                      <a:srgbClr val="3D6AA7"/>
                    </a:solidFill>
                  </a:tcPr>
                </a:tc>
                <a:tc rowSpan="2">
                  <a:txBody>
                    <a:bodyPr/>
                    <a:lstStyle/>
                    <a:p>
                      <a:pPr marL="0" algn="ctr" defTabSz="914400" rtl="0" eaLnBrk="1" fontAlgn="ctr" latinLnBrk="0" hangingPunct="1"/>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人口成長率（</a:t>
                      </a:r>
                      <a:r>
                        <a:rPr kumimoji="1" lang="en-US" altLang="ja-JP"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a:t>
                      </a: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a:t>
                      </a:r>
                    </a:p>
                  </a:txBody>
                  <a:tcPr marL="36000" marR="36000" marT="0" marB="0" anchor="ctr">
                    <a:solidFill>
                      <a:srgbClr val="3D6AA7"/>
                    </a:solidFill>
                  </a:tcPr>
                </a:tc>
                <a:tc gridSpan="3">
                  <a:txBody>
                    <a:bodyPr/>
                    <a:lstStyle/>
                    <a:p>
                      <a:pPr marL="0" algn="ctr" defTabSz="914400" rtl="0" eaLnBrk="1" fontAlgn="ctr" latinLnBrk="0" hangingPunct="1"/>
                      <a:r>
                        <a:rPr kumimoji="1" lang="zh-TW"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年齢別人口割合</a:t>
                      </a: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a:t>
                      </a:r>
                      <a:r>
                        <a:rPr kumimoji="1" lang="en-US" altLang="ja-JP"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a:t>
                      </a: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a:t>
                      </a:r>
                      <a:endParaRPr kumimoji="1" lang="zh-TW"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endParaRPr>
                    </a:p>
                  </a:txBody>
                  <a:tcPr marL="36000" marR="36000" marT="0" marB="0" anchor="ctr">
                    <a:solidFill>
                      <a:srgbClr val="3D6AA7"/>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0"/>
                  </a:ext>
                </a:extLst>
              </a:tr>
              <a:tr h="384925">
                <a:tc vMerge="1">
                  <a:txBody>
                    <a:bodyPr/>
                    <a:lstStyle/>
                    <a:p>
                      <a:pPr algn="l" fontAlgn="ctr"/>
                      <a:endParaRPr lang="ja-JP" altLang="en-US"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vMerge="1">
                  <a:txBody>
                    <a:bodyPr/>
                    <a:lstStyle/>
                    <a:p>
                      <a:pPr algn="ctr" fontAlgn="ctr"/>
                      <a:endParaRPr lang="ja-JP" altLang="en-US"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vMerge="1">
                  <a:txBody>
                    <a:bodyPr/>
                    <a:lstStyle/>
                    <a:p>
                      <a:pPr algn="ctr" fontAlgn="ctr"/>
                      <a:endParaRPr lang="ja-JP" altLang="en-US"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marL="0" algn="ctr" defTabSz="914400" rtl="0" eaLnBrk="1" fontAlgn="ctr" latinLnBrk="0" hangingPunct="1"/>
                      <a:r>
                        <a:rPr kumimoji="1" lang="en-US" altLang="ja-JP"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15</a:t>
                      </a: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歳未満</a:t>
                      </a:r>
                    </a:p>
                  </a:txBody>
                  <a:tcPr marL="36000" marR="36000" marT="0" marB="0" anchor="ctr">
                    <a:solidFill>
                      <a:srgbClr val="3D6AA7"/>
                    </a:solidFill>
                  </a:tcPr>
                </a:tc>
                <a:tc>
                  <a:txBody>
                    <a:bodyPr/>
                    <a:lstStyle/>
                    <a:p>
                      <a:pPr marL="0" algn="ctr" defTabSz="914400" rtl="0" eaLnBrk="1" fontAlgn="ctr" latinLnBrk="0" hangingPunct="1"/>
                      <a:r>
                        <a:rPr kumimoji="1" lang="en-US" altLang="ja-JP"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15</a:t>
                      </a: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a:t>
                      </a:r>
                      <a:r>
                        <a:rPr kumimoji="1" lang="en-US" altLang="ja-JP"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64</a:t>
                      </a: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歳</a:t>
                      </a:r>
                    </a:p>
                  </a:txBody>
                  <a:tcPr marL="36000" marR="36000" marT="0" marB="0" anchor="ctr">
                    <a:solidFill>
                      <a:srgbClr val="3D6AA7"/>
                    </a:solidFill>
                  </a:tcPr>
                </a:tc>
                <a:tc>
                  <a:txBody>
                    <a:bodyPr/>
                    <a:lstStyle/>
                    <a:p>
                      <a:pPr marL="0" algn="ctr" defTabSz="914400" rtl="0" eaLnBrk="1" fontAlgn="ctr" latinLnBrk="0" hangingPunct="1"/>
                      <a:r>
                        <a:rPr kumimoji="1" lang="en-US" altLang="ja-JP"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65</a:t>
                      </a: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歳以上</a:t>
                      </a:r>
                    </a:p>
                  </a:txBody>
                  <a:tcPr marL="36000" marR="36000" marT="0" marB="0" anchor="ctr">
                    <a:solidFill>
                      <a:srgbClr val="3D6AA7"/>
                    </a:solidFill>
                  </a:tcPr>
                </a:tc>
                <a:extLst>
                  <a:ext uri="{0D108BD9-81ED-4DB2-BD59-A6C34878D82A}">
                    <a16:rowId xmlns:a16="http://schemas.microsoft.com/office/drawing/2014/main" val="10001"/>
                  </a:ext>
                </a:extLst>
              </a:tr>
              <a:tr h="174016">
                <a:tc>
                  <a:txBody>
                    <a:bodyPr/>
                    <a:lstStyle/>
                    <a:p>
                      <a:pPr algn="l" fontAlgn="ctr"/>
                      <a:r>
                        <a:rPr lang="ja-JP" altLang="en-US" sz="1200" u="none" strike="noStrike" dirty="0">
                          <a:effectLst/>
                        </a:rPr>
                        <a:t>中国</a:t>
                      </a:r>
                      <a:endParaRPr lang="ja-JP" altLang="en-US"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200" b="0" i="0" u="none" strike="noStrike" dirty="0">
                          <a:solidFill>
                            <a:srgbClr val="000000"/>
                          </a:solidFill>
                          <a:effectLst/>
                          <a:latin typeface="+mn-lt"/>
                          <a:ea typeface="ＭＳ Ｐゴシック" panose="020B0600070205080204" pitchFamily="50" charset="-128"/>
                        </a:rPr>
                        <a:t>1,379</a:t>
                      </a:r>
                    </a:p>
                  </a:txBody>
                  <a:tcPr marL="9525" marR="9525" marT="9525"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r" fontAlgn="ctr"/>
                      <a:r>
                        <a:rPr lang="en-US" altLang="ja-JP" sz="1200" b="0" i="0" u="none" strike="noStrike" dirty="0">
                          <a:solidFill>
                            <a:srgbClr val="000000"/>
                          </a:solidFill>
                          <a:effectLst/>
                          <a:latin typeface="+mn-lt"/>
                          <a:ea typeface="ＭＳ Ｐゴシック" panose="020B0600070205080204" pitchFamily="50" charset="-128"/>
                        </a:rPr>
                        <a:t>0.5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r" fontAlgn="ctr"/>
                      <a:r>
                        <a:rPr lang="en-US" altLang="ja-JP" sz="1200" b="0" i="0" u="none" strike="noStrike" dirty="0">
                          <a:solidFill>
                            <a:srgbClr val="000000"/>
                          </a:solidFill>
                          <a:effectLst/>
                          <a:latin typeface="+mn-lt"/>
                          <a:ea typeface="ＭＳ Ｐゴシック" panose="020B0600070205080204" pitchFamily="50" charset="-128"/>
                        </a:rPr>
                        <a:t>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r" fontAlgn="ctr"/>
                      <a:r>
                        <a:rPr lang="en-US" altLang="ja-JP" sz="1200" b="0" i="0" u="none" strike="noStrike">
                          <a:solidFill>
                            <a:srgbClr val="000000"/>
                          </a:solidFill>
                          <a:effectLst/>
                          <a:latin typeface="+mn-lt"/>
                          <a:ea typeface="ＭＳ Ｐゴシック" panose="020B0600070205080204" pitchFamily="50" charset="-128"/>
                        </a:rPr>
                        <a:t>72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r" fontAlgn="ctr"/>
                      <a:r>
                        <a:rPr lang="en-US" altLang="ja-JP" sz="1200" b="0" i="0" u="none" strike="noStrike">
                          <a:solidFill>
                            <a:srgbClr val="000000"/>
                          </a:solidFill>
                          <a:effectLst/>
                          <a:latin typeface="+mn-lt"/>
                          <a:ea typeface="ＭＳ Ｐゴシック" panose="020B0600070205080204" pitchFamily="50" charset="-128"/>
                        </a:rPr>
                        <a:t>10</a:t>
                      </a:r>
                    </a:p>
                  </a:txBody>
                  <a:tcPr marL="9525" marR="9525" marT="9525"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174016">
                <a:tc>
                  <a:txBody>
                    <a:bodyPr/>
                    <a:lstStyle/>
                    <a:p>
                      <a:pPr algn="l" fontAlgn="ctr"/>
                      <a:r>
                        <a:rPr lang="ja-JP" altLang="en-US" sz="1200" u="none" strike="noStrike">
                          <a:effectLst/>
                        </a:rPr>
                        <a:t>インド</a:t>
                      </a:r>
                      <a:endParaRPr lang="ja-JP" altLang="en-US"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200" b="0" i="0" u="none" strike="noStrike" dirty="0">
                          <a:solidFill>
                            <a:srgbClr val="000000"/>
                          </a:solidFill>
                          <a:effectLst/>
                          <a:latin typeface="+mn-lt"/>
                          <a:ea typeface="ＭＳ Ｐゴシック" panose="020B0600070205080204" pitchFamily="50" charset="-128"/>
                        </a:rPr>
                        <a:t>1,324</a:t>
                      </a: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0" i="0" u="none" strike="noStrike" dirty="0">
                          <a:solidFill>
                            <a:srgbClr val="000000"/>
                          </a:solidFill>
                          <a:effectLst/>
                          <a:latin typeface="+mn-lt"/>
                          <a:ea typeface="ＭＳ Ｐゴシック" panose="020B0600070205080204" pitchFamily="50" charset="-128"/>
                        </a:rPr>
                        <a:t>1.4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0" i="0" u="none" strike="noStrike">
                          <a:solidFill>
                            <a:srgbClr val="000000"/>
                          </a:solidFill>
                          <a:effectLst/>
                          <a:latin typeface="+mn-lt"/>
                          <a:ea typeface="ＭＳ Ｐゴシック" panose="020B0600070205080204" pitchFamily="50" charset="-128"/>
                        </a:rPr>
                        <a:t>28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0" i="0" u="none" strike="noStrike">
                          <a:solidFill>
                            <a:srgbClr val="000000"/>
                          </a:solidFill>
                          <a:effectLst/>
                          <a:latin typeface="+mn-lt"/>
                          <a:ea typeface="ＭＳ Ｐゴシック" panose="020B0600070205080204" pitchFamily="50" charset="-128"/>
                        </a:rPr>
                        <a:t>66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0" i="0" u="none" strike="noStrike">
                          <a:solidFill>
                            <a:srgbClr val="000000"/>
                          </a:solidFill>
                          <a:effectLst/>
                          <a:latin typeface="+mn-lt"/>
                          <a:ea typeface="ＭＳ Ｐゴシック" panose="020B0600070205080204" pitchFamily="50" charset="-128"/>
                        </a:rPr>
                        <a:t>6</a:t>
                      </a: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237708">
                <a:tc>
                  <a:txBody>
                    <a:bodyPr/>
                    <a:lstStyle/>
                    <a:p>
                      <a:pPr algn="l" fontAlgn="ctr"/>
                      <a:r>
                        <a:rPr lang="ja-JP" altLang="en-US" sz="1200" u="none" strike="noStrike">
                          <a:effectLst/>
                        </a:rPr>
                        <a:t>アメリカ合衆国</a:t>
                      </a:r>
                      <a:endParaRPr lang="ja-JP" altLang="en-US"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200" b="0" i="0" u="none" strike="noStrike">
                          <a:solidFill>
                            <a:srgbClr val="000000"/>
                          </a:solidFill>
                          <a:effectLst/>
                          <a:latin typeface="+mn-lt"/>
                          <a:ea typeface="ＭＳ Ｐゴシック" panose="020B0600070205080204" pitchFamily="50" charset="-128"/>
                        </a:rPr>
                        <a:t>323</a:t>
                      </a: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0" i="0" u="none" strike="noStrike" dirty="0">
                          <a:solidFill>
                            <a:srgbClr val="000000"/>
                          </a:solidFill>
                          <a:effectLst/>
                          <a:latin typeface="+mn-lt"/>
                          <a:ea typeface="ＭＳ Ｐゴシック" panose="020B0600070205080204" pitchFamily="50" charset="-128"/>
                        </a:rPr>
                        <a:t>0.8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0" i="0" u="none" strike="noStrike">
                          <a:solidFill>
                            <a:srgbClr val="000000"/>
                          </a:solidFill>
                          <a:effectLst/>
                          <a:latin typeface="+mn-lt"/>
                          <a:ea typeface="ＭＳ Ｐゴシック" panose="020B0600070205080204" pitchFamily="50" charset="-128"/>
                        </a:rPr>
                        <a:t>19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0" i="0" u="none" strike="noStrike">
                          <a:solidFill>
                            <a:srgbClr val="000000"/>
                          </a:solidFill>
                          <a:effectLst/>
                          <a:latin typeface="+mn-lt"/>
                          <a:ea typeface="ＭＳ Ｐゴシック" panose="020B0600070205080204" pitchFamily="50" charset="-128"/>
                        </a:rPr>
                        <a:t>66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0" i="0" u="none" strike="noStrike">
                          <a:solidFill>
                            <a:srgbClr val="000000"/>
                          </a:solidFill>
                          <a:effectLst/>
                          <a:latin typeface="+mn-lt"/>
                          <a:ea typeface="ＭＳ Ｐゴシック" panose="020B0600070205080204" pitchFamily="50" charset="-128"/>
                        </a:rPr>
                        <a:t>15</a:t>
                      </a: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243110">
                <a:tc>
                  <a:txBody>
                    <a:bodyPr/>
                    <a:lstStyle/>
                    <a:p>
                      <a:pPr algn="l" fontAlgn="ctr"/>
                      <a:r>
                        <a:rPr lang="ja-JP" altLang="en-US" sz="1200" u="none" strike="noStrike">
                          <a:effectLst/>
                        </a:rPr>
                        <a:t>インドネシア</a:t>
                      </a:r>
                      <a:endParaRPr lang="ja-JP" altLang="en-US"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200" b="0" i="0" u="none" strike="noStrike">
                          <a:solidFill>
                            <a:srgbClr val="000000"/>
                          </a:solidFill>
                          <a:effectLst/>
                          <a:latin typeface="+mn-lt"/>
                          <a:ea typeface="ＭＳ Ｐゴシック" panose="020B0600070205080204" pitchFamily="50" charset="-128"/>
                        </a:rPr>
                        <a:t>261</a:t>
                      </a: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0" i="0" u="none" strike="noStrike" dirty="0">
                          <a:solidFill>
                            <a:srgbClr val="000000"/>
                          </a:solidFill>
                          <a:effectLst/>
                          <a:latin typeface="+mn-lt"/>
                          <a:ea typeface="ＭＳ Ｐゴシック" panose="020B0600070205080204" pitchFamily="50" charset="-128"/>
                        </a:rPr>
                        <a:t>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0" i="0" u="none" strike="noStrike">
                          <a:solidFill>
                            <a:srgbClr val="000000"/>
                          </a:solidFill>
                          <a:effectLst/>
                          <a:latin typeface="+mn-lt"/>
                          <a:ea typeface="ＭＳ Ｐゴシック" panose="020B0600070205080204" pitchFamily="50" charset="-128"/>
                        </a:rPr>
                        <a:t>28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0" i="0" u="none" strike="noStrike">
                          <a:solidFill>
                            <a:srgbClr val="000000"/>
                          </a:solidFill>
                          <a:effectLst/>
                          <a:latin typeface="+mn-lt"/>
                          <a:ea typeface="ＭＳ Ｐゴシック" panose="020B0600070205080204" pitchFamily="50" charset="-128"/>
                        </a:rPr>
                        <a:t>67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0" i="0" u="none" strike="noStrike">
                          <a:solidFill>
                            <a:srgbClr val="000000"/>
                          </a:solidFill>
                          <a:effectLst/>
                          <a:latin typeface="+mn-lt"/>
                          <a:ea typeface="ＭＳ Ｐゴシック" panose="020B0600070205080204" pitchFamily="50" charset="-128"/>
                        </a:rPr>
                        <a:t>5</a:t>
                      </a: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174016">
                <a:tc>
                  <a:txBody>
                    <a:bodyPr/>
                    <a:lstStyle/>
                    <a:p>
                      <a:pPr algn="l" fontAlgn="ctr"/>
                      <a:r>
                        <a:rPr lang="ja-JP" altLang="en-US" sz="1200" u="none" strike="noStrike" dirty="0">
                          <a:effectLst/>
                        </a:rPr>
                        <a:t>ブラジル</a:t>
                      </a:r>
                      <a:endParaRPr lang="ja-JP" altLang="en-US"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200" b="0" i="0" u="none" strike="noStrike">
                          <a:solidFill>
                            <a:srgbClr val="000000"/>
                          </a:solidFill>
                          <a:effectLst/>
                          <a:latin typeface="+mn-lt"/>
                          <a:ea typeface="ＭＳ Ｐゴシック" panose="020B0600070205080204" pitchFamily="50" charset="-128"/>
                        </a:rPr>
                        <a:t>208</a:t>
                      </a: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0" i="0" u="none" strike="noStrike" dirty="0">
                          <a:solidFill>
                            <a:srgbClr val="000000"/>
                          </a:solidFill>
                          <a:effectLst/>
                          <a:latin typeface="+mn-lt"/>
                          <a:ea typeface="ＭＳ Ｐゴシック" panose="020B0600070205080204" pitchFamily="50" charset="-128"/>
                        </a:rPr>
                        <a:t>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0" i="0" u="none" strike="noStrike">
                          <a:solidFill>
                            <a:srgbClr val="000000"/>
                          </a:solidFill>
                          <a:effectLst/>
                          <a:latin typeface="+mn-lt"/>
                          <a:ea typeface="ＭＳ Ｐゴシック" panose="020B0600070205080204" pitchFamily="50" charset="-128"/>
                        </a:rPr>
                        <a:t>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0" i="0" u="none" strike="noStrike">
                          <a:solidFill>
                            <a:srgbClr val="000000"/>
                          </a:solidFill>
                          <a:effectLst/>
                          <a:latin typeface="+mn-lt"/>
                          <a:ea typeface="ＭＳ Ｐゴシック" panose="020B0600070205080204" pitchFamily="50" charset="-128"/>
                        </a:rPr>
                        <a:t>70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0" i="0" u="none" strike="noStrike">
                          <a:solidFill>
                            <a:srgbClr val="000000"/>
                          </a:solidFill>
                          <a:effectLst/>
                          <a:latin typeface="+mn-lt"/>
                          <a:ea typeface="ＭＳ Ｐゴシック" panose="020B0600070205080204" pitchFamily="50" charset="-128"/>
                        </a:rPr>
                        <a:t>8</a:t>
                      </a: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243110">
                <a:tc>
                  <a:txBody>
                    <a:bodyPr/>
                    <a:lstStyle/>
                    <a:p>
                      <a:pPr algn="l" fontAlgn="ctr"/>
                      <a:r>
                        <a:rPr lang="ja-JP" altLang="en-US" sz="1200" u="none" strike="noStrike">
                          <a:effectLst/>
                        </a:rPr>
                        <a:t>ロシア</a:t>
                      </a:r>
                      <a:endParaRPr lang="ja-JP" altLang="en-US"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200" b="0" i="0" u="none" strike="noStrike">
                          <a:solidFill>
                            <a:srgbClr val="000000"/>
                          </a:solidFill>
                          <a:effectLst/>
                          <a:latin typeface="+mn-lt"/>
                          <a:ea typeface="ＭＳ Ｐゴシック" panose="020B0600070205080204" pitchFamily="50" charset="-128"/>
                        </a:rPr>
                        <a:t>144</a:t>
                      </a: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0" i="0" u="none" strike="noStrike" dirty="0">
                          <a:solidFill>
                            <a:srgbClr val="000000"/>
                          </a:solidFill>
                          <a:effectLst/>
                          <a:latin typeface="+mn-lt"/>
                          <a:ea typeface="ＭＳ Ｐゴシック" panose="020B0600070205080204" pitchFamily="50" charset="-128"/>
                        </a:rPr>
                        <a:t>-0.1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0" i="0" u="none" strike="noStrike" dirty="0">
                          <a:solidFill>
                            <a:srgbClr val="000000"/>
                          </a:solidFill>
                          <a:effectLst/>
                          <a:latin typeface="+mn-lt"/>
                          <a:ea typeface="ＭＳ Ｐゴシック" panose="020B0600070205080204" pitchFamily="50" charset="-128"/>
                        </a:rPr>
                        <a:t>17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0" i="0" u="none" strike="noStrike">
                          <a:solidFill>
                            <a:srgbClr val="000000"/>
                          </a:solidFill>
                          <a:effectLst/>
                          <a:latin typeface="+mn-lt"/>
                          <a:ea typeface="ＭＳ Ｐゴシック" panose="020B0600070205080204" pitchFamily="50" charset="-128"/>
                        </a:rPr>
                        <a:t>69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0" i="0" u="none" strike="noStrike">
                          <a:solidFill>
                            <a:srgbClr val="000000"/>
                          </a:solidFill>
                          <a:effectLst/>
                          <a:latin typeface="+mn-lt"/>
                          <a:ea typeface="ＭＳ Ｐゴシック" panose="020B0600070205080204" pitchFamily="50" charset="-128"/>
                        </a:rPr>
                        <a:t>14</a:t>
                      </a: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174016">
                <a:tc>
                  <a:txBody>
                    <a:bodyPr/>
                    <a:lstStyle/>
                    <a:p>
                      <a:pPr algn="l" fontAlgn="ctr"/>
                      <a:r>
                        <a:rPr lang="ja-JP" altLang="en-US" sz="1200" u="none" strike="noStrike">
                          <a:effectLst/>
                        </a:rPr>
                        <a:t>メキシコ</a:t>
                      </a:r>
                      <a:endParaRPr lang="ja-JP" altLang="en-US"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200" b="0" i="0" u="none" strike="noStrike">
                          <a:solidFill>
                            <a:srgbClr val="000000"/>
                          </a:solidFill>
                          <a:effectLst/>
                          <a:latin typeface="+mn-lt"/>
                          <a:ea typeface="ＭＳ Ｐゴシック" panose="020B0600070205080204" pitchFamily="50" charset="-128"/>
                        </a:rPr>
                        <a:t>128</a:t>
                      </a: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0" i="0" u="none" strike="noStrike">
                          <a:solidFill>
                            <a:srgbClr val="000000"/>
                          </a:solidFill>
                          <a:effectLst/>
                          <a:latin typeface="+mn-lt"/>
                          <a:ea typeface="ＭＳ Ｐゴシック" panose="020B0600070205080204" pitchFamily="50" charset="-128"/>
                        </a:rPr>
                        <a:t>1.4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0" i="0" u="none" strike="noStrike" dirty="0">
                          <a:solidFill>
                            <a:srgbClr val="000000"/>
                          </a:solidFill>
                          <a:effectLst/>
                          <a:latin typeface="+mn-lt"/>
                          <a:ea typeface="ＭＳ Ｐゴシック" panose="020B0600070205080204" pitchFamily="50" charset="-128"/>
                        </a:rPr>
                        <a:t>27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0" i="0" u="none" strike="noStrike">
                          <a:solidFill>
                            <a:srgbClr val="000000"/>
                          </a:solidFill>
                          <a:effectLst/>
                          <a:latin typeface="+mn-lt"/>
                          <a:ea typeface="ＭＳ Ｐゴシック" panose="020B0600070205080204" pitchFamily="50" charset="-128"/>
                        </a:rPr>
                        <a:t>66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0" i="0" u="none" strike="noStrike">
                          <a:solidFill>
                            <a:srgbClr val="000000"/>
                          </a:solidFill>
                          <a:effectLst/>
                          <a:latin typeface="+mn-lt"/>
                          <a:ea typeface="ＭＳ Ｐゴシック" panose="020B0600070205080204" pitchFamily="50" charset="-128"/>
                        </a:rPr>
                        <a:t>7</a:t>
                      </a: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174016">
                <a:tc>
                  <a:txBody>
                    <a:bodyPr/>
                    <a:lstStyle/>
                    <a:p>
                      <a:pPr algn="l" fontAlgn="ctr"/>
                      <a:r>
                        <a:rPr lang="ja-JP" altLang="en-US" sz="1200" u="none" strike="noStrike">
                          <a:effectLst/>
                        </a:rPr>
                        <a:t>日本</a:t>
                      </a:r>
                      <a:endParaRPr lang="ja-JP" altLang="en-US"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200" b="0" i="0" u="none" strike="noStrike">
                          <a:solidFill>
                            <a:srgbClr val="000000"/>
                          </a:solidFill>
                          <a:effectLst/>
                          <a:latin typeface="+mn-lt"/>
                          <a:ea typeface="ＭＳ Ｐゴシック" panose="020B0600070205080204" pitchFamily="50" charset="-128"/>
                        </a:rPr>
                        <a:t>127</a:t>
                      </a: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0" i="0" u="none" strike="noStrike">
                          <a:solidFill>
                            <a:srgbClr val="000000"/>
                          </a:solidFill>
                          <a:effectLst/>
                          <a:latin typeface="+mn-lt"/>
                          <a:ea typeface="ＭＳ Ｐゴシック" panose="020B0600070205080204" pitchFamily="50" charset="-128"/>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0" i="0" u="none" strike="noStrike" dirty="0">
                          <a:solidFill>
                            <a:srgbClr val="000000"/>
                          </a:solidFill>
                          <a:effectLst/>
                          <a:latin typeface="+mn-lt"/>
                          <a:ea typeface="ＭＳ Ｐゴシック" panose="020B0600070205080204" pitchFamily="50" charset="-128"/>
                        </a:rPr>
                        <a:t>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0" i="0" u="none" strike="noStrike">
                          <a:solidFill>
                            <a:srgbClr val="000000"/>
                          </a:solidFill>
                          <a:effectLst/>
                          <a:latin typeface="+mn-lt"/>
                          <a:ea typeface="ＭＳ Ｐゴシック" panose="020B0600070205080204" pitchFamily="50" charset="-128"/>
                        </a:rPr>
                        <a:t>60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0" i="0" u="none" strike="noStrike">
                          <a:solidFill>
                            <a:srgbClr val="000000"/>
                          </a:solidFill>
                          <a:effectLst/>
                          <a:latin typeface="+mn-lt"/>
                          <a:ea typeface="ＭＳ Ｐゴシック" panose="020B0600070205080204" pitchFamily="50" charset="-128"/>
                        </a:rPr>
                        <a:t>27</a:t>
                      </a: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174016">
                <a:tc>
                  <a:txBody>
                    <a:bodyPr/>
                    <a:lstStyle/>
                    <a:p>
                      <a:pPr algn="l" fontAlgn="ctr"/>
                      <a:r>
                        <a:rPr lang="ja-JP" altLang="en-US" sz="1200" u="none" strike="noStrike">
                          <a:effectLst/>
                        </a:rPr>
                        <a:t>ドイツ</a:t>
                      </a:r>
                      <a:endParaRPr lang="ja-JP" altLang="en-US"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200" b="0" i="0" u="none" strike="noStrike">
                          <a:solidFill>
                            <a:srgbClr val="000000"/>
                          </a:solidFill>
                          <a:effectLst/>
                          <a:latin typeface="+mn-lt"/>
                          <a:ea typeface="ＭＳ Ｐゴシック" panose="020B0600070205080204" pitchFamily="50" charset="-128"/>
                        </a:rPr>
                        <a:t>83</a:t>
                      </a: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0" i="0" u="none" strike="noStrike">
                          <a:solidFill>
                            <a:srgbClr val="000000"/>
                          </a:solidFill>
                          <a:effectLst/>
                          <a:latin typeface="+mn-lt"/>
                          <a:ea typeface="ＭＳ Ｐゴシック" panose="020B0600070205080204" pitchFamily="50" charset="-128"/>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0" i="0" u="none" strike="noStrike" dirty="0">
                          <a:solidFill>
                            <a:srgbClr val="000000"/>
                          </a:solidFill>
                          <a:effectLst/>
                          <a:latin typeface="+mn-lt"/>
                          <a:ea typeface="ＭＳ Ｐゴシック" panose="020B0600070205080204" pitchFamily="50" charset="-128"/>
                        </a:rPr>
                        <a:t>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0" i="0" u="none" strike="noStrike">
                          <a:solidFill>
                            <a:srgbClr val="000000"/>
                          </a:solidFill>
                          <a:effectLst/>
                          <a:latin typeface="+mn-lt"/>
                          <a:ea typeface="ＭＳ Ｐゴシック" panose="020B0600070205080204" pitchFamily="50" charset="-128"/>
                        </a:rPr>
                        <a:t>66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0" i="0" u="none" strike="noStrike">
                          <a:solidFill>
                            <a:srgbClr val="000000"/>
                          </a:solidFill>
                          <a:effectLst/>
                          <a:latin typeface="+mn-lt"/>
                          <a:ea typeface="ＭＳ Ｐゴシック" panose="020B0600070205080204" pitchFamily="50" charset="-128"/>
                        </a:rPr>
                        <a:t>21</a:t>
                      </a: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174016">
                <a:tc>
                  <a:txBody>
                    <a:bodyPr/>
                    <a:lstStyle/>
                    <a:p>
                      <a:pPr algn="l" fontAlgn="ctr"/>
                      <a:r>
                        <a:rPr lang="ja-JP" altLang="en-US" sz="1200" u="none" strike="noStrike">
                          <a:effectLst/>
                        </a:rPr>
                        <a:t>トルコ</a:t>
                      </a:r>
                      <a:endParaRPr lang="ja-JP" altLang="en-US"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200" b="0" i="0" u="none" strike="noStrike">
                          <a:solidFill>
                            <a:srgbClr val="000000"/>
                          </a:solidFill>
                          <a:effectLst/>
                          <a:latin typeface="+mn-lt"/>
                          <a:ea typeface="ＭＳ Ｐゴシック" panose="020B0600070205080204" pitchFamily="50" charset="-128"/>
                        </a:rPr>
                        <a:t>80</a:t>
                      </a: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0" i="0" u="none" strike="noStrike">
                          <a:solidFill>
                            <a:srgbClr val="000000"/>
                          </a:solidFill>
                          <a:effectLst/>
                          <a:latin typeface="+mn-lt"/>
                          <a:ea typeface="ＭＳ Ｐゴシック" panose="020B0600070205080204" pitchFamily="50" charset="-128"/>
                        </a:rPr>
                        <a:t>1.4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0" i="0" u="none" strike="noStrike" dirty="0">
                          <a:solidFill>
                            <a:srgbClr val="000000"/>
                          </a:solidFill>
                          <a:effectLst/>
                          <a:latin typeface="+mn-lt"/>
                          <a:ea typeface="ＭＳ Ｐゴシック" panose="020B0600070205080204" pitchFamily="50" charset="-128"/>
                        </a:rPr>
                        <a:t>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0" i="0" u="none" strike="noStrike" dirty="0">
                          <a:solidFill>
                            <a:srgbClr val="000000"/>
                          </a:solidFill>
                          <a:effectLst/>
                          <a:latin typeface="+mn-lt"/>
                          <a:ea typeface="ＭＳ Ｐゴシック" panose="020B0600070205080204" pitchFamily="50" charset="-128"/>
                        </a:rPr>
                        <a:t>67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0" i="0" u="none" strike="noStrike">
                          <a:solidFill>
                            <a:srgbClr val="000000"/>
                          </a:solidFill>
                          <a:effectLst/>
                          <a:latin typeface="+mn-lt"/>
                          <a:ea typeface="ＭＳ Ｐゴシック" panose="020B0600070205080204" pitchFamily="50" charset="-128"/>
                        </a:rPr>
                        <a:t>8</a:t>
                      </a: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1"/>
                  </a:ext>
                </a:extLst>
              </a:tr>
              <a:tr h="174016">
                <a:tc>
                  <a:txBody>
                    <a:bodyPr/>
                    <a:lstStyle/>
                    <a:p>
                      <a:pPr algn="l" fontAlgn="ctr"/>
                      <a:r>
                        <a:rPr lang="ja-JP" altLang="en-US" sz="1200" u="none" strike="noStrike">
                          <a:effectLst/>
                        </a:rPr>
                        <a:t>フランス</a:t>
                      </a:r>
                      <a:endParaRPr lang="ja-JP" altLang="en-US"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200" b="0" i="0" u="none" strike="noStrike">
                          <a:solidFill>
                            <a:srgbClr val="000000"/>
                          </a:solidFill>
                          <a:effectLst/>
                          <a:latin typeface="+mn-lt"/>
                          <a:ea typeface="ＭＳ Ｐゴシック" panose="020B0600070205080204" pitchFamily="50" charset="-128"/>
                        </a:rPr>
                        <a:t>67</a:t>
                      </a: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0" i="0" u="none" strike="noStrike">
                          <a:solidFill>
                            <a:srgbClr val="000000"/>
                          </a:solidFill>
                          <a:effectLst/>
                          <a:latin typeface="+mn-lt"/>
                          <a:ea typeface="ＭＳ Ｐゴシック" panose="020B0600070205080204" pitchFamily="50" charset="-128"/>
                        </a:rPr>
                        <a:t>0.6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0" i="0" u="none" strike="noStrike">
                          <a:solidFill>
                            <a:srgbClr val="000000"/>
                          </a:solidFill>
                          <a:effectLst/>
                          <a:latin typeface="+mn-lt"/>
                          <a:ea typeface="ＭＳ Ｐゴシック" panose="020B0600070205080204" pitchFamily="50" charset="-128"/>
                        </a:rPr>
                        <a:t>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0" i="0" u="none" strike="noStrike" dirty="0">
                          <a:solidFill>
                            <a:srgbClr val="000000"/>
                          </a:solidFill>
                          <a:effectLst/>
                          <a:latin typeface="+mn-lt"/>
                          <a:ea typeface="ＭＳ Ｐゴシック" panose="020B0600070205080204" pitchFamily="50" charset="-128"/>
                        </a:rPr>
                        <a:t>62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0" i="0" u="none" strike="noStrike">
                          <a:solidFill>
                            <a:srgbClr val="000000"/>
                          </a:solidFill>
                          <a:effectLst/>
                          <a:latin typeface="+mn-lt"/>
                          <a:ea typeface="ＭＳ Ｐゴシック" panose="020B0600070205080204" pitchFamily="50" charset="-128"/>
                        </a:rPr>
                        <a:t>19</a:t>
                      </a: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2"/>
                  </a:ext>
                </a:extLst>
              </a:tr>
              <a:tr h="174016">
                <a:tc>
                  <a:txBody>
                    <a:bodyPr/>
                    <a:lstStyle/>
                    <a:p>
                      <a:pPr algn="l" fontAlgn="ctr"/>
                      <a:r>
                        <a:rPr lang="ja-JP" altLang="en-US" sz="1200" u="none" strike="noStrike">
                          <a:effectLst/>
                        </a:rPr>
                        <a:t>イギリス</a:t>
                      </a:r>
                      <a:endParaRPr lang="ja-JP" altLang="en-US"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200" b="0" i="0" u="none" strike="noStrike">
                          <a:solidFill>
                            <a:srgbClr val="000000"/>
                          </a:solidFill>
                          <a:effectLst/>
                          <a:latin typeface="+mn-lt"/>
                          <a:ea typeface="ＭＳ Ｐゴシック" panose="020B0600070205080204" pitchFamily="50" charset="-128"/>
                        </a:rPr>
                        <a:t>66</a:t>
                      </a: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0" i="0" u="none" strike="noStrike">
                          <a:solidFill>
                            <a:srgbClr val="000000"/>
                          </a:solidFill>
                          <a:effectLst/>
                          <a:latin typeface="+mn-lt"/>
                          <a:ea typeface="ＭＳ Ｐゴシック" panose="020B0600070205080204" pitchFamily="50" charset="-128"/>
                        </a:rPr>
                        <a:t>0.7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0" i="0" u="none" strike="noStrike" dirty="0">
                          <a:solidFill>
                            <a:srgbClr val="000000"/>
                          </a:solidFill>
                          <a:effectLst/>
                          <a:latin typeface="+mn-lt"/>
                          <a:ea typeface="ＭＳ Ｐゴシック" panose="020B0600070205080204" pitchFamily="50" charset="-128"/>
                        </a:rPr>
                        <a:t>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0" i="0" u="none" strike="noStrike" dirty="0">
                          <a:solidFill>
                            <a:srgbClr val="000000"/>
                          </a:solidFill>
                          <a:effectLst/>
                          <a:latin typeface="+mn-lt"/>
                          <a:ea typeface="ＭＳ Ｐゴシック" panose="020B0600070205080204" pitchFamily="50" charset="-128"/>
                        </a:rPr>
                        <a:t>64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0" i="0" u="none" strike="noStrike">
                          <a:solidFill>
                            <a:srgbClr val="000000"/>
                          </a:solidFill>
                          <a:effectLst/>
                          <a:latin typeface="+mn-lt"/>
                          <a:ea typeface="ＭＳ Ｐゴシック" panose="020B0600070205080204" pitchFamily="50" charset="-128"/>
                        </a:rPr>
                        <a:t>18</a:t>
                      </a: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3"/>
                  </a:ext>
                </a:extLst>
              </a:tr>
              <a:tr h="243110">
                <a:tc>
                  <a:txBody>
                    <a:bodyPr/>
                    <a:lstStyle/>
                    <a:p>
                      <a:pPr algn="l" fontAlgn="ctr"/>
                      <a:r>
                        <a:rPr lang="ja-JP" altLang="en-US" sz="1200" u="none" strike="noStrike">
                          <a:effectLst/>
                        </a:rPr>
                        <a:t>イタリア</a:t>
                      </a:r>
                      <a:endParaRPr lang="ja-JP" altLang="en-US"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200" b="0" i="0" u="none" strike="noStrike">
                          <a:solidFill>
                            <a:srgbClr val="000000"/>
                          </a:solidFill>
                          <a:effectLst/>
                          <a:latin typeface="+mn-lt"/>
                          <a:ea typeface="ＭＳ Ｐゴシック" panose="020B0600070205080204" pitchFamily="50" charset="-128"/>
                        </a:rPr>
                        <a:t>61</a:t>
                      </a: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0" i="0" u="none" strike="noStrike">
                          <a:solidFill>
                            <a:srgbClr val="000000"/>
                          </a:solidFill>
                          <a:effectLst/>
                          <a:latin typeface="+mn-lt"/>
                          <a:ea typeface="ＭＳ Ｐゴシック" panose="020B0600070205080204" pitchFamily="50" charset="-128"/>
                        </a:rPr>
                        <a:t>0.4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0" i="0" u="none" strike="noStrike">
                          <a:solidFill>
                            <a:srgbClr val="000000"/>
                          </a:solidFill>
                          <a:effectLst/>
                          <a:latin typeface="+mn-lt"/>
                          <a:ea typeface="ＭＳ Ｐゴシック" panose="020B0600070205080204" pitchFamily="50" charset="-128"/>
                        </a:rPr>
                        <a:t>14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0" i="0" u="none" strike="noStrike" dirty="0">
                          <a:solidFill>
                            <a:srgbClr val="000000"/>
                          </a:solidFill>
                          <a:effectLst/>
                          <a:latin typeface="+mn-lt"/>
                          <a:ea typeface="ＭＳ Ｐゴシック" panose="020B0600070205080204" pitchFamily="50" charset="-128"/>
                        </a:rPr>
                        <a:t>64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0" i="0" u="none" strike="noStrike">
                          <a:solidFill>
                            <a:srgbClr val="000000"/>
                          </a:solidFill>
                          <a:effectLst/>
                          <a:latin typeface="+mn-lt"/>
                          <a:ea typeface="ＭＳ Ｐゴシック" panose="020B0600070205080204" pitchFamily="50" charset="-128"/>
                        </a:rPr>
                        <a:t>23</a:t>
                      </a: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4"/>
                  </a:ext>
                </a:extLst>
              </a:tr>
              <a:tr h="243110">
                <a:tc>
                  <a:txBody>
                    <a:bodyPr/>
                    <a:lstStyle/>
                    <a:p>
                      <a:pPr algn="l" fontAlgn="ctr"/>
                      <a:r>
                        <a:rPr lang="ja-JP" altLang="en-US" sz="1200" u="none" strike="noStrike">
                          <a:effectLst/>
                        </a:rPr>
                        <a:t>南アフリカ共和国</a:t>
                      </a:r>
                      <a:endParaRPr lang="ja-JP" altLang="en-US"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200" b="0" i="0" u="none" strike="noStrike">
                          <a:solidFill>
                            <a:srgbClr val="000000"/>
                          </a:solidFill>
                          <a:effectLst/>
                          <a:latin typeface="+mn-lt"/>
                          <a:ea typeface="ＭＳ Ｐゴシック" panose="020B0600070205080204" pitchFamily="50" charset="-128"/>
                        </a:rPr>
                        <a:t>56</a:t>
                      </a: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0" i="0" u="none" strike="noStrike">
                          <a:solidFill>
                            <a:srgbClr val="000000"/>
                          </a:solidFill>
                          <a:effectLst/>
                          <a:latin typeface="+mn-lt"/>
                          <a:ea typeface="ＭＳ Ｐゴシック" panose="020B0600070205080204" pitchFamily="50" charset="-128"/>
                        </a:rPr>
                        <a:t>1.4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0" i="0" u="none" strike="noStrike" dirty="0">
                          <a:solidFill>
                            <a:srgbClr val="000000"/>
                          </a:solidFill>
                          <a:effectLst/>
                          <a:latin typeface="+mn-lt"/>
                          <a:ea typeface="ＭＳ Ｐゴシック" panose="020B0600070205080204" pitchFamily="50" charset="-128"/>
                        </a:rPr>
                        <a:t>29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0" i="0" u="none" strike="noStrike" dirty="0">
                          <a:solidFill>
                            <a:srgbClr val="000000"/>
                          </a:solidFill>
                          <a:effectLst/>
                          <a:latin typeface="+mn-lt"/>
                          <a:ea typeface="ＭＳ Ｐゴシック" panose="020B0600070205080204" pitchFamily="50" charset="-128"/>
                        </a:rPr>
                        <a:t>66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0" i="0" u="none" strike="noStrike" dirty="0">
                          <a:solidFill>
                            <a:srgbClr val="000000"/>
                          </a:solidFill>
                          <a:effectLst/>
                          <a:latin typeface="+mn-lt"/>
                          <a:ea typeface="ＭＳ Ｐゴシック" panose="020B0600070205080204" pitchFamily="50" charset="-128"/>
                        </a:rPr>
                        <a:t>5</a:t>
                      </a: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5"/>
                  </a:ext>
                </a:extLst>
              </a:tr>
              <a:tr h="174016">
                <a:tc>
                  <a:txBody>
                    <a:bodyPr/>
                    <a:lstStyle/>
                    <a:p>
                      <a:pPr algn="l" fontAlgn="ctr"/>
                      <a:r>
                        <a:rPr lang="ja-JP" altLang="en-US" sz="1200" u="none" strike="noStrike">
                          <a:effectLst/>
                        </a:rPr>
                        <a:t>韓国</a:t>
                      </a:r>
                      <a:endParaRPr lang="ja-JP" altLang="en-US"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200" b="0" i="0" u="none" strike="noStrike">
                          <a:solidFill>
                            <a:srgbClr val="000000"/>
                          </a:solidFill>
                          <a:effectLst/>
                          <a:latin typeface="+mn-lt"/>
                          <a:ea typeface="ＭＳ Ｐゴシック" panose="020B0600070205080204" pitchFamily="50" charset="-128"/>
                        </a:rPr>
                        <a:t>51</a:t>
                      </a: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0" i="0" u="none" strike="noStrike">
                          <a:solidFill>
                            <a:srgbClr val="000000"/>
                          </a:solidFill>
                          <a:effectLst/>
                          <a:latin typeface="+mn-lt"/>
                          <a:ea typeface="ＭＳ Ｐゴシック" panose="020B0600070205080204" pitchFamily="50" charset="-128"/>
                        </a:rPr>
                        <a:t>0.5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0" i="0" u="none" strike="noStrike">
                          <a:solidFill>
                            <a:srgbClr val="000000"/>
                          </a:solidFill>
                          <a:effectLst/>
                          <a:latin typeface="+mn-lt"/>
                          <a:ea typeface="ＭＳ Ｐゴシック" panose="020B0600070205080204" pitchFamily="50" charset="-128"/>
                        </a:rPr>
                        <a:t>14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0" i="0" u="none" strike="noStrike">
                          <a:solidFill>
                            <a:srgbClr val="000000"/>
                          </a:solidFill>
                          <a:effectLst/>
                          <a:latin typeface="+mn-lt"/>
                          <a:ea typeface="ＭＳ Ｐゴシック" panose="020B0600070205080204" pitchFamily="50" charset="-128"/>
                        </a:rPr>
                        <a:t>73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0" i="0" u="none" strike="noStrike" dirty="0">
                          <a:solidFill>
                            <a:srgbClr val="000000"/>
                          </a:solidFill>
                          <a:effectLst/>
                          <a:latin typeface="+mn-lt"/>
                          <a:ea typeface="ＭＳ Ｐゴシック" panose="020B0600070205080204" pitchFamily="50" charset="-128"/>
                        </a:rPr>
                        <a:t>13</a:t>
                      </a: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6"/>
                  </a:ext>
                </a:extLst>
              </a:tr>
              <a:tr h="237708">
                <a:tc>
                  <a:txBody>
                    <a:bodyPr/>
                    <a:lstStyle/>
                    <a:p>
                      <a:pPr algn="l" fontAlgn="ctr"/>
                      <a:r>
                        <a:rPr lang="ja-JP" altLang="en-US" sz="1200" u="none" strike="noStrike">
                          <a:effectLst/>
                        </a:rPr>
                        <a:t>アルゼンチン</a:t>
                      </a:r>
                      <a:endParaRPr lang="ja-JP" altLang="en-US"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200" b="0" i="0" u="none" strike="noStrike">
                          <a:solidFill>
                            <a:srgbClr val="000000"/>
                          </a:solidFill>
                          <a:effectLst/>
                          <a:latin typeface="+mn-lt"/>
                          <a:ea typeface="ＭＳ Ｐゴシック" panose="020B0600070205080204" pitchFamily="50" charset="-128"/>
                        </a:rPr>
                        <a:t>44</a:t>
                      </a: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0" i="0" u="none" strike="noStrike">
                          <a:solidFill>
                            <a:srgbClr val="000000"/>
                          </a:solidFill>
                          <a:effectLst/>
                          <a:latin typeface="+mn-lt"/>
                          <a:ea typeface="ＭＳ Ｐゴシック" panose="020B0600070205080204" pitchFamily="50" charset="-128"/>
                        </a:rPr>
                        <a:t>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0" i="0" u="none" strike="noStrike">
                          <a:solidFill>
                            <a:srgbClr val="000000"/>
                          </a:solidFill>
                          <a:effectLst/>
                          <a:latin typeface="+mn-lt"/>
                          <a:ea typeface="ＭＳ Ｐゴシック" panose="020B0600070205080204" pitchFamily="50" charset="-128"/>
                        </a:rPr>
                        <a:t>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0" i="0" u="none" strike="noStrike">
                          <a:solidFill>
                            <a:srgbClr val="000000"/>
                          </a:solidFill>
                          <a:effectLst/>
                          <a:latin typeface="+mn-lt"/>
                          <a:ea typeface="ＭＳ Ｐゴシック" panose="020B0600070205080204" pitchFamily="50" charset="-128"/>
                        </a:rPr>
                        <a:t>64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0" i="0" u="none" strike="noStrike" dirty="0">
                          <a:solidFill>
                            <a:srgbClr val="000000"/>
                          </a:solidFill>
                          <a:effectLst/>
                          <a:latin typeface="+mn-lt"/>
                          <a:ea typeface="ＭＳ Ｐゴシック" panose="020B0600070205080204" pitchFamily="50" charset="-128"/>
                        </a:rPr>
                        <a:t>11</a:t>
                      </a: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7"/>
                  </a:ext>
                </a:extLst>
              </a:tr>
              <a:tr h="243110">
                <a:tc>
                  <a:txBody>
                    <a:bodyPr/>
                    <a:lstStyle/>
                    <a:p>
                      <a:pPr algn="l" fontAlgn="ctr"/>
                      <a:r>
                        <a:rPr lang="ja-JP" altLang="en-US" sz="1200" u="none" strike="noStrike">
                          <a:effectLst/>
                        </a:rPr>
                        <a:t>カナダ</a:t>
                      </a:r>
                      <a:endParaRPr lang="ja-JP" altLang="en-US"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200" b="0" i="0" u="none" strike="noStrike">
                          <a:solidFill>
                            <a:srgbClr val="000000"/>
                          </a:solidFill>
                          <a:effectLst/>
                          <a:latin typeface="+mn-lt"/>
                          <a:ea typeface="ＭＳ Ｐゴシック" panose="020B0600070205080204" pitchFamily="50" charset="-128"/>
                        </a:rPr>
                        <a:t>36</a:t>
                      </a: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0" i="0" u="none" strike="noStrike">
                          <a:solidFill>
                            <a:srgbClr val="000000"/>
                          </a:solidFill>
                          <a:effectLst/>
                          <a:latin typeface="+mn-lt"/>
                          <a:ea typeface="ＭＳ Ｐゴシック" panose="020B0600070205080204" pitchFamily="50" charset="-128"/>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0" i="0" u="none" strike="noStrike">
                          <a:solidFill>
                            <a:srgbClr val="000000"/>
                          </a:solidFill>
                          <a:effectLst/>
                          <a:latin typeface="+mn-lt"/>
                          <a:ea typeface="ＭＳ Ｐゴシック" panose="020B0600070205080204" pitchFamily="50" charset="-128"/>
                        </a:rPr>
                        <a:t>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0" i="0" u="none" strike="noStrike">
                          <a:solidFill>
                            <a:srgbClr val="000000"/>
                          </a:solidFill>
                          <a:effectLst/>
                          <a:latin typeface="+mn-lt"/>
                          <a:ea typeface="ＭＳ Ｐゴシック" panose="020B0600070205080204" pitchFamily="50" charset="-128"/>
                        </a:rPr>
                        <a:t>67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0" i="0" u="none" strike="noStrike" dirty="0">
                          <a:solidFill>
                            <a:srgbClr val="000000"/>
                          </a:solidFill>
                          <a:effectLst/>
                          <a:latin typeface="+mn-lt"/>
                          <a:ea typeface="ＭＳ Ｐゴシック" panose="020B0600070205080204" pitchFamily="50" charset="-128"/>
                        </a:rPr>
                        <a:t>17</a:t>
                      </a: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8"/>
                  </a:ext>
                </a:extLst>
              </a:tr>
              <a:tr h="243110">
                <a:tc>
                  <a:txBody>
                    <a:bodyPr/>
                    <a:lstStyle/>
                    <a:p>
                      <a:pPr algn="l" fontAlgn="ctr"/>
                      <a:r>
                        <a:rPr lang="ja-JP" altLang="en-US" sz="1200" b="1" u="none" strike="noStrike" dirty="0">
                          <a:effectLst/>
                        </a:rPr>
                        <a:t>サウジアラビア</a:t>
                      </a:r>
                      <a:endParaRPr lang="ja-JP" altLang="en-US" sz="1200" b="1"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solidFill>
                      <a:schemeClr val="tx2"/>
                    </a:solidFill>
                  </a:tcPr>
                </a:tc>
                <a:tc>
                  <a:txBody>
                    <a:bodyPr/>
                    <a:lstStyle/>
                    <a:p>
                      <a:pPr algn="r" fontAlgn="ctr"/>
                      <a:r>
                        <a:rPr lang="en-US" altLang="ja-JP" sz="1200" b="1" i="0" u="none" strike="noStrike" dirty="0">
                          <a:solidFill>
                            <a:srgbClr val="000000"/>
                          </a:solidFill>
                          <a:effectLst/>
                          <a:latin typeface="+mn-lt"/>
                          <a:ea typeface="ＭＳ Ｐゴシック" panose="020B0600070205080204" pitchFamily="50" charset="-128"/>
                        </a:rPr>
                        <a:t>32</a:t>
                      </a: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1" i="0" u="none" strike="noStrike" dirty="0">
                          <a:solidFill>
                            <a:srgbClr val="000000"/>
                          </a:solidFill>
                          <a:effectLst/>
                          <a:latin typeface="+mn-lt"/>
                          <a:ea typeface="ＭＳ Ｐゴシック" panose="020B0600070205080204" pitchFamily="50" charset="-128"/>
                        </a:rPr>
                        <a:t>2.8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1" i="0" u="none" strike="noStrike" dirty="0">
                          <a:solidFill>
                            <a:srgbClr val="000000"/>
                          </a:solidFill>
                          <a:effectLst/>
                          <a:latin typeface="+mn-lt"/>
                          <a:ea typeface="ＭＳ Ｐゴシック" panose="020B0600070205080204" pitchFamily="50" charset="-128"/>
                        </a:rPr>
                        <a:t>26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1" i="0" u="none" strike="noStrike" dirty="0">
                          <a:solidFill>
                            <a:srgbClr val="000000"/>
                          </a:solidFill>
                          <a:effectLst/>
                          <a:latin typeface="+mn-lt"/>
                          <a:ea typeface="ＭＳ Ｐゴシック" panose="020B0600070205080204" pitchFamily="50" charset="-128"/>
                        </a:rPr>
                        <a:t>71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1" i="0" u="none" strike="noStrike" dirty="0">
                          <a:solidFill>
                            <a:srgbClr val="000000"/>
                          </a:solidFill>
                          <a:effectLst/>
                          <a:latin typeface="+mn-lt"/>
                          <a:ea typeface="ＭＳ Ｐゴシック" panose="020B0600070205080204" pitchFamily="50" charset="-128"/>
                        </a:rPr>
                        <a:t>3</a:t>
                      </a: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9"/>
                  </a:ext>
                </a:extLst>
              </a:tr>
              <a:tr h="243110">
                <a:tc>
                  <a:txBody>
                    <a:bodyPr/>
                    <a:lstStyle/>
                    <a:p>
                      <a:pPr algn="l" fontAlgn="ctr"/>
                      <a:r>
                        <a:rPr lang="ja-JP" altLang="en-US" sz="1200" u="none" strike="noStrike">
                          <a:effectLst/>
                        </a:rPr>
                        <a:t>オーストラリア</a:t>
                      </a:r>
                      <a:endParaRPr lang="ja-JP" altLang="en-US"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200" b="0" i="0" u="none" strike="noStrike" dirty="0">
                          <a:solidFill>
                            <a:srgbClr val="000000"/>
                          </a:solidFill>
                          <a:effectLst/>
                          <a:latin typeface="+mn-lt"/>
                          <a:ea typeface="ＭＳ Ｐゴシック" panose="020B0600070205080204" pitchFamily="50" charset="-128"/>
                        </a:rPr>
                        <a:t>24</a:t>
                      </a: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r" fontAlgn="ctr"/>
                      <a:r>
                        <a:rPr lang="en-US" altLang="ja-JP" sz="1200" b="0" i="0" u="none" strike="noStrike" dirty="0">
                          <a:solidFill>
                            <a:srgbClr val="000000"/>
                          </a:solidFill>
                          <a:effectLst/>
                          <a:latin typeface="+mn-lt"/>
                          <a:ea typeface="ＭＳ Ｐゴシック" panose="020B0600070205080204" pitchFamily="50" charset="-128"/>
                        </a:rPr>
                        <a:t>1.4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r" fontAlgn="ctr"/>
                      <a:r>
                        <a:rPr lang="en-US" altLang="ja-JP" sz="1200" b="0" i="0" u="none" strike="noStrike" dirty="0">
                          <a:solidFill>
                            <a:srgbClr val="000000"/>
                          </a:solidFill>
                          <a:effectLst/>
                          <a:latin typeface="+mn-lt"/>
                          <a:ea typeface="ＭＳ Ｐゴシック" panose="020B0600070205080204" pitchFamily="50" charset="-128"/>
                        </a:rPr>
                        <a:t>19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r" fontAlgn="ctr"/>
                      <a:r>
                        <a:rPr lang="en-US" altLang="ja-JP" sz="1200" b="0" i="0" u="none" strike="noStrike" dirty="0">
                          <a:solidFill>
                            <a:srgbClr val="000000"/>
                          </a:solidFill>
                          <a:effectLst/>
                          <a:latin typeface="+mn-lt"/>
                          <a:ea typeface="ＭＳ Ｐゴシック" panose="020B0600070205080204" pitchFamily="50" charset="-128"/>
                        </a:rPr>
                        <a:t>66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r" fontAlgn="ctr"/>
                      <a:r>
                        <a:rPr lang="en-US" altLang="ja-JP" sz="1200" b="0" i="0" u="none" strike="noStrike" dirty="0">
                          <a:solidFill>
                            <a:srgbClr val="000000"/>
                          </a:solidFill>
                          <a:effectLst/>
                          <a:latin typeface="+mn-lt"/>
                          <a:ea typeface="ＭＳ Ｐゴシック" panose="020B0600070205080204" pitchFamily="50" charset="-128"/>
                        </a:rPr>
                        <a:t>15</a:t>
                      </a: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20"/>
                  </a:ext>
                </a:extLst>
              </a:tr>
            </a:tbl>
          </a:graphicData>
        </a:graphic>
      </p:graphicFrame>
      <p:sp>
        <p:nvSpPr>
          <p:cNvPr id="32" name="テキスト ボックス 31"/>
          <p:cNvSpPr txBox="1"/>
          <p:nvPr/>
        </p:nvSpPr>
        <p:spPr>
          <a:xfrm>
            <a:off x="632518" y="6349191"/>
            <a:ext cx="8280920" cy="215444"/>
          </a:xfrm>
          <a:prstGeom prst="rect">
            <a:avLst/>
          </a:prstGeom>
          <a:noFill/>
        </p:spPr>
        <p:txBody>
          <a:bodyPr wrap="square" lIns="0" rIns="0" rtlCol="0">
            <a:spAutoFit/>
          </a:bodyPr>
          <a:lstStyle/>
          <a:p>
            <a:pPr marL="198438" indent="-198438" algn="just"/>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「人口」、「人口成長率」、「年齢別人口割合」は、いずれも</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年時点のデータ。</a:t>
            </a:r>
          </a:p>
        </p:txBody>
      </p:sp>
      <p:sp>
        <p:nvSpPr>
          <p:cNvPr id="33" name="テキスト ボックス 32"/>
          <p:cNvSpPr txBox="1"/>
          <p:nvPr/>
        </p:nvSpPr>
        <p:spPr>
          <a:xfrm>
            <a:off x="200472" y="6669360"/>
            <a:ext cx="5616624" cy="144016"/>
          </a:xfrm>
          <a:prstGeom prst="rect">
            <a:avLst/>
          </a:prstGeom>
          <a:noFill/>
        </p:spPr>
        <p:txBody>
          <a:bodyPr wrap="square" lIns="0" tIns="0" rIns="0" bIns="0" rtlCol="0">
            <a:noAutofit/>
          </a:bodyPr>
          <a:lstStyle/>
          <a:p>
            <a:pPr>
              <a:spcAft>
                <a:spcPts val="100"/>
              </a:spcAft>
            </a:pPr>
            <a:r>
              <a:rPr lang="ja-JP" altLang="en-US" sz="800" dirty="0">
                <a:solidFill>
                  <a:srgbClr val="000000"/>
                </a:solidFill>
                <a:cs typeface="Arial" panose="020B0604020202020204" pitchFamily="34" charset="0"/>
              </a:rPr>
              <a:t>（出所）世界銀行「</a:t>
            </a:r>
            <a:r>
              <a:rPr lang="en-US" altLang="ja-JP" sz="800" dirty="0">
                <a:solidFill>
                  <a:srgbClr val="000000"/>
                </a:solidFill>
                <a:cs typeface="Arial" panose="020B0604020202020204" pitchFamily="34" charset="0"/>
              </a:rPr>
              <a:t>World Development Indicators</a:t>
            </a:r>
            <a:r>
              <a:rPr lang="ja-JP" altLang="en-US" sz="800" dirty="0">
                <a:solidFill>
                  <a:srgbClr val="000000"/>
                </a:solidFill>
                <a:cs typeface="Arial" panose="020B0604020202020204" pitchFamily="34" charset="0"/>
              </a:rPr>
              <a:t>」</a:t>
            </a:r>
          </a:p>
        </p:txBody>
      </p:sp>
    </p:spTree>
    <p:extLst>
      <p:ext uri="{BB962C8B-B14F-4D97-AF65-F5344CB8AC3E}">
        <p14:creationId xmlns:p14="http://schemas.microsoft.com/office/powerpoint/2010/main" val="46561802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オブジェクト 4" hidden="1"/>
          <p:cNvGraphicFramePr>
            <a:graphicFrameLocks noChangeAspect="1"/>
          </p:cNvGraphicFramePr>
          <p:nvPr>
            <p:custDataLst>
              <p:tags r:id="rId1"/>
            </p:custDataLst>
            <p:extLst>
              <p:ext uri="{D42A27DB-BD31-4B8C-83A1-F6EECF244321}">
                <p14:modId xmlns:p14="http://schemas.microsoft.com/office/powerpoint/2010/main" val="21839088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5" name="オブジェクト 4"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タイトル 1"/>
          <p:cNvSpPr>
            <a:spLocks noGrp="1"/>
          </p:cNvSpPr>
          <p:nvPr>
            <p:ph type="title"/>
          </p:nvPr>
        </p:nvSpPr>
        <p:spPr/>
        <p:txBody>
          <a:bodyPr vert="horz"/>
          <a:lstStyle/>
          <a:p>
            <a:r>
              <a:rPr lang="ja-JP" altLang="en-US" dirty="0"/>
              <a:t>サウジアラビア／医療関連／制度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薬価に関する規制</a:t>
            </a:r>
          </a:p>
        </p:txBody>
      </p:sp>
      <p:sp>
        <p:nvSpPr>
          <p:cNvPr id="4" name="テキスト ボックス 3"/>
          <p:cNvSpPr txBox="1"/>
          <p:nvPr/>
        </p:nvSpPr>
        <p:spPr>
          <a:xfrm>
            <a:off x="200472" y="1124744"/>
            <a:ext cx="9505056" cy="49962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cs typeface="Arial" panose="020B0604020202020204" pitchFamily="34" charset="0"/>
              </a:rPr>
              <a:t>薬価は、医薬品価格委員会（</a:t>
            </a:r>
            <a:r>
              <a:rPr lang="en-US" altLang="ja-JP" sz="1400" dirty="0">
                <a:cs typeface="Arial" panose="020B0604020202020204" pitchFamily="34" charset="0"/>
              </a:rPr>
              <a:t>Pharmaceutical Products Pricing Committee</a:t>
            </a:r>
            <a:r>
              <a:rPr lang="ja-JP" altLang="en-US" sz="1400" dirty="0">
                <a:cs typeface="Arial" panose="020B0604020202020204" pitchFamily="34" charset="0"/>
              </a:rPr>
              <a:t>）により承認を受ける必要がある。</a:t>
            </a:r>
            <a:endParaRPr lang="en-US" altLang="ja-JP" sz="1400" dirty="0">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cs typeface="Arial" panose="020B0604020202020204" pitchFamily="34" charset="0"/>
              </a:rPr>
              <a:t>医薬品価格員会では、価格設定ガイドライン（</a:t>
            </a:r>
            <a:r>
              <a:rPr lang="en-US" altLang="ja-JP" sz="1400" dirty="0">
                <a:cs typeface="Arial" panose="020B0604020202020204" pitchFamily="34" charset="0"/>
              </a:rPr>
              <a:t>Pricing Guideline</a:t>
            </a:r>
            <a:r>
              <a:rPr lang="ja-JP" altLang="en-US" sz="1400" dirty="0">
                <a:cs typeface="Arial" panose="020B0604020202020204" pitchFamily="34" charset="0"/>
              </a:rPr>
              <a:t>）に基づいて価格が提案される。</a:t>
            </a:r>
          </a:p>
        </p:txBody>
      </p:sp>
      <p:sp>
        <p:nvSpPr>
          <p:cNvPr id="65" name="テキスト ボックス 64"/>
          <p:cNvSpPr txBox="1"/>
          <p:nvPr/>
        </p:nvSpPr>
        <p:spPr>
          <a:xfrm>
            <a:off x="200472" y="6597352"/>
            <a:ext cx="9145016" cy="144016"/>
          </a:xfrm>
          <a:prstGeom prst="rect">
            <a:avLst/>
          </a:prstGeom>
          <a:noFill/>
        </p:spPr>
        <p:txBody>
          <a:bodyPr wrap="square" lIns="0" tIns="0" rIns="0" bIns="0" rtlCol="0">
            <a:noAutofit/>
          </a:bodyPr>
          <a:lstStyle/>
          <a:p>
            <a:pPr marL="336550" indent="-336550"/>
            <a:r>
              <a:rPr lang="ja-JP" altLang="en-US" sz="800" dirty="0">
                <a:solidFill>
                  <a:srgbClr val="000000"/>
                </a:solidFill>
                <a:cs typeface="Arial" panose="020B0604020202020204" pitchFamily="34" charset="0"/>
              </a:rPr>
              <a:t>（出所）サウジアラビア食品医薬品庁</a:t>
            </a:r>
            <a:r>
              <a:rPr lang="ja-JP" altLang="en-US" sz="800" dirty="0">
                <a:solidFill>
                  <a:srgbClr val="000000"/>
                </a:solidFill>
              </a:rPr>
              <a:t>「</a:t>
            </a:r>
            <a:r>
              <a:rPr lang="en-US" altLang="ja-JP" sz="800" dirty="0">
                <a:solidFill>
                  <a:srgbClr val="000000"/>
                </a:solidFill>
              </a:rPr>
              <a:t>Regulatory Framework for Drug Approvals Ver.5</a:t>
            </a:r>
            <a:r>
              <a:rPr lang="ja-JP" altLang="en-US" sz="800" dirty="0">
                <a:solidFill>
                  <a:srgbClr val="000000"/>
                </a:solidFill>
              </a:rPr>
              <a:t>」、</a:t>
            </a:r>
            <a:r>
              <a:rPr lang="ja-JP" altLang="en-US" sz="800" dirty="0">
                <a:solidFill>
                  <a:srgbClr val="000000"/>
                </a:solidFill>
                <a:cs typeface="Arial" panose="020B0604020202020204" pitchFamily="34" charset="0"/>
              </a:rPr>
              <a:t>みずほ情報総研</a:t>
            </a:r>
            <a:r>
              <a:rPr kumimoji="0" lang="ja-JP" altLang="en-US" sz="800" dirty="0" bmk="">
                <a:solidFill>
                  <a:srgbClr val="000000"/>
                </a:solidFill>
              </a:rPr>
              <a:t>「</a:t>
            </a:r>
            <a:r>
              <a:rPr lang="ja-JP" altLang="en-US" sz="800" dirty="0">
                <a:solidFill>
                  <a:srgbClr val="000000"/>
                </a:solidFill>
              </a:rPr>
              <a:t>海外における医薬品・医療機器審査制度、審査実態等調査及び分析業務</a:t>
            </a:r>
            <a:r>
              <a:rPr kumimoji="0" lang="ja-JP" altLang="en-US" sz="800" dirty="0" bmk="">
                <a:solidFill>
                  <a:srgbClr val="000000"/>
                </a:solidFill>
              </a:rPr>
              <a:t>」（</a:t>
            </a:r>
            <a:r>
              <a:rPr kumimoji="0" lang="en-US" altLang="ja-JP" sz="800" dirty="0" bmk="">
                <a:solidFill>
                  <a:srgbClr val="000000"/>
                </a:solidFill>
              </a:rPr>
              <a:t>2016</a:t>
            </a:r>
            <a:r>
              <a:rPr kumimoji="0" lang="ja-JP" altLang="en-US" sz="800" dirty="0" bmk="">
                <a:solidFill>
                  <a:srgbClr val="000000"/>
                </a:solidFill>
              </a:rPr>
              <a:t>）</a:t>
            </a:r>
          </a:p>
        </p:txBody>
      </p:sp>
    </p:spTree>
    <p:extLst>
      <p:ext uri="{BB962C8B-B14F-4D97-AF65-F5344CB8AC3E}">
        <p14:creationId xmlns:p14="http://schemas.microsoft.com/office/powerpoint/2010/main" val="32307174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サウジアラビア／医療関連／制度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臨床試験に関する規制</a:t>
            </a:r>
          </a:p>
        </p:txBody>
      </p:sp>
      <p:sp>
        <p:nvSpPr>
          <p:cNvPr id="4" name="テキスト ボックス 3"/>
          <p:cNvSpPr txBox="1"/>
          <p:nvPr/>
        </p:nvSpPr>
        <p:spPr>
          <a:xfrm>
            <a:off x="200472" y="1124744"/>
            <a:ext cx="9505056" cy="49962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臨床試験についても、</a:t>
            </a:r>
            <a:r>
              <a:rPr lang="ja-JP" altLang="en-US" sz="1400" dirty="0">
                <a:solidFill>
                  <a:srgbClr val="000000"/>
                </a:solidFill>
                <a:cs typeface="Arial" panose="020B0604020202020204" pitchFamily="34" charset="0"/>
              </a:rPr>
              <a:t>サウジアラビア食品医薬品庁</a:t>
            </a:r>
            <a:r>
              <a:rPr lang="en-US" altLang="ja-JP" sz="1400" dirty="0">
                <a:solidFill>
                  <a:srgbClr val="000000"/>
                </a:solidFill>
                <a:cs typeface="Arial" panose="020B0604020202020204" pitchFamily="34" charset="0"/>
              </a:rPr>
              <a:t>(SFDA: Saudi Food &amp; Drug Authority)</a:t>
            </a:r>
            <a:r>
              <a:rPr lang="ja-JP" altLang="en-US" sz="1400" dirty="0">
                <a:solidFill>
                  <a:srgbClr val="000000"/>
                </a:solidFill>
                <a:cs typeface="Arial" panose="020B0604020202020204" pitchFamily="34" charset="0"/>
              </a:rPr>
              <a:t>が担当している。</a:t>
            </a:r>
            <a:endParaRPr lang="en-US" altLang="ja-JP" sz="1400" dirty="0">
              <a:solidFill>
                <a:srgbClr val="000000"/>
              </a:solidFill>
              <a:cs typeface="Arial" panose="020B0604020202020204" pitchFamily="34" charset="0"/>
            </a:endParaRPr>
          </a:p>
          <a:p>
            <a:pPr marL="190500" indent="-190500">
              <a:lnSpc>
                <a:spcPct val="110000"/>
              </a:lnSpc>
              <a:spcAft>
                <a:spcPts val="200"/>
              </a:spcAft>
              <a:buClr>
                <a:srgbClr val="5F8AC3"/>
              </a:buClr>
              <a:buFont typeface="Wingdings" panose="05000000000000000000" pitchFamily="2" charset="2"/>
              <a:buChar char="n"/>
            </a:pPr>
            <a:r>
              <a:rPr lang="ja-JP" altLang="en-US" sz="1400" dirty="0">
                <a:solidFill>
                  <a:srgbClr val="000000"/>
                </a:solidFill>
                <a:cs typeface="Arial" panose="020B0604020202020204" pitchFamily="34" charset="0"/>
              </a:rPr>
              <a:t>サウジアラビアで臨床試験を行う際には、</a:t>
            </a:r>
            <a:r>
              <a:rPr lang="en-US" altLang="ja-JP" sz="1400" dirty="0">
                <a:solidFill>
                  <a:srgbClr val="000000"/>
                </a:solidFill>
                <a:cs typeface="Arial" panose="020B0604020202020204" pitchFamily="34" charset="0"/>
              </a:rPr>
              <a:t>SFDA</a:t>
            </a:r>
            <a:r>
              <a:rPr lang="ja-JP" altLang="en-US" sz="1400" dirty="0">
                <a:solidFill>
                  <a:srgbClr val="000000"/>
                </a:solidFill>
                <a:cs typeface="Arial" panose="020B0604020202020204" pitchFamily="34" charset="0"/>
              </a:rPr>
              <a:t>から承認を得る必要がある。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5" name="テキスト ボックス 4"/>
          <p:cNvSpPr txBox="1"/>
          <p:nvPr/>
        </p:nvSpPr>
        <p:spPr>
          <a:xfrm>
            <a:off x="200025" y="6541982"/>
            <a:ext cx="8784976" cy="123111"/>
          </a:xfrm>
          <a:prstGeom prst="rect">
            <a:avLst/>
          </a:prstGeom>
          <a:noFill/>
        </p:spPr>
        <p:txBody>
          <a:bodyPr wrap="square" lIns="0" tIns="0" rIns="0" bIns="0" rtlCol="0">
            <a:spAutoFit/>
          </a:bodyPr>
          <a:lstStyle/>
          <a:p>
            <a:pPr marL="358775" indent="-3587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（出所）サウジアラビア食品医薬品庁「</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Regulations and Requirements for Conducting Clinical Trials on Drugs(Version 1.1)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lang="ja-JP" altLang="en-US" sz="800" dirty="0"/>
          </a:p>
        </p:txBody>
      </p:sp>
      <p:grpSp>
        <p:nvGrpSpPr>
          <p:cNvPr id="8" name="グループ化 7"/>
          <p:cNvGrpSpPr/>
          <p:nvPr/>
        </p:nvGrpSpPr>
        <p:grpSpPr>
          <a:xfrm>
            <a:off x="4733939" y="1926515"/>
            <a:ext cx="4971588" cy="288032"/>
            <a:chOff x="4944173" y="2113806"/>
            <a:chExt cx="5861371" cy="288032"/>
          </a:xfrm>
        </p:grpSpPr>
        <p:cxnSp>
          <p:nvCxnSpPr>
            <p:cNvPr id="9" name="直線コネクタ 8"/>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0"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臨床試験の実施に際して提出が必要な書類</a:t>
              </a:r>
              <a:r>
                <a:rPr lang="en-US" altLang="ja-JP" sz="1400" baseline="30000" dirty="0">
                  <a:solidFill>
                    <a:srgbClr val="000000"/>
                  </a:solidFill>
                  <a:latin typeface="Arial Black" pitchFamily="34" charset="0"/>
                  <a:ea typeface="HGP創英角ｺﾞｼｯｸUB" pitchFamily="50" charset="-128"/>
                </a:rPr>
                <a:t>※2</a:t>
              </a:r>
              <a:endParaRPr lang="zh-TW" altLang="en-US" sz="1400" baseline="30000" dirty="0">
                <a:solidFill>
                  <a:srgbClr val="000000"/>
                </a:solidFill>
                <a:latin typeface="Arial Black" pitchFamily="34" charset="0"/>
                <a:ea typeface="HGP創英角ｺﾞｼｯｸUB" pitchFamily="50" charset="-128"/>
              </a:endParaRPr>
            </a:p>
          </p:txBody>
        </p:sp>
      </p:grpSp>
      <p:graphicFrame>
        <p:nvGraphicFramePr>
          <p:cNvPr id="11" name="表 10"/>
          <p:cNvGraphicFramePr>
            <a:graphicFrameLocks noGrp="1"/>
          </p:cNvGraphicFramePr>
          <p:nvPr>
            <p:extLst>
              <p:ext uri="{D42A27DB-BD31-4B8C-83A1-F6EECF244321}">
                <p14:modId xmlns:p14="http://schemas.microsoft.com/office/powerpoint/2010/main" val="103594150"/>
              </p:ext>
            </p:extLst>
          </p:nvPr>
        </p:nvGraphicFramePr>
        <p:xfrm>
          <a:off x="4733939" y="2286558"/>
          <a:ext cx="4971588" cy="3885588"/>
        </p:xfrm>
        <a:graphic>
          <a:graphicData uri="http://schemas.openxmlformats.org/drawingml/2006/table">
            <a:tbl>
              <a:tblPr firstRow="1" bandRow="1">
                <a:tableStyleId>{5C22544A-7EE6-4342-B048-85BDC9FD1C3A}</a:tableStyleId>
              </a:tblPr>
              <a:tblGrid>
                <a:gridCol w="193675">
                  <a:extLst>
                    <a:ext uri="{9D8B030D-6E8A-4147-A177-3AD203B41FA5}">
                      <a16:colId xmlns:a16="http://schemas.microsoft.com/office/drawing/2014/main" val="20000"/>
                    </a:ext>
                  </a:extLst>
                </a:gridCol>
                <a:gridCol w="4777913">
                  <a:extLst>
                    <a:ext uri="{9D8B030D-6E8A-4147-A177-3AD203B41FA5}">
                      <a16:colId xmlns:a16="http://schemas.microsoft.com/office/drawing/2014/main" val="20001"/>
                    </a:ext>
                  </a:extLst>
                </a:gridCol>
              </a:tblGrid>
              <a:tr h="215866">
                <a:tc>
                  <a:txBody>
                    <a:bodyPr/>
                    <a:lstStyle/>
                    <a:p>
                      <a:pPr marL="0" lvl="1" indent="0" algn="ctr" defTabSz="914400" eaLnBrk="1" hangingPunct="0">
                        <a:spcBef>
                          <a:spcPct val="0"/>
                        </a:spcBef>
                        <a:buClrTx/>
                        <a:buFontTx/>
                        <a:buNone/>
                      </a:pPr>
                      <a:r>
                        <a:rPr kumimoji="0" lang="en-US" altLang="ja-JP"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1</a:t>
                      </a:r>
                      <a:endParaRPr kumimoji="0" lang="ja-JP" altLang="en-US"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alpha val="0"/>
                        </a:srgbClr>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0" fontAlgn="base" latinLnBrk="0" hangingPunct="0">
                        <a:lnSpc>
                          <a:spcPct val="100000"/>
                        </a:lnSpc>
                        <a:spcBef>
                          <a:spcPct val="0"/>
                        </a:spcBef>
                        <a:spcAft>
                          <a:spcPct val="0"/>
                        </a:spcAft>
                        <a:buClrTx/>
                        <a:buSzTx/>
                        <a:buFontTx/>
                        <a:buNone/>
                        <a:tabLst/>
                        <a:defRPr/>
                      </a:pPr>
                      <a:r>
                        <a:rPr lang="en-US" altLang="ja-JP" sz="1000" b="0" dirty="0">
                          <a:solidFill>
                            <a:schemeClr val="tx1"/>
                          </a:solidFill>
                        </a:rPr>
                        <a:t>SCTR </a:t>
                      </a:r>
                      <a:r>
                        <a:rPr lang="ja-JP" altLang="en-US" sz="1000" b="0" dirty="0">
                          <a:solidFill>
                            <a:schemeClr val="tx1"/>
                          </a:solidFill>
                        </a:rPr>
                        <a:t>登録番号を含む</a:t>
                      </a:r>
                      <a:r>
                        <a:rPr lang="en-US" altLang="ja-JP" sz="1000" b="0" dirty="0">
                          <a:solidFill>
                            <a:schemeClr val="tx1"/>
                          </a:solidFill>
                        </a:rPr>
                        <a:t>SFDA Executive Vice President</a:t>
                      </a:r>
                      <a:r>
                        <a:rPr lang="ja-JP" altLang="en-US" sz="1000" b="0" dirty="0" err="1">
                          <a:solidFill>
                            <a:schemeClr val="tx1"/>
                          </a:solidFill>
                        </a:rPr>
                        <a:t>への</a:t>
                      </a:r>
                      <a:r>
                        <a:rPr lang="ja-JP" altLang="en-US" sz="1000" b="0" dirty="0">
                          <a:solidFill>
                            <a:schemeClr val="tx1"/>
                          </a:solidFill>
                        </a:rPr>
                        <a:t>ヘッドレター（アラビア語）</a:t>
                      </a:r>
                    </a:p>
                  </a:txBody>
                  <a:tcPr marL="72000" marR="72000" marT="0" marB="0" anchor="ctr">
                    <a:lnL w="12700" cap="flat" cmpd="sng" algn="ctr">
                      <a:solidFill>
                        <a:schemeClr val="bg1">
                          <a:lumMod val="50000"/>
                          <a:alpha val="0"/>
                        </a:schemeClr>
                      </a:solidFill>
                      <a:prstDash val="solid"/>
                      <a:round/>
                      <a:headEnd type="none" w="med" len="med"/>
                      <a:tailEnd type="none" w="med" len="med"/>
                    </a:lnL>
                    <a:lnR w="19050" cap="flat" cmpd="sng" algn="ctr">
                      <a:solidFill>
                        <a:srgbClr val="FFFFFF"/>
                      </a:solidFill>
                      <a:prstDash val="solid"/>
                      <a:round/>
                      <a:headEnd type="none" w="med" len="med"/>
                      <a:tailEnd type="none" w="med" len="med"/>
                    </a:lnR>
                    <a:lnT w="9525" cap="flat" cmpd="sng" algn="ctr">
                      <a:solidFill>
                        <a:srgbClr val="FFFFFF">
                          <a:alpha val="0"/>
                        </a:srgbClr>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0"/>
                  </a:ext>
                </a:extLst>
              </a:tr>
              <a:tr h="215866">
                <a:tc>
                  <a:txBody>
                    <a:bodyPr/>
                    <a:lstStyle/>
                    <a:p>
                      <a:pPr marL="0" lvl="1" indent="0" algn="ctr" defTabSz="914400" eaLnBrk="1" hangingPunct="0">
                        <a:spcBef>
                          <a:spcPct val="0"/>
                        </a:spcBef>
                        <a:buClrTx/>
                        <a:buFontTx/>
                        <a:buNone/>
                      </a:pPr>
                      <a:r>
                        <a:rPr kumimoji="0" lang="en-US" altLang="ja-JP"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a:t>
                      </a:r>
                      <a:endParaRPr kumimoji="0" lang="ja-JP" altLang="en-US"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0" fontAlgn="base" latinLnBrk="0" hangingPunct="0">
                        <a:lnSpc>
                          <a:spcPct val="100000"/>
                        </a:lnSpc>
                        <a:spcBef>
                          <a:spcPct val="0"/>
                        </a:spcBef>
                        <a:spcAft>
                          <a:spcPct val="0"/>
                        </a:spcAft>
                        <a:buClrTx/>
                        <a:buSzTx/>
                        <a:buFontTx/>
                        <a:buNone/>
                        <a:tabLst/>
                      </a:pPr>
                      <a:r>
                        <a:rPr kumimoji="1" lang="ja-JP" altLang="en-US" sz="1000" b="0" i="0" u="none" strike="noStrike" kern="1200" cap="none" spc="0" normalizeH="0" baseline="0" dirty="0" bmk="">
                          <a:ln>
                            <a:noFill/>
                          </a:ln>
                          <a:solidFill>
                            <a:schemeClr val="tx1"/>
                          </a:solidFill>
                          <a:effectLst/>
                          <a:uLnTx/>
                          <a:uFillTx/>
                          <a:latin typeface="+mn-lt"/>
                          <a:ea typeface="+mn-ea"/>
                          <a:cs typeface="+mn-cs"/>
                        </a:rPr>
                        <a:t>治験審査委員会の承認</a:t>
                      </a:r>
                    </a:p>
                  </a:txBody>
                  <a:tcPr marL="72000" marR="72000" marT="0" marB="0" anchor="ctr">
                    <a:lnL w="12700" cap="flat" cmpd="sng" algn="ctr">
                      <a:solidFill>
                        <a:schemeClr val="bg1">
                          <a:lumMod val="50000"/>
                          <a:alpha val="0"/>
                        </a:schemeClr>
                      </a:solidFill>
                      <a:prstDash val="solid"/>
                      <a:round/>
                      <a:headEnd type="none" w="med" len="med"/>
                      <a:tailEnd type="none" w="med" len="med"/>
                    </a:lnL>
                    <a:lnR w="19050"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1"/>
                  </a:ext>
                </a:extLst>
              </a:tr>
              <a:tr h="215866">
                <a:tc>
                  <a:txBody>
                    <a:bodyPr/>
                    <a:lstStyle/>
                    <a:p>
                      <a:pPr marL="0" lvl="1" indent="0" algn="ctr" defTabSz="914400" eaLnBrk="1" hangingPunct="0">
                        <a:spcBef>
                          <a:spcPct val="0"/>
                        </a:spcBef>
                        <a:buClrTx/>
                        <a:buFontTx/>
                        <a:buNone/>
                      </a:pPr>
                      <a:r>
                        <a:rPr kumimoji="0" lang="en-US" altLang="ja-JP"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3</a:t>
                      </a:r>
                      <a:endParaRPr kumimoji="0" lang="ja-JP" altLang="en-US"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0" fontAlgn="base" latinLnBrk="0" hangingPunct="0">
                        <a:lnSpc>
                          <a:spcPct val="100000"/>
                        </a:lnSpc>
                        <a:spcBef>
                          <a:spcPct val="0"/>
                        </a:spcBef>
                        <a:spcAft>
                          <a:spcPct val="0"/>
                        </a:spcAft>
                        <a:buClrTx/>
                        <a:buSzTx/>
                        <a:buFontTx/>
                        <a:buNone/>
                        <a:tabLst/>
                        <a:defRPr/>
                      </a:pPr>
                      <a:r>
                        <a:rPr kumimoji="0" lang="ja-JP" altLang="en-US" sz="1000" b="0" i="0" u="none" strike="noStrike" cap="none" normalizeH="0" baseline="0" dirty="0" bmk="">
                          <a:ln>
                            <a:noFill/>
                          </a:ln>
                          <a:solidFill>
                            <a:schemeClr val="tx1"/>
                          </a:solidFill>
                          <a:effectLst/>
                          <a:latin typeface="+mn-ea"/>
                          <a:ea typeface="+mn-ea"/>
                        </a:rPr>
                        <a:t>インフォームド・コンセント </a:t>
                      </a:r>
                      <a:r>
                        <a:rPr kumimoji="0" lang="en-US" altLang="ja-JP" sz="1000" b="0" i="0" u="none" strike="noStrike" cap="none" normalizeH="0" baseline="0" dirty="0" bmk="">
                          <a:ln>
                            <a:noFill/>
                          </a:ln>
                          <a:solidFill>
                            <a:schemeClr val="tx1"/>
                          </a:solidFill>
                          <a:effectLst/>
                          <a:latin typeface="+mn-ea"/>
                          <a:ea typeface="+mn-ea"/>
                        </a:rPr>
                        <a:t>(</a:t>
                      </a:r>
                      <a:r>
                        <a:rPr kumimoji="0" lang="ja-JP" altLang="en-US" sz="1000" b="0" i="0" u="none" strike="noStrike" cap="none" normalizeH="0" baseline="0" dirty="0" bmk="">
                          <a:ln>
                            <a:noFill/>
                          </a:ln>
                          <a:solidFill>
                            <a:schemeClr val="tx1"/>
                          </a:solidFill>
                          <a:effectLst/>
                          <a:latin typeface="+mn-ea"/>
                          <a:ea typeface="+mn-ea"/>
                        </a:rPr>
                        <a:t>アラビア語と英語</a:t>
                      </a:r>
                      <a:r>
                        <a:rPr kumimoji="0" lang="en-US" altLang="ja-JP" sz="1000" b="0" i="0" u="none" strike="noStrike" cap="none" normalizeH="0" baseline="0" dirty="0" bmk="">
                          <a:ln>
                            <a:noFill/>
                          </a:ln>
                          <a:solidFill>
                            <a:schemeClr val="tx1"/>
                          </a:solidFill>
                          <a:effectLst/>
                          <a:latin typeface="+mn-ea"/>
                          <a:ea typeface="+mn-ea"/>
                        </a:rPr>
                        <a:t>)</a:t>
                      </a:r>
                      <a:endParaRPr kumimoji="0" lang="ja-JP" altLang="en-US" sz="1000" b="0" i="0" u="none" strike="noStrike" cap="none" normalizeH="0" baseline="0" dirty="0" bmk="">
                        <a:ln>
                          <a:noFill/>
                        </a:ln>
                        <a:solidFill>
                          <a:schemeClr val="tx1"/>
                        </a:solidFill>
                        <a:effectLst/>
                        <a:latin typeface="+mn-ea"/>
                        <a:ea typeface="+mn-ea"/>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19050"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2"/>
                  </a:ext>
                </a:extLst>
              </a:tr>
              <a:tr h="215866">
                <a:tc>
                  <a:txBody>
                    <a:bodyPr/>
                    <a:lstStyle/>
                    <a:p>
                      <a:pPr marL="0" lvl="1" indent="0" algn="ctr" defTabSz="914400" eaLnBrk="1" hangingPunct="0">
                        <a:spcBef>
                          <a:spcPct val="0"/>
                        </a:spcBef>
                        <a:buClrTx/>
                        <a:buFontTx/>
                        <a:buNone/>
                      </a:pPr>
                      <a:r>
                        <a:rPr kumimoji="0" lang="en-US" altLang="ja-JP"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4</a:t>
                      </a:r>
                      <a:endParaRPr kumimoji="0" lang="ja-JP" altLang="en-US"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0" fontAlgn="base" latinLnBrk="0" hangingPunct="0">
                        <a:lnSpc>
                          <a:spcPct val="100000"/>
                        </a:lnSpc>
                        <a:spcBef>
                          <a:spcPct val="0"/>
                        </a:spcBef>
                        <a:spcAft>
                          <a:spcPct val="0"/>
                        </a:spcAft>
                        <a:buClrTx/>
                        <a:buSzTx/>
                        <a:buFontTx/>
                        <a:buNone/>
                        <a:tabLst/>
                        <a:defRPr/>
                      </a:pPr>
                      <a:r>
                        <a:rPr kumimoji="0" lang="ja-JP" altLang="en-US" sz="1000" b="0" i="0" u="none" strike="noStrike" cap="none" normalizeH="0" baseline="0" dirty="0" bmk="">
                          <a:ln>
                            <a:noFill/>
                          </a:ln>
                          <a:solidFill>
                            <a:schemeClr val="tx1"/>
                          </a:solidFill>
                          <a:effectLst/>
                          <a:latin typeface="+mn-ea"/>
                          <a:ea typeface="+mn-ea"/>
                        </a:rPr>
                        <a:t>試験実施計画書</a:t>
                      </a:r>
                    </a:p>
                  </a:txBody>
                  <a:tcPr marL="72000" marR="72000" marT="0" marB="0" anchor="ctr">
                    <a:lnL w="12700" cap="flat" cmpd="sng" algn="ctr">
                      <a:solidFill>
                        <a:schemeClr val="bg1">
                          <a:lumMod val="50000"/>
                          <a:alpha val="0"/>
                        </a:schemeClr>
                      </a:solidFill>
                      <a:prstDash val="solid"/>
                      <a:round/>
                      <a:headEnd type="none" w="med" len="med"/>
                      <a:tailEnd type="none" w="med" len="med"/>
                    </a:lnL>
                    <a:lnR w="19050"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3"/>
                  </a:ext>
                </a:extLst>
              </a:tr>
              <a:tr h="215866">
                <a:tc>
                  <a:txBody>
                    <a:bodyPr/>
                    <a:lstStyle/>
                    <a:p>
                      <a:pPr marL="0" lvl="1" indent="0" algn="ctr" defTabSz="914400" eaLnBrk="1" hangingPunct="0">
                        <a:spcBef>
                          <a:spcPct val="0"/>
                        </a:spcBef>
                        <a:buClrTx/>
                        <a:buFontTx/>
                        <a:buNone/>
                      </a:pPr>
                      <a:r>
                        <a:rPr kumimoji="0" lang="en-US" altLang="ja-JP"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5</a:t>
                      </a:r>
                      <a:endParaRPr kumimoji="0" lang="ja-JP" altLang="en-US"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0" fontAlgn="base" latinLnBrk="0" hangingPunct="0">
                        <a:lnSpc>
                          <a:spcPct val="100000"/>
                        </a:lnSpc>
                        <a:spcBef>
                          <a:spcPct val="0"/>
                        </a:spcBef>
                        <a:spcAft>
                          <a:spcPct val="0"/>
                        </a:spcAft>
                        <a:buClrTx/>
                        <a:buSzTx/>
                        <a:buFontTx/>
                        <a:buNone/>
                        <a:tabLst/>
                        <a:defRPr/>
                      </a:pPr>
                      <a:r>
                        <a:rPr kumimoji="0" lang="zh-TW" altLang="en-US" sz="1000" b="0" i="0" u="none" strike="noStrike" cap="none" normalizeH="0" baseline="0" dirty="0" bmk="">
                          <a:ln>
                            <a:noFill/>
                          </a:ln>
                          <a:solidFill>
                            <a:schemeClr val="tx1"/>
                          </a:solidFill>
                          <a:effectLst/>
                          <a:latin typeface="+mn-ea"/>
                          <a:ea typeface="+mn-ea"/>
                        </a:rPr>
                        <a:t>治験薬概要書</a:t>
                      </a:r>
                      <a:endParaRPr kumimoji="0" lang="ja-JP" altLang="en-US" sz="1000" b="0" i="0" u="none" strike="noStrike" cap="none" normalizeH="0" baseline="0" dirty="0" bmk="">
                        <a:ln>
                          <a:noFill/>
                        </a:ln>
                        <a:solidFill>
                          <a:schemeClr val="tx1"/>
                        </a:solidFill>
                        <a:effectLst/>
                        <a:latin typeface="+mn-ea"/>
                        <a:ea typeface="+mn-ea"/>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19050"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4"/>
                  </a:ext>
                </a:extLst>
              </a:tr>
              <a:tr h="215866">
                <a:tc>
                  <a:txBody>
                    <a:bodyPr/>
                    <a:lstStyle/>
                    <a:p>
                      <a:pPr marL="0" lvl="1" indent="0" algn="ctr" defTabSz="914400" eaLnBrk="1" hangingPunct="0">
                        <a:spcBef>
                          <a:spcPct val="0"/>
                        </a:spcBef>
                        <a:buClrTx/>
                        <a:buFontTx/>
                        <a:buNone/>
                      </a:pPr>
                      <a:r>
                        <a:rPr kumimoji="0" lang="en-US" altLang="ja-JP"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6</a:t>
                      </a:r>
                      <a:endParaRPr kumimoji="0" lang="ja-JP" altLang="en-US"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0" fontAlgn="base" latinLnBrk="0" hangingPunct="0">
                        <a:lnSpc>
                          <a:spcPct val="100000"/>
                        </a:lnSpc>
                        <a:spcBef>
                          <a:spcPct val="0"/>
                        </a:spcBef>
                        <a:spcAft>
                          <a:spcPct val="0"/>
                        </a:spcAft>
                        <a:buClrTx/>
                        <a:buSzTx/>
                        <a:buFontTx/>
                        <a:buNone/>
                        <a:tabLst/>
                        <a:defRPr/>
                      </a:pPr>
                      <a:r>
                        <a:rPr kumimoji="0" lang="ja-JP" altLang="en-US" sz="1000" b="0" i="0" u="none" strike="noStrike" cap="none" normalizeH="0" baseline="0" dirty="0" bmk="">
                          <a:ln>
                            <a:noFill/>
                          </a:ln>
                          <a:solidFill>
                            <a:schemeClr val="tx1"/>
                          </a:solidFill>
                          <a:effectLst/>
                          <a:latin typeface="+mn-ea"/>
                          <a:ea typeface="+mn-ea"/>
                        </a:rPr>
                        <a:t>症例報告書</a:t>
                      </a:r>
                    </a:p>
                  </a:txBody>
                  <a:tcPr marL="72000" marR="72000" marT="0" marB="0" anchor="ctr">
                    <a:lnL w="12700" cap="flat" cmpd="sng" algn="ctr">
                      <a:solidFill>
                        <a:schemeClr val="bg1">
                          <a:lumMod val="50000"/>
                          <a:alpha val="0"/>
                        </a:schemeClr>
                      </a:solidFill>
                      <a:prstDash val="solid"/>
                      <a:round/>
                      <a:headEnd type="none" w="med" len="med"/>
                      <a:tailEnd type="none" w="med" len="med"/>
                    </a:lnL>
                    <a:lnR w="19050"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5"/>
                  </a:ext>
                </a:extLst>
              </a:tr>
              <a:tr h="215866">
                <a:tc>
                  <a:txBody>
                    <a:bodyPr/>
                    <a:lstStyle/>
                    <a:p>
                      <a:pPr marL="0" lvl="1" indent="0" algn="ctr" defTabSz="914400" eaLnBrk="1" hangingPunct="0">
                        <a:spcBef>
                          <a:spcPct val="0"/>
                        </a:spcBef>
                        <a:buClrTx/>
                        <a:buFontTx/>
                        <a:buNone/>
                      </a:pPr>
                      <a:r>
                        <a:rPr kumimoji="0" lang="en-US" altLang="ja-JP"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7</a:t>
                      </a:r>
                      <a:endParaRPr kumimoji="0" lang="ja-JP" altLang="en-US"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0" fontAlgn="base" latinLnBrk="0" hangingPunct="0">
                        <a:lnSpc>
                          <a:spcPct val="100000"/>
                        </a:lnSpc>
                        <a:spcBef>
                          <a:spcPct val="0"/>
                        </a:spcBef>
                        <a:spcAft>
                          <a:spcPct val="0"/>
                        </a:spcAft>
                        <a:buClrTx/>
                        <a:buSzTx/>
                        <a:buFontTx/>
                        <a:buNone/>
                        <a:tabLst/>
                        <a:defRPr/>
                      </a:pPr>
                      <a:r>
                        <a:rPr kumimoji="0" lang="ja-JP" altLang="en-US" sz="1000" b="0" i="0" u="none" strike="noStrike" cap="none" normalizeH="0" baseline="0" dirty="0" bmk="">
                          <a:ln>
                            <a:noFill/>
                          </a:ln>
                          <a:solidFill>
                            <a:schemeClr val="tx1"/>
                          </a:solidFill>
                          <a:effectLst/>
                          <a:latin typeface="+mn-ea"/>
                          <a:ea typeface="+mn-ea"/>
                        </a:rPr>
                        <a:t>研究薬物のラベル</a:t>
                      </a:r>
                    </a:p>
                  </a:txBody>
                  <a:tcPr marL="72000" marR="72000" marT="0" marB="0" anchor="ctr">
                    <a:lnL w="12700" cap="flat" cmpd="sng" algn="ctr">
                      <a:solidFill>
                        <a:schemeClr val="bg1">
                          <a:lumMod val="50000"/>
                          <a:alpha val="0"/>
                        </a:schemeClr>
                      </a:solidFill>
                      <a:prstDash val="solid"/>
                      <a:round/>
                      <a:headEnd type="none" w="med" len="med"/>
                      <a:tailEnd type="none" w="med" len="med"/>
                    </a:lnL>
                    <a:lnR w="19050"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6"/>
                  </a:ext>
                </a:extLst>
              </a:tr>
              <a:tr h="215866">
                <a:tc>
                  <a:txBody>
                    <a:bodyPr/>
                    <a:lstStyle/>
                    <a:p>
                      <a:pPr marL="0" lvl="1" indent="0" algn="ctr" defTabSz="914400" eaLnBrk="1" hangingPunct="0">
                        <a:spcBef>
                          <a:spcPct val="0"/>
                        </a:spcBef>
                        <a:buClrTx/>
                        <a:buFontTx/>
                        <a:buNone/>
                      </a:pPr>
                      <a:r>
                        <a:rPr kumimoji="0" lang="en-US" altLang="ja-JP"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8</a:t>
                      </a:r>
                      <a:endParaRPr kumimoji="0" lang="ja-JP" altLang="en-US"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0" fontAlgn="base" latinLnBrk="0" hangingPunct="0">
                        <a:lnSpc>
                          <a:spcPct val="100000"/>
                        </a:lnSpc>
                        <a:spcBef>
                          <a:spcPct val="0"/>
                        </a:spcBef>
                        <a:spcAft>
                          <a:spcPct val="0"/>
                        </a:spcAft>
                        <a:buClrTx/>
                        <a:buSzTx/>
                        <a:buFontTx/>
                        <a:buNone/>
                        <a:tabLst/>
                        <a:defRPr/>
                      </a:pPr>
                      <a:r>
                        <a:rPr kumimoji="0" lang="zh-TW" altLang="en-US" sz="1000" b="0" i="0" u="none" strike="noStrike" cap="none" normalizeH="0" baseline="0" dirty="0" bmk="">
                          <a:ln>
                            <a:noFill/>
                          </a:ln>
                          <a:solidFill>
                            <a:schemeClr val="tx1"/>
                          </a:solidFill>
                          <a:effectLst/>
                          <a:latin typeface="+mn-ea"/>
                          <a:ea typeface="+mn-ea"/>
                        </a:rPr>
                        <a:t>臨床試験契約書</a:t>
                      </a:r>
                    </a:p>
                  </a:txBody>
                  <a:tcPr marL="72000" marR="72000" marT="0" marB="0" anchor="ctr">
                    <a:lnL w="12700" cap="flat" cmpd="sng" algn="ctr">
                      <a:solidFill>
                        <a:schemeClr val="bg1">
                          <a:lumMod val="50000"/>
                          <a:alpha val="0"/>
                        </a:schemeClr>
                      </a:solidFill>
                      <a:prstDash val="solid"/>
                      <a:round/>
                      <a:headEnd type="none" w="med" len="med"/>
                      <a:tailEnd type="none" w="med" len="med"/>
                    </a:lnL>
                    <a:lnR w="19050"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7"/>
                  </a:ext>
                </a:extLst>
              </a:tr>
              <a:tr h="215866">
                <a:tc>
                  <a:txBody>
                    <a:bodyPr/>
                    <a:lstStyle/>
                    <a:p>
                      <a:pPr marL="0" lvl="1" indent="0" algn="ctr" defTabSz="914400" eaLnBrk="1" hangingPunct="0">
                        <a:spcBef>
                          <a:spcPct val="0"/>
                        </a:spcBef>
                        <a:buClrTx/>
                        <a:buFontTx/>
                        <a:buNone/>
                      </a:pPr>
                      <a:r>
                        <a:rPr kumimoji="0" lang="en-US" altLang="ja-JP"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9</a:t>
                      </a:r>
                      <a:endParaRPr kumimoji="0" lang="ja-JP" altLang="en-US"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0" fontAlgn="base" latinLnBrk="0" hangingPunct="0">
                        <a:lnSpc>
                          <a:spcPct val="100000"/>
                        </a:lnSpc>
                        <a:spcBef>
                          <a:spcPct val="0"/>
                        </a:spcBef>
                        <a:spcAft>
                          <a:spcPct val="0"/>
                        </a:spcAft>
                        <a:buClrTx/>
                        <a:buSzTx/>
                        <a:buFontTx/>
                        <a:buNone/>
                        <a:tabLst/>
                        <a:defRPr/>
                      </a:pPr>
                      <a:r>
                        <a:rPr lang="ja-JP" altLang="en-US" sz="1000" dirty="0"/>
                        <a:t>研究代表者の金銭面確認資料</a:t>
                      </a:r>
                    </a:p>
                  </a:txBody>
                  <a:tcPr marL="72000" marR="72000" marT="0" marB="0" anchor="ctr">
                    <a:lnL w="12700" cap="flat" cmpd="sng" algn="ctr">
                      <a:solidFill>
                        <a:schemeClr val="bg1">
                          <a:lumMod val="50000"/>
                          <a:alpha val="0"/>
                        </a:schemeClr>
                      </a:solidFill>
                      <a:prstDash val="solid"/>
                      <a:round/>
                      <a:headEnd type="none" w="med" len="med"/>
                      <a:tailEnd type="none" w="med" len="med"/>
                    </a:lnL>
                    <a:lnR w="19050"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8"/>
                  </a:ext>
                </a:extLst>
              </a:tr>
              <a:tr h="215866">
                <a:tc>
                  <a:txBody>
                    <a:bodyPr/>
                    <a:lstStyle/>
                    <a:p>
                      <a:pPr marL="0" lvl="1" indent="0" algn="ctr" defTabSz="914400" eaLnBrk="1" hangingPunct="0">
                        <a:spcBef>
                          <a:spcPct val="0"/>
                        </a:spcBef>
                        <a:buClrTx/>
                        <a:buFontTx/>
                        <a:buNone/>
                      </a:pPr>
                      <a:r>
                        <a:rPr kumimoji="0" lang="en-US" altLang="ja-JP"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10</a:t>
                      </a:r>
                      <a:endParaRPr kumimoji="0" lang="ja-JP" altLang="en-US"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0" fontAlgn="base" latinLnBrk="0" hangingPunct="0">
                        <a:lnSpc>
                          <a:spcPct val="100000"/>
                        </a:lnSpc>
                        <a:spcBef>
                          <a:spcPct val="0"/>
                        </a:spcBef>
                        <a:spcAft>
                          <a:spcPct val="0"/>
                        </a:spcAft>
                        <a:buClrTx/>
                        <a:buSzTx/>
                        <a:buFontTx/>
                        <a:buNone/>
                        <a:tabLst/>
                        <a:defRPr/>
                      </a:pPr>
                      <a:r>
                        <a:rPr lang="ja-JP" altLang="en-US" sz="1000" dirty="0"/>
                        <a:t>秘密保持契約</a:t>
                      </a:r>
                    </a:p>
                  </a:txBody>
                  <a:tcPr marL="72000" marR="72000" marT="0" marB="0" anchor="ctr">
                    <a:lnL w="12700" cap="flat" cmpd="sng" algn="ctr">
                      <a:solidFill>
                        <a:schemeClr val="bg1">
                          <a:lumMod val="50000"/>
                          <a:alpha val="0"/>
                        </a:schemeClr>
                      </a:solidFill>
                      <a:prstDash val="solid"/>
                      <a:round/>
                      <a:headEnd type="none" w="med" len="med"/>
                      <a:tailEnd type="none" w="med" len="med"/>
                    </a:lnL>
                    <a:lnR w="19050"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9"/>
                  </a:ext>
                </a:extLst>
              </a:tr>
              <a:tr h="215866">
                <a:tc>
                  <a:txBody>
                    <a:bodyPr/>
                    <a:lstStyle/>
                    <a:p>
                      <a:pPr marL="0" lvl="1" indent="0" algn="ctr" defTabSz="914400" eaLnBrk="1" hangingPunct="0">
                        <a:spcBef>
                          <a:spcPct val="0"/>
                        </a:spcBef>
                        <a:buClrTx/>
                        <a:buFontTx/>
                        <a:buNone/>
                      </a:pPr>
                      <a:r>
                        <a:rPr kumimoji="0" lang="en-US" altLang="ja-JP"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11</a:t>
                      </a:r>
                      <a:endParaRPr kumimoji="0" lang="ja-JP" altLang="en-US"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0" fontAlgn="base" latinLnBrk="0" hangingPunct="0">
                        <a:lnSpc>
                          <a:spcPct val="100000"/>
                        </a:lnSpc>
                        <a:spcBef>
                          <a:spcPct val="0"/>
                        </a:spcBef>
                        <a:spcAft>
                          <a:spcPct val="0"/>
                        </a:spcAft>
                        <a:buClrTx/>
                        <a:buSzTx/>
                        <a:buFontTx/>
                        <a:buNone/>
                        <a:tabLst/>
                        <a:defRPr/>
                      </a:pPr>
                      <a:r>
                        <a:rPr lang="ja-JP" altLang="en-US" sz="1000" dirty="0"/>
                        <a:t>研究薬物の分析証明書</a:t>
                      </a:r>
                      <a:endParaRPr kumimoji="0" lang="en-US" altLang="ja-JP" sz="1000" b="0" i="0" u="none" strike="noStrike" cap="none" normalizeH="0" baseline="30000" dirty="0" bmk="">
                        <a:ln>
                          <a:noFill/>
                        </a:ln>
                        <a:solidFill>
                          <a:schemeClr val="tx1"/>
                        </a:solidFill>
                        <a:effectLst/>
                        <a:latin typeface="+mn-ea"/>
                        <a:ea typeface="+mn-ea"/>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19050"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10"/>
                  </a:ext>
                </a:extLst>
              </a:tr>
              <a:tr h="215866">
                <a:tc>
                  <a:txBody>
                    <a:bodyPr/>
                    <a:lstStyle/>
                    <a:p>
                      <a:pPr marL="0" lvl="1" indent="0" algn="ctr" defTabSz="914400" eaLnBrk="1" hangingPunct="0">
                        <a:spcBef>
                          <a:spcPct val="0"/>
                        </a:spcBef>
                        <a:buClrTx/>
                        <a:buFontTx/>
                        <a:buNone/>
                      </a:pPr>
                      <a:r>
                        <a:rPr kumimoji="0" lang="en-US" altLang="ja-JP"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12</a:t>
                      </a:r>
                      <a:endParaRPr kumimoji="0" lang="ja-JP" altLang="en-US"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0" fontAlgn="base" latinLnBrk="0" hangingPunct="0">
                        <a:lnSpc>
                          <a:spcPct val="100000"/>
                        </a:lnSpc>
                        <a:spcBef>
                          <a:spcPct val="0"/>
                        </a:spcBef>
                        <a:spcAft>
                          <a:spcPct val="0"/>
                        </a:spcAft>
                        <a:buClrTx/>
                        <a:buSzTx/>
                        <a:buFontTx/>
                        <a:buNone/>
                        <a:tabLst/>
                        <a:defRPr/>
                      </a:pPr>
                      <a:r>
                        <a:rPr lang="en-US" altLang="ja-JP" sz="1000" dirty="0"/>
                        <a:t>GMP </a:t>
                      </a:r>
                      <a:r>
                        <a:rPr lang="ja-JP" altLang="en-US" sz="1000" dirty="0"/>
                        <a:t>証明書（治験薬の製造管理、品質管理等に関する基準）</a:t>
                      </a:r>
                    </a:p>
                  </a:txBody>
                  <a:tcPr marL="72000" marR="72000" marT="0" marB="0" anchor="ctr">
                    <a:lnL w="12700" cap="flat" cmpd="sng" algn="ctr">
                      <a:solidFill>
                        <a:schemeClr val="bg1">
                          <a:lumMod val="50000"/>
                          <a:alpha val="0"/>
                        </a:schemeClr>
                      </a:solidFill>
                      <a:prstDash val="solid"/>
                      <a:round/>
                      <a:headEnd type="none" w="med" len="med"/>
                      <a:tailEnd type="none" w="med" len="med"/>
                    </a:lnL>
                    <a:lnR w="19050"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11"/>
                  </a:ext>
                </a:extLst>
              </a:tr>
              <a:tr h="215866">
                <a:tc>
                  <a:txBody>
                    <a:bodyPr/>
                    <a:lstStyle/>
                    <a:p>
                      <a:pPr marL="0" lvl="1" indent="0" algn="ctr" defTabSz="914400" eaLnBrk="1" hangingPunct="0">
                        <a:spcBef>
                          <a:spcPct val="0"/>
                        </a:spcBef>
                        <a:buClrTx/>
                        <a:buFontTx/>
                        <a:buNone/>
                      </a:pPr>
                      <a:r>
                        <a:rPr kumimoji="0" lang="en-US" altLang="ja-JP"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13</a:t>
                      </a:r>
                      <a:endParaRPr kumimoji="0" lang="ja-JP" altLang="en-US"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0" fontAlgn="base" latinLnBrk="0" hangingPunct="0">
                        <a:lnSpc>
                          <a:spcPct val="100000"/>
                        </a:lnSpc>
                        <a:spcBef>
                          <a:spcPct val="0"/>
                        </a:spcBef>
                        <a:spcAft>
                          <a:spcPct val="0"/>
                        </a:spcAft>
                        <a:buClrTx/>
                        <a:buSzTx/>
                        <a:buFontTx/>
                        <a:buNone/>
                        <a:tabLst/>
                        <a:defRPr/>
                      </a:pPr>
                      <a:r>
                        <a:rPr lang="ja-JP" altLang="en-US" sz="1000" dirty="0"/>
                        <a:t>被験者の保険</a:t>
                      </a:r>
                    </a:p>
                  </a:txBody>
                  <a:tcPr marL="72000" marR="72000" marT="0" marB="0" anchor="ctr">
                    <a:lnL w="12700" cap="flat" cmpd="sng" algn="ctr">
                      <a:solidFill>
                        <a:schemeClr val="bg1">
                          <a:lumMod val="50000"/>
                          <a:alpha val="0"/>
                        </a:schemeClr>
                      </a:solidFill>
                      <a:prstDash val="solid"/>
                      <a:round/>
                      <a:headEnd type="none" w="med" len="med"/>
                      <a:tailEnd type="none" w="med" len="med"/>
                    </a:lnL>
                    <a:lnR w="19050"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12"/>
                  </a:ext>
                </a:extLst>
              </a:tr>
              <a:tr h="215866">
                <a:tc>
                  <a:txBody>
                    <a:bodyPr/>
                    <a:lstStyle/>
                    <a:p>
                      <a:pPr marL="0" lvl="1" indent="0" algn="ctr" defTabSz="914400" eaLnBrk="1" hangingPunct="0">
                        <a:spcBef>
                          <a:spcPct val="0"/>
                        </a:spcBef>
                        <a:buClrTx/>
                        <a:buFontTx/>
                        <a:buNone/>
                      </a:pPr>
                      <a:r>
                        <a:rPr kumimoji="0" lang="en-US" altLang="ja-JP"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14</a:t>
                      </a:r>
                      <a:endParaRPr kumimoji="0" lang="ja-JP" altLang="en-US"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0" fontAlgn="base" latinLnBrk="0" hangingPunct="0">
                        <a:lnSpc>
                          <a:spcPct val="100000"/>
                        </a:lnSpc>
                        <a:spcBef>
                          <a:spcPct val="0"/>
                        </a:spcBef>
                        <a:spcAft>
                          <a:spcPct val="0"/>
                        </a:spcAft>
                        <a:buClrTx/>
                        <a:buSzTx/>
                        <a:buFontTx/>
                        <a:buNone/>
                        <a:tabLst/>
                        <a:defRPr/>
                      </a:pPr>
                      <a:r>
                        <a:rPr lang="ja-JP" altLang="en-US" sz="1000" dirty="0"/>
                        <a:t>開発業務受託機関</a:t>
                      </a:r>
                      <a:r>
                        <a:rPr lang="en-US" altLang="ja-JP" sz="1000" dirty="0"/>
                        <a:t>(CRO)</a:t>
                      </a:r>
                      <a:r>
                        <a:rPr lang="ja-JP" altLang="en-US" sz="1000" dirty="0"/>
                        <a:t>の委任／承認レター（該当する場合）</a:t>
                      </a:r>
                    </a:p>
                  </a:txBody>
                  <a:tcPr marL="72000" marR="72000" marT="0" marB="0" anchor="ctr">
                    <a:lnL w="12700" cap="flat" cmpd="sng" algn="ctr">
                      <a:solidFill>
                        <a:schemeClr val="bg1">
                          <a:lumMod val="50000"/>
                          <a:alpha val="0"/>
                        </a:schemeClr>
                      </a:solidFill>
                      <a:prstDash val="solid"/>
                      <a:round/>
                      <a:headEnd type="none" w="med" len="med"/>
                      <a:tailEnd type="none" w="med" len="med"/>
                    </a:lnL>
                    <a:lnR w="19050"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13"/>
                  </a:ext>
                </a:extLst>
              </a:tr>
              <a:tr h="215866">
                <a:tc>
                  <a:txBody>
                    <a:bodyPr/>
                    <a:lstStyle/>
                    <a:p>
                      <a:pPr marL="0" lvl="1" indent="0" algn="ctr" defTabSz="914400" eaLnBrk="1" hangingPunct="0">
                        <a:spcBef>
                          <a:spcPct val="0"/>
                        </a:spcBef>
                        <a:buClrTx/>
                        <a:buFontTx/>
                        <a:buNone/>
                      </a:pPr>
                      <a:r>
                        <a:rPr kumimoji="0" lang="en-US" altLang="ja-JP"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15</a:t>
                      </a:r>
                      <a:endParaRPr kumimoji="0" lang="ja-JP" altLang="en-US"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0" fontAlgn="base" latinLnBrk="0" hangingPunct="0">
                        <a:lnSpc>
                          <a:spcPct val="100000"/>
                        </a:lnSpc>
                        <a:spcBef>
                          <a:spcPct val="0"/>
                        </a:spcBef>
                        <a:spcAft>
                          <a:spcPct val="0"/>
                        </a:spcAft>
                        <a:buClrTx/>
                        <a:buSzTx/>
                        <a:buFontTx/>
                        <a:buNone/>
                        <a:tabLst/>
                        <a:defRPr/>
                      </a:pPr>
                      <a:r>
                        <a:rPr lang="ja-JP" altLang="en-US" sz="1000" dirty="0"/>
                        <a:t>研究代表者およびコーディネーターの履歴書</a:t>
                      </a:r>
                      <a:endParaRPr kumimoji="0" lang="en-US" altLang="ja-JP" sz="1000" b="0" i="0" u="none" strike="noStrike" cap="none" normalizeH="0" baseline="30000" dirty="0" bmk="">
                        <a:ln>
                          <a:noFill/>
                        </a:ln>
                        <a:solidFill>
                          <a:schemeClr val="tx1"/>
                        </a:solidFill>
                        <a:effectLst/>
                        <a:latin typeface="+mn-ea"/>
                        <a:ea typeface="+mn-ea"/>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19050"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14"/>
                  </a:ext>
                </a:extLst>
              </a:tr>
              <a:tr h="215866">
                <a:tc>
                  <a:txBody>
                    <a:bodyPr/>
                    <a:lstStyle/>
                    <a:p>
                      <a:pPr marL="0" lvl="1" indent="0" algn="ctr" defTabSz="914400" eaLnBrk="1" hangingPunct="0">
                        <a:spcBef>
                          <a:spcPct val="0"/>
                        </a:spcBef>
                        <a:buClrTx/>
                        <a:buFontTx/>
                        <a:buNone/>
                      </a:pPr>
                      <a:r>
                        <a:rPr kumimoji="0" lang="en-US" altLang="ja-JP"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16</a:t>
                      </a:r>
                      <a:endParaRPr kumimoji="0" lang="ja-JP" altLang="en-US"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0" fontAlgn="base" latinLnBrk="0" hangingPunct="0">
                        <a:lnSpc>
                          <a:spcPct val="100000"/>
                        </a:lnSpc>
                        <a:spcBef>
                          <a:spcPct val="0"/>
                        </a:spcBef>
                        <a:spcAft>
                          <a:spcPct val="0"/>
                        </a:spcAft>
                        <a:buClrTx/>
                        <a:buSzTx/>
                        <a:buFontTx/>
                        <a:buNone/>
                        <a:tabLst/>
                        <a:defRPr/>
                      </a:pPr>
                      <a:r>
                        <a:rPr lang="ja-JP" altLang="en-US" sz="1000" dirty="0"/>
                        <a:t>代表研究者の</a:t>
                      </a:r>
                      <a:r>
                        <a:rPr lang="en-US" altLang="ja-JP" sz="1000" dirty="0"/>
                        <a:t>GCP</a:t>
                      </a:r>
                      <a:r>
                        <a:rPr lang="ja-JP" altLang="en-US" sz="1000" dirty="0"/>
                        <a:t>証明書</a:t>
                      </a:r>
                      <a:endParaRPr kumimoji="0" lang="en-US" altLang="ja-JP" sz="1000" b="0" i="0" u="none" strike="noStrike" cap="none" normalizeH="0" baseline="30000" dirty="0" bmk="">
                        <a:ln>
                          <a:noFill/>
                        </a:ln>
                        <a:solidFill>
                          <a:schemeClr val="tx1"/>
                        </a:solidFill>
                        <a:effectLst/>
                        <a:latin typeface="+mn-ea"/>
                        <a:ea typeface="+mn-ea"/>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19050"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15"/>
                  </a:ext>
                </a:extLst>
              </a:tr>
              <a:tr h="215866">
                <a:tc>
                  <a:txBody>
                    <a:bodyPr/>
                    <a:lstStyle/>
                    <a:p>
                      <a:pPr marL="0" lvl="1" indent="0" algn="ctr" defTabSz="914400" eaLnBrk="1" hangingPunct="0">
                        <a:spcBef>
                          <a:spcPct val="0"/>
                        </a:spcBef>
                        <a:buClrTx/>
                        <a:buFontTx/>
                        <a:buNone/>
                      </a:pPr>
                      <a:r>
                        <a:rPr kumimoji="0" lang="en-US" altLang="ja-JP"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17</a:t>
                      </a:r>
                      <a:endParaRPr kumimoji="0" lang="ja-JP" altLang="en-US"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0" fontAlgn="base" latinLnBrk="0" hangingPunct="0">
                        <a:lnSpc>
                          <a:spcPct val="100000"/>
                        </a:lnSpc>
                        <a:spcBef>
                          <a:spcPct val="0"/>
                        </a:spcBef>
                        <a:spcAft>
                          <a:spcPct val="0"/>
                        </a:spcAft>
                        <a:buClrTx/>
                        <a:buSzTx/>
                        <a:buFontTx/>
                        <a:buNone/>
                        <a:tabLst/>
                        <a:defRPr/>
                      </a:pPr>
                      <a:r>
                        <a:rPr lang="ja-JP" altLang="en-US" sz="1000" dirty="0"/>
                        <a:t>研究者声明書</a:t>
                      </a:r>
                      <a:endParaRPr kumimoji="0" lang="en-US" altLang="ja-JP" sz="1000" b="0" i="0" u="none" strike="noStrike" cap="none" normalizeH="0" baseline="30000" dirty="0" bmk="">
                        <a:ln>
                          <a:noFill/>
                        </a:ln>
                        <a:solidFill>
                          <a:schemeClr val="tx1"/>
                        </a:solidFill>
                        <a:effectLst/>
                        <a:latin typeface="+mn-ea"/>
                        <a:ea typeface="+mn-ea"/>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19050"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16"/>
                  </a:ext>
                </a:extLst>
              </a:tr>
              <a:tr h="215866">
                <a:tc>
                  <a:txBody>
                    <a:bodyPr/>
                    <a:lstStyle/>
                    <a:p>
                      <a:pPr marL="0" lvl="1" indent="0" algn="ctr" defTabSz="914400" eaLnBrk="1" hangingPunct="0">
                        <a:spcBef>
                          <a:spcPct val="0"/>
                        </a:spcBef>
                        <a:buClrTx/>
                        <a:buFontTx/>
                        <a:buNone/>
                      </a:pPr>
                      <a:r>
                        <a:rPr kumimoji="0" lang="en-US" altLang="ja-JP"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18</a:t>
                      </a:r>
                      <a:endParaRPr kumimoji="0" lang="ja-JP" altLang="en-US"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0" fontAlgn="base" latinLnBrk="0" hangingPunct="0">
                        <a:lnSpc>
                          <a:spcPct val="100000"/>
                        </a:lnSpc>
                        <a:spcBef>
                          <a:spcPct val="0"/>
                        </a:spcBef>
                        <a:spcAft>
                          <a:spcPct val="0"/>
                        </a:spcAft>
                        <a:buClrTx/>
                        <a:buSzTx/>
                        <a:buFontTx/>
                        <a:buNone/>
                        <a:tabLst/>
                        <a:defRPr/>
                      </a:pPr>
                      <a:r>
                        <a:rPr lang="ja-JP" altLang="en-US" sz="1000" dirty="0"/>
                        <a:t>以上のハードコピーおよび電子コピー両方が必要</a:t>
                      </a:r>
                    </a:p>
                  </a:txBody>
                  <a:tcPr marL="72000" marR="72000" marT="0" marB="0" anchor="ctr">
                    <a:lnL w="12700" cap="flat" cmpd="sng" algn="ctr">
                      <a:solidFill>
                        <a:schemeClr val="bg1">
                          <a:lumMod val="50000"/>
                          <a:alpha val="0"/>
                        </a:schemeClr>
                      </a:solidFill>
                      <a:prstDash val="solid"/>
                      <a:round/>
                      <a:headEnd type="none" w="med" len="med"/>
                      <a:tailEnd type="none" w="med" len="med"/>
                    </a:lnL>
                    <a:lnR w="19050"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17"/>
                  </a:ext>
                </a:extLst>
              </a:tr>
            </a:tbl>
          </a:graphicData>
        </a:graphic>
      </p:graphicFrame>
      <p:sp>
        <p:nvSpPr>
          <p:cNvPr id="14" name="テキスト ボックス 13"/>
          <p:cNvSpPr txBox="1"/>
          <p:nvPr/>
        </p:nvSpPr>
        <p:spPr>
          <a:xfrm>
            <a:off x="4733940" y="6237312"/>
            <a:ext cx="4971588" cy="246221"/>
          </a:xfrm>
          <a:prstGeom prst="rect">
            <a:avLst/>
          </a:prstGeom>
          <a:noFill/>
        </p:spPr>
        <p:txBody>
          <a:bodyPr wrap="square" lIns="0" tIns="0" rIns="0" bIns="0" rtlCol="0">
            <a:spAutoFit/>
          </a:bodyPr>
          <a:lstStyle/>
          <a:p>
            <a:pPr marL="241300" lvl="1" indent="-241300" algn="just">
              <a:spcAft>
                <a:spcPts val="300"/>
              </a:spcAft>
            </a:pPr>
            <a:r>
              <a:rPr kumimoji="0" lang="en-US" altLang="ja-JP" sz="800" dirty="0" bmk="">
                <a:solidFill>
                  <a:srgbClr val="000000"/>
                </a:solidFill>
                <a:cs typeface="Arial" panose="020B0604020202020204" pitchFamily="34" charset="0"/>
              </a:rPr>
              <a:t>※2	</a:t>
            </a:r>
            <a:r>
              <a:rPr kumimoji="0" lang="ja-JP" altLang="en-US" sz="800" dirty="0" bmk="">
                <a:solidFill>
                  <a:srgbClr val="000000"/>
                </a:solidFill>
                <a:cs typeface="Arial" panose="020B0604020202020204" pitchFamily="34" charset="0"/>
              </a:rPr>
              <a:t>言語の記載がない書類は、英語での作成が可能。フェーズ</a:t>
            </a:r>
            <a:r>
              <a:rPr kumimoji="0" lang="en-US" altLang="ja-JP" sz="800" dirty="0" bmk="">
                <a:solidFill>
                  <a:srgbClr val="000000"/>
                </a:solidFill>
                <a:cs typeface="Arial" panose="020B0604020202020204" pitchFamily="34" charset="0"/>
              </a:rPr>
              <a:t>Ⅱ</a:t>
            </a:r>
            <a:r>
              <a:rPr kumimoji="0" lang="ja-JP" altLang="en-US" sz="800" dirty="0" bmk="">
                <a:solidFill>
                  <a:srgbClr val="000000"/>
                </a:solidFill>
                <a:cs typeface="Arial" panose="020B0604020202020204" pitchFamily="34" charset="0"/>
              </a:rPr>
              <a:t>は、全ての書類の提出が必要だが、フェーズ</a:t>
            </a:r>
            <a:r>
              <a:rPr kumimoji="0" lang="en-US" altLang="ja-JP" sz="800" dirty="0" bmk="">
                <a:solidFill>
                  <a:srgbClr val="000000"/>
                </a:solidFill>
                <a:cs typeface="Arial" panose="020B0604020202020204" pitchFamily="34" charset="0"/>
              </a:rPr>
              <a:t>Ⅲ</a:t>
            </a:r>
            <a:r>
              <a:rPr kumimoji="0" lang="ja-JP" altLang="en-US" sz="800" dirty="0" bmk="">
                <a:solidFill>
                  <a:srgbClr val="000000"/>
                </a:solidFill>
                <a:cs typeface="Arial" panose="020B0604020202020204" pitchFamily="34" charset="0"/>
              </a:rPr>
              <a:t>では、</a:t>
            </a:r>
            <a:r>
              <a:rPr kumimoji="0" lang="en-US" altLang="ja-JP" sz="800" dirty="0" bmk="">
                <a:solidFill>
                  <a:srgbClr val="000000"/>
                </a:solidFill>
                <a:cs typeface="Arial" panose="020B0604020202020204" pitchFamily="34" charset="0"/>
              </a:rPr>
              <a:t>No.2</a:t>
            </a:r>
            <a:r>
              <a:rPr kumimoji="0" lang="ja-JP" altLang="en-US" sz="800" dirty="0" err="1" bmk="">
                <a:solidFill>
                  <a:srgbClr val="000000"/>
                </a:solidFill>
                <a:cs typeface="Arial" panose="020B0604020202020204" pitchFamily="34" charset="0"/>
              </a:rPr>
              <a:t>、</a:t>
            </a:r>
            <a:r>
              <a:rPr kumimoji="0" lang="en-US" altLang="ja-JP" sz="800" dirty="0" bmk="">
                <a:solidFill>
                  <a:srgbClr val="000000"/>
                </a:solidFill>
                <a:cs typeface="Arial" panose="020B0604020202020204" pitchFamily="34" charset="0"/>
              </a:rPr>
              <a:t>3</a:t>
            </a:r>
            <a:r>
              <a:rPr kumimoji="0" lang="ja-JP" altLang="en-US" sz="800" dirty="0" err="1" bmk="">
                <a:solidFill>
                  <a:srgbClr val="000000"/>
                </a:solidFill>
                <a:cs typeface="Arial" panose="020B0604020202020204" pitchFamily="34" charset="0"/>
              </a:rPr>
              <a:t>、</a:t>
            </a:r>
            <a:r>
              <a:rPr kumimoji="0" lang="en-US" altLang="ja-JP" sz="800" dirty="0" bmk="">
                <a:solidFill>
                  <a:srgbClr val="000000"/>
                </a:solidFill>
                <a:cs typeface="Arial" panose="020B0604020202020204" pitchFamily="34" charset="0"/>
              </a:rPr>
              <a:t>4</a:t>
            </a:r>
            <a:r>
              <a:rPr kumimoji="0" lang="ja-JP" altLang="en-US" sz="800" dirty="0" err="1" bmk="">
                <a:solidFill>
                  <a:srgbClr val="000000"/>
                </a:solidFill>
                <a:cs typeface="Arial" panose="020B0604020202020204" pitchFamily="34" charset="0"/>
              </a:rPr>
              <a:t>、</a:t>
            </a:r>
            <a:r>
              <a:rPr kumimoji="0" lang="en-US" altLang="ja-JP" sz="800" dirty="0" bmk="">
                <a:solidFill>
                  <a:srgbClr val="000000"/>
                </a:solidFill>
                <a:cs typeface="Arial" panose="020B0604020202020204" pitchFamily="34" charset="0"/>
              </a:rPr>
              <a:t>14</a:t>
            </a:r>
            <a:r>
              <a:rPr kumimoji="0" lang="ja-JP" altLang="en-US" sz="800" dirty="0" err="1" bmk="">
                <a:solidFill>
                  <a:srgbClr val="000000"/>
                </a:solidFill>
                <a:cs typeface="Arial" panose="020B0604020202020204" pitchFamily="34" charset="0"/>
              </a:rPr>
              <a:t>、</a:t>
            </a:r>
            <a:r>
              <a:rPr kumimoji="0" lang="en-US" altLang="ja-JP" sz="800" dirty="0" bmk="">
                <a:solidFill>
                  <a:srgbClr val="000000"/>
                </a:solidFill>
                <a:cs typeface="Arial" panose="020B0604020202020204" pitchFamily="34" charset="0"/>
              </a:rPr>
              <a:t>17</a:t>
            </a:r>
            <a:r>
              <a:rPr kumimoji="0" lang="ja-JP" altLang="en-US" sz="800" dirty="0" bmk="">
                <a:solidFill>
                  <a:srgbClr val="000000"/>
                </a:solidFill>
                <a:cs typeface="Arial" panose="020B0604020202020204" pitchFamily="34" charset="0"/>
              </a:rPr>
              <a:t>のみの書類提出でよい。</a:t>
            </a:r>
            <a:endParaRPr kumimoji="0" lang="en-US" altLang="ja-JP" sz="800" dirty="0" bmk="">
              <a:solidFill>
                <a:srgbClr val="000000"/>
              </a:solidFill>
              <a:cs typeface="Arial" panose="020B0604020202020204" pitchFamily="34" charset="0"/>
            </a:endParaRPr>
          </a:p>
        </p:txBody>
      </p:sp>
      <p:grpSp>
        <p:nvGrpSpPr>
          <p:cNvPr id="24" name="グループ化 23"/>
          <p:cNvGrpSpPr/>
          <p:nvPr/>
        </p:nvGrpSpPr>
        <p:grpSpPr>
          <a:xfrm>
            <a:off x="200546" y="2286762"/>
            <a:ext cx="2124000" cy="447923"/>
            <a:chOff x="200546" y="2381568"/>
            <a:chExt cx="2124000" cy="447923"/>
          </a:xfrm>
        </p:grpSpPr>
        <p:sp>
          <p:nvSpPr>
            <p:cNvPr id="15" name="角丸四角形 14"/>
            <p:cNvSpPr/>
            <p:nvPr/>
          </p:nvSpPr>
          <p:spPr>
            <a:xfrm>
              <a:off x="200546" y="2381568"/>
              <a:ext cx="2124000" cy="447923"/>
            </a:xfrm>
            <a:prstGeom prst="roundRect">
              <a:avLst>
                <a:gd name="adj" fmla="val 10254"/>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477838"/>
              <a:r>
                <a:rPr lang="en-US" altLang="ja-JP"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SCTR</a:t>
              </a:r>
              <a:r>
                <a:rPr lang="ja-JP" altLang="en-US" sz="1400" dirty="0" err="1">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への</a:t>
              </a:r>
              <a:r>
                <a:rPr lang="ja-JP" altLang="en-US"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登録</a:t>
              </a:r>
            </a:p>
          </p:txBody>
        </p:sp>
        <p:sp>
          <p:nvSpPr>
            <p:cNvPr id="16" name="角丸四角形 15"/>
            <p:cNvSpPr/>
            <p:nvPr/>
          </p:nvSpPr>
          <p:spPr>
            <a:xfrm>
              <a:off x="384820" y="2481642"/>
              <a:ext cx="247774" cy="247774"/>
            </a:xfrm>
            <a:prstGeom prst="roundRect">
              <a:avLst>
                <a:gd name="adj" fmla="val 9939"/>
              </a:avLst>
            </a:prstGeom>
            <a:solidFill>
              <a:srgbClr val="3D6AA7"/>
            </a:solidFill>
          </p:spPr>
          <p:txBody>
            <a:bodyPr rot="0" spcFirstLastPara="0" vertOverflow="overflow" horzOverflow="overflow" vert="horz" wrap="square" lIns="91440" tIns="0" rIns="91440" bIns="18000" numCol="1" spcCol="0" rtlCol="0" fromWordArt="0" anchor="ctr" anchorCtr="0" forceAA="0" compatLnSpc="1">
              <a:prstTxWarp prst="textNoShape">
                <a:avLst/>
              </a:prstTxWarp>
              <a:noAutofit/>
            </a:bodyPr>
            <a:lstStyle/>
            <a:p>
              <a:pPr algn="ctr" fontAlgn="ctr">
                <a:spcAft>
                  <a:spcPts val="400"/>
                </a:spcAft>
              </a:pPr>
              <a:r>
                <a:rPr lang="en-US" altLang="ja-JP" sz="1600" dirty="0">
                  <a:solidFill>
                    <a:schemeClr val="bg1"/>
                  </a:solidFill>
                  <a:latin typeface="Arial Black" panose="020B0A04020102020204" pitchFamily="34" charset="0"/>
                </a:rPr>
                <a:t>1</a:t>
              </a:r>
              <a:endParaRPr lang="ja-JP" altLang="en-US" sz="1600" dirty="0">
                <a:solidFill>
                  <a:schemeClr val="bg1"/>
                </a:solidFill>
                <a:latin typeface="Arial Black" panose="020B0A04020102020204" pitchFamily="34" charset="0"/>
              </a:endParaRPr>
            </a:p>
          </p:txBody>
        </p:sp>
      </p:grpSp>
      <p:grpSp>
        <p:nvGrpSpPr>
          <p:cNvPr id="21" name="グループ化 20"/>
          <p:cNvGrpSpPr/>
          <p:nvPr/>
        </p:nvGrpSpPr>
        <p:grpSpPr>
          <a:xfrm>
            <a:off x="200546" y="3132276"/>
            <a:ext cx="2124000" cy="447923"/>
            <a:chOff x="200546" y="3059994"/>
            <a:chExt cx="2124000" cy="447923"/>
          </a:xfrm>
        </p:grpSpPr>
        <p:sp>
          <p:nvSpPr>
            <p:cNvPr id="18" name="角丸四角形 17"/>
            <p:cNvSpPr/>
            <p:nvPr/>
          </p:nvSpPr>
          <p:spPr>
            <a:xfrm>
              <a:off x="200546" y="3059994"/>
              <a:ext cx="2124000" cy="447923"/>
            </a:xfrm>
            <a:prstGeom prst="roundRect">
              <a:avLst>
                <a:gd name="adj" fmla="val 10254"/>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477838"/>
              <a:r>
                <a:rPr lang="en-US" altLang="ja-JP"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SCTR</a:t>
              </a:r>
              <a:r>
                <a:rPr lang="ja-JP" altLang="en-US" sz="1400" dirty="0" err="1">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への</a:t>
              </a:r>
              <a:r>
                <a:rPr lang="ja-JP" altLang="en-US"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書類提出</a:t>
              </a:r>
            </a:p>
          </p:txBody>
        </p:sp>
        <p:sp>
          <p:nvSpPr>
            <p:cNvPr id="19" name="角丸四角形 18"/>
            <p:cNvSpPr/>
            <p:nvPr/>
          </p:nvSpPr>
          <p:spPr>
            <a:xfrm>
              <a:off x="384820" y="3160068"/>
              <a:ext cx="247774" cy="247774"/>
            </a:xfrm>
            <a:prstGeom prst="roundRect">
              <a:avLst>
                <a:gd name="adj" fmla="val 9939"/>
              </a:avLst>
            </a:prstGeom>
            <a:solidFill>
              <a:srgbClr val="3D6AA7"/>
            </a:solidFill>
          </p:spPr>
          <p:txBody>
            <a:bodyPr rot="0" spcFirstLastPara="0" vertOverflow="overflow" horzOverflow="overflow" vert="horz" wrap="square" lIns="91440" tIns="0" rIns="91440" bIns="18000" numCol="1" spcCol="0" rtlCol="0" fromWordArt="0" anchor="ctr" anchorCtr="0" forceAA="0" compatLnSpc="1">
              <a:prstTxWarp prst="textNoShape">
                <a:avLst/>
              </a:prstTxWarp>
              <a:noAutofit/>
            </a:bodyPr>
            <a:lstStyle/>
            <a:p>
              <a:pPr algn="ctr" fontAlgn="ctr">
                <a:spcAft>
                  <a:spcPts val="400"/>
                </a:spcAft>
              </a:pPr>
              <a:r>
                <a:rPr lang="en-US" altLang="ja-JP" sz="1600" dirty="0">
                  <a:solidFill>
                    <a:schemeClr val="bg1"/>
                  </a:solidFill>
                  <a:latin typeface="Arial Black" panose="020B0A04020102020204" pitchFamily="34" charset="0"/>
                </a:rPr>
                <a:t>2</a:t>
              </a:r>
              <a:endParaRPr lang="ja-JP" altLang="en-US" sz="1600" dirty="0">
                <a:solidFill>
                  <a:schemeClr val="bg1"/>
                </a:solidFill>
                <a:latin typeface="Arial Black" panose="020B0A04020102020204" pitchFamily="34" charset="0"/>
              </a:endParaRPr>
            </a:p>
          </p:txBody>
        </p:sp>
      </p:grpSp>
      <p:grpSp>
        <p:nvGrpSpPr>
          <p:cNvPr id="28" name="グループ化 27"/>
          <p:cNvGrpSpPr/>
          <p:nvPr/>
        </p:nvGrpSpPr>
        <p:grpSpPr>
          <a:xfrm>
            <a:off x="200546" y="3977790"/>
            <a:ext cx="2124000" cy="447923"/>
            <a:chOff x="200546" y="3059994"/>
            <a:chExt cx="2124000" cy="447923"/>
          </a:xfrm>
        </p:grpSpPr>
        <p:sp>
          <p:nvSpPr>
            <p:cNvPr id="29" name="角丸四角形 28"/>
            <p:cNvSpPr/>
            <p:nvPr/>
          </p:nvSpPr>
          <p:spPr>
            <a:xfrm>
              <a:off x="200546" y="3059994"/>
              <a:ext cx="2124000" cy="447923"/>
            </a:xfrm>
            <a:prstGeom prst="roundRect">
              <a:avLst>
                <a:gd name="adj" fmla="val 10254"/>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477838"/>
              <a:r>
                <a:rPr lang="en-US" altLang="ja-JP"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SFDA</a:t>
              </a:r>
              <a:r>
                <a:rPr lang="ja-JP" altLang="en-US"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による承認</a:t>
              </a:r>
            </a:p>
          </p:txBody>
        </p:sp>
        <p:sp>
          <p:nvSpPr>
            <p:cNvPr id="30" name="角丸四角形 29"/>
            <p:cNvSpPr/>
            <p:nvPr/>
          </p:nvSpPr>
          <p:spPr>
            <a:xfrm>
              <a:off x="384820" y="3160068"/>
              <a:ext cx="247774" cy="247774"/>
            </a:xfrm>
            <a:prstGeom prst="roundRect">
              <a:avLst>
                <a:gd name="adj" fmla="val 9939"/>
              </a:avLst>
            </a:prstGeom>
            <a:solidFill>
              <a:srgbClr val="3D6AA7"/>
            </a:solidFill>
          </p:spPr>
          <p:txBody>
            <a:bodyPr rot="0" spcFirstLastPara="0" vertOverflow="overflow" horzOverflow="overflow" vert="horz" wrap="square" lIns="91440" tIns="0" rIns="91440" bIns="18000" numCol="1" spcCol="0" rtlCol="0" fromWordArt="0" anchor="ctr" anchorCtr="0" forceAA="0" compatLnSpc="1">
              <a:prstTxWarp prst="textNoShape">
                <a:avLst/>
              </a:prstTxWarp>
              <a:noAutofit/>
            </a:bodyPr>
            <a:lstStyle/>
            <a:p>
              <a:pPr algn="ctr" fontAlgn="ctr">
                <a:spcAft>
                  <a:spcPts val="400"/>
                </a:spcAft>
              </a:pPr>
              <a:r>
                <a:rPr lang="en-US" altLang="ja-JP" sz="1600" dirty="0">
                  <a:solidFill>
                    <a:schemeClr val="bg1"/>
                  </a:solidFill>
                  <a:latin typeface="Arial Black" panose="020B0A04020102020204" pitchFamily="34" charset="0"/>
                </a:rPr>
                <a:t>3</a:t>
              </a:r>
              <a:endParaRPr lang="ja-JP" altLang="en-US" sz="1600" dirty="0">
                <a:solidFill>
                  <a:schemeClr val="bg1"/>
                </a:solidFill>
                <a:latin typeface="Arial Black" panose="020B0A04020102020204" pitchFamily="34" charset="0"/>
              </a:endParaRPr>
            </a:p>
          </p:txBody>
        </p:sp>
      </p:grpSp>
      <p:grpSp>
        <p:nvGrpSpPr>
          <p:cNvPr id="32" name="グループ化 31"/>
          <p:cNvGrpSpPr/>
          <p:nvPr/>
        </p:nvGrpSpPr>
        <p:grpSpPr>
          <a:xfrm>
            <a:off x="200546" y="4775989"/>
            <a:ext cx="2124000" cy="447923"/>
            <a:chOff x="200546" y="3059994"/>
            <a:chExt cx="2124000" cy="447923"/>
          </a:xfrm>
        </p:grpSpPr>
        <p:sp>
          <p:nvSpPr>
            <p:cNvPr id="33" name="角丸四角形 32"/>
            <p:cNvSpPr/>
            <p:nvPr/>
          </p:nvSpPr>
          <p:spPr>
            <a:xfrm>
              <a:off x="200546" y="3059994"/>
              <a:ext cx="2124000" cy="447923"/>
            </a:xfrm>
            <a:prstGeom prst="roundRect">
              <a:avLst>
                <a:gd name="adj" fmla="val 10254"/>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477838"/>
              <a:r>
                <a:rPr lang="ja-JP" altLang="en-US"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臨床試験の実施</a:t>
              </a:r>
            </a:p>
          </p:txBody>
        </p:sp>
        <p:sp>
          <p:nvSpPr>
            <p:cNvPr id="34" name="角丸四角形 33"/>
            <p:cNvSpPr/>
            <p:nvPr/>
          </p:nvSpPr>
          <p:spPr>
            <a:xfrm>
              <a:off x="384820" y="3160068"/>
              <a:ext cx="247774" cy="247774"/>
            </a:xfrm>
            <a:prstGeom prst="roundRect">
              <a:avLst>
                <a:gd name="adj" fmla="val 9939"/>
              </a:avLst>
            </a:prstGeom>
            <a:solidFill>
              <a:srgbClr val="3D6AA7"/>
            </a:solidFill>
          </p:spPr>
          <p:txBody>
            <a:bodyPr rot="0" spcFirstLastPara="0" vertOverflow="overflow" horzOverflow="overflow" vert="horz" wrap="square" lIns="91440" tIns="0" rIns="91440" bIns="18000" numCol="1" spcCol="0" rtlCol="0" fromWordArt="0" anchor="ctr" anchorCtr="0" forceAA="0" compatLnSpc="1">
              <a:prstTxWarp prst="textNoShape">
                <a:avLst/>
              </a:prstTxWarp>
              <a:noAutofit/>
            </a:bodyPr>
            <a:lstStyle/>
            <a:p>
              <a:pPr algn="ctr" fontAlgn="ctr">
                <a:spcAft>
                  <a:spcPts val="400"/>
                </a:spcAft>
              </a:pPr>
              <a:r>
                <a:rPr lang="en-US" altLang="ja-JP" sz="1600" dirty="0">
                  <a:solidFill>
                    <a:schemeClr val="bg1"/>
                  </a:solidFill>
                  <a:latin typeface="Arial Black" panose="020B0A04020102020204" pitchFamily="34" charset="0"/>
                </a:rPr>
                <a:t>4</a:t>
              </a:r>
              <a:endParaRPr lang="ja-JP" altLang="en-US" sz="1600" dirty="0">
                <a:solidFill>
                  <a:schemeClr val="bg1"/>
                </a:solidFill>
                <a:latin typeface="Arial Black" panose="020B0A04020102020204" pitchFamily="34" charset="0"/>
              </a:endParaRPr>
            </a:p>
          </p:txBody>
        </p:sp>
      </p:grpSp>
      <p:grpSp>
        <p:nvGrpSpPr>
          <p:cNvPr id="36" name="グループ化 35"/>
          <p:cNvGrpSpPr/>
          <p:nvPr/>
        </p:nvGrpSpPr>
        <p:grpSpPr>
          <a:xfrm>
            <a:off x="200546" y="5561966"/>
            <a:ext cx="2124000" cy="447923"/>
            <a:chOff x="200546" y="3059994"/>
            <a:chExt cx="2124000" cy="447923"/>
          </a:xfrm>
        </p:grpSpPr>
        <p:sp>
          <p:nvSpPr>
            <p:cNvPr id="37" name="角丸四角形 36"/>
            <p:cNvSpPr/>
            <p:nvPr/>
          </p:nvSpPr>
          <p:spPr>
            <a:xfrm>
              <a:off x="200546" y="3059994"/>
              <a:ext cx="2124000" cy="447923"/>
            </a:xfrm>
            <a:prstGeom prst="roundRect">
              <a:avLst>
                <a:gd name="adj" fmla="val 10254"/>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477838"/>
              <a:r>
                <a:rPr lang="en-US" altLang="ja-JP"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SFDA</a:t>
              </a:r>
              <a:r>
                <a:rPr lang="ja-JP" altLang="en-US" sz="1400" dirty="0" err="1">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への</a:t>
              </a:r>
              <a:r>
                <a:rPr lang="ja-JP" altLang="en-US"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通知</a:t>
              </a:r>
            </a:p>
          </p:txBody>
        </p:sp>
        <p:sp>
          <p:nvSpPr>
            <p:cNvPr id="38" name="角丸四角形 37"/>
            <p:cNvSpPr/>
            <p:nvPr/>
          </p:nvSpPr>
          <p:spPr>
            <a:xfrm>
              <a:off x="384820" y="3160068"/>
              <a:ext cx="247774" cy="247774"/>
            </a:xfrm>
            <a:prstGeom prst="roundRect">
              <a:avLst>
                <a:gd name="adj" fmla="val 9939"/>
              </a:avLst>
            </a:prstGeom>
            <a:solidFill>
              <a:srgbClr val="3D6AA7"/>
            </a:solidFill>
          </p:spPr>
          <p:txBody>
            <a:bodyPr rot="0" spcFirstLastPara="0" vertOverflow="overflow" horzOverflow="overflow" vert="horz" wrap="square" lIns="91440" tIns="0" rIns="91440" bIns="18000" numCol="1" spcCol="0" rtlCol="0" fromWordArt="0" anchor="ctr" anchorCtr="0" forceAA="0" compatLnSpc="1">
              <a:prstTxWarp prst="textNoShape">
                <a:avLst/>
              </a:prstTxWarp>
              <a:noAutofit/>
            </a:bodyPr>
            <a:lstStyle/>
            <a:p>
              <a:pPr algn="ctr" fontAlgn="ctr">
                <a:spcAft>
                  <a:spcPts val="400"/>
                </a:spcAft>
              </a:pPr>
              <a:r>
                <a:rPr lang="en-US" altLang="ja-JP" sz="1600" dirty="0">
                  <a:solidFill>
                    <a:schemeClr val="bg1"/>
                  </a:solidFill>
                  <a:latin typeface="Arial Black" panose="020B0A04020102020204" pitchFamily="34" charset="0"/>
                </a:rPr>
                <a:t>5</a:t>
              </a:r>
              <a:endParaRPr lang="ja-JP" altLang="en-US" sz="1600" dirty="0">
                <a:solidFill>
                  <a:schemeClr val="bg1"/>
                </a:solidFill>
                <a:latin typeface="Arial Black" panose="020B0A04020102020204" pitchFamily="34" charset="0"/>
              </a:endParaRPr>
            </a:p>
          </p:txBody>
        </p:sp>
      </p:grpSp>
      <p:sp>
        <p:nvSpPr>
          <p:cNvPr id="39" name="下矢印 38"/>
          <p:cNvSpPr/>
          <p:nvPr/>
        </p:nvSpPr>
        <p:spPr>
          <a:xfrm>
            <a:off x="1118530" y="2746084"/>
            <a:ext cx="288032" cy="391892"/>
          </a:xfrm>
          <a:prstGeom prst="downArrow">
            <a:avLst>
              <a:gd name="adj1" fmla="val 50000"/>
              <a:gd name="adj2" fmla="val 69842"/>
            </a:avLst>
          </a:prstGeom>
          <a:solidFill>
            <a:srgbClr val="868686"/>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0" name="下矢印 39"/>
          <p:cNvSpPr/>
          <p:nvPr/>
        </p:nvSpPr>
        <p:spPr>
          <a:xfrm>
            <a:off x="1118530" y="3579139"/>
            <a:ext cx="288032" cy="391892"/>
          </a:xfrm>
          <a:prstGeom prst="downArrow">
            <a:avLst>
              <a:gd name="adj1" fmla="val 50000"/>
              <a:gd name="adj2" fmla="val 69842"/>
            </a:avLst>
          </a:prstGeom>
          <a:solidFill>
            <a:srgbClr val="868686"/>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1" name="下矢印 40"/>
          <p:cNvSpPr/>
          <p:nvPr/>
        </p:nvSpPr>
        <p:spPr>
          <a:xfrm>
            <a:off x="1118530" y="4432472"/>
            <a:ext cx="288032" cy="391892"/>
          </a:xfrm>
          <a:prstGeom prst="downArrow">
            <a:avLst>
              <a:gd name="adj1" fmla="val 50000"/>
              <a:gd name="adj2" fmla="val 69842"/>
            </a:avLst>
          </a:prstGeom>
          <a:solidFill>
            <a:srgbClr val="868686"/>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2" name="下矢印 41"/>
          <p:cNvSpPr/>
          <p:nvPr/>
        </p:nvSpPr>
        <p:spPr>
          <a:xfrm>
            <a:off x="1118530" y="5222518"/>
            <a:ext cx="288032" cy="391892"/>
          </a:xfrm>
          <a:prstGeom prst="downArrow">
            <a:avLst>
              <a:gd name="adj1" fmla="val 50000"/>
              <a:gd name="adj2" fmla="val 69842"/>
            </a:avLst>
          </a:prstGeom>
          <a:solidFill>
            <a:srgbClr val="868686"/>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3" name="テキスト ボックス 59"/>
          <p:cNvSpPr txBox="1"/>
          <p:nvPr/>
        </p:nvSpPr>
        <p:spPr>
          <a:xfrm>
            <a:off x="2360712" y="2286762"/>
            <a:ext cx="2232248" cy="459322"/>
          </a:xfrm>
          <a:prstGeom prst="rect">
            <a:avLst/>
          </a:prstGeom>
          <a:noFill/>
          <a:ln w="12700">
            <a:noFill/>
          </a:ln>
        </p:spPr>
        <p:txBody>
          <a:bodyPr wrap="square" lIns="0" tIns="46800" rIns="0" bIns="46800" rtlCol="0" anchor="t"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marL="120650" indent="-120650">
              <a:buClr>
                <a:srgbClr val="5F8AC3"/>
              </a:buClr>
              <a:buSzPct val="80000"/>
              <a:buFont typeface="Wingdings" panose="05000000000000000000" pitchFamily="2" charset="2"/>
              <a:buChar char="l"/>
            </a:pPr>
            <a:r>
              <a:rPr lang="en-US" altLang="ja-JP" sz="1000" dirty="0">
                <a:solidFill>
                  <a:srgbClr val="000000"/>
                </a:solidFill>
                <a:cs typeface="Arial" panose="020B0604020202020204" pitchFamily="34" charset="0"/>
              </a:rPr>
              <a:t>SFDA</a:t>
            </a:r>
            <a:r>
              <a:rPr lang="ja-JP" altLang="en-US" sz="1000" dirty="0">
                <a:solidFill>
                  <a:srgbClr val="000000"/>
                </a:solidFill>
                <a:cs typeface="Arial" panose="020B0604020202020204" pitchFamily="34" charset="0"/>
              </a:rPr>
              <a:t>が運営する</a:t>
            </a:r>
            <a:r>
              <a:rPr lang="en-US" altLang="ja-JP" sz="1000" dirty="0">
                <a:solidFill>
                  <a:srgbClr val="000000"/>
                </a:solidFill>
                <a:cs typeface="Arial" panose="020B0604020202020204" pitchFamily="34" charset="0"/>
              </a:rPr>
              <a:t>SCTR</a:t>
            </a:r>
            <a:r>
              <a:rPr lang="ja-JP" altLang="en-US" sz="1000" dirty="0">
                <a:solidFill>
                  <a:srgbClr val="000000"/>
                </a:solidFill>
                <a:cs typeface="Arial" panose="020B0604020202020204" pitchFamily="34" charset="0"/>
              </a:rPr>
              <a:t>（</a:t>
            </a:r>
            <a:r>
              <a:rPr lang="en-US" altLang="ja-JP" sz="1000" dirty="0">
                <a:solidFill>
                  <a:srgbClr val="000000"/>
                </a:solidFill>
                <a:cs typeface="Arial" panose="020B0604020202020204" pitchFamily="34" charset="0"/>
              </a:rPr>
              <a:t>Saudi Clinical Trial Registry</a:t>
            </a:r>
            <a:r>
              <a:rPr lang="ja-JP" altLang="en-US" sz="1000" dirty="0">
                <a:solidFill>
                  <a:srgbClr val="000000"/>
                </a:solidFill>
                <a:cs typeface="Arial" panose="020B0604020202020204" pitchFamily="34" charset="0"/>
              </a:rPr>
              <a:t>という</a:t>
            </a:r>
            <a:r>
              <a:rPr lang="en-US" altLang="ja-JP" sz="1000" dirty="0">
                <a:solidFill>
                  <a:srgbClr val="000000"/>
                </a:solidFill>
                <a:cs typeface="Arial" panose="020B0604020202020204" pitchFamily="34" charset="0"/>
              </a:rPr>
              <a:t>Web</a:t>
            </a:r>
            <a:r>
              <a:rPr lang="ja-JP" altLang="en-US" sz="1000" dirty="0">
                <a:solidFill>
                  <a:srgbClr val="000000"/>
                </a:solidFill>
                <a:cs typeface="Arial" panose="020B0604020202020204" pitchFamily="34" charset="0"/>
              </a:rPr>
              <a:t>）でのアカウント作成・申請</a:t>
            </a:r>
            <a:endParaRPr lang="en-US" altLang="ja-JP" sz="1000" dirty="0">
              <a:solidFill>
                <a:srgbClr val="000000"/>
              </a:solidFill>
              <a:cs typeface="Arial" panose="020B0604020202020204" pitchFamily="34" charset="0"/>
            </a:endParaRPr>
          </a:p>
        </p:txBody>
      </p:sp>
      <p:sp>
        <p:nvSpPr>
          <p:cNvPr id="44" name="テキスト ボックス 59"/>
          <p:cNvSpPr txBox="1"/>
          <p:nvPr/>
        </p:nvSpPr>
        <p:spPr>
          <a:xfrm>
            <a:off x="2360712" y="3132276"/>
            <a:ext cx="2084140" cy="459322"/>
          </a:xfrm>
          <a:prstGeom prst="rect">
            <a:avLst/>
          </a:prstGeom>
          <a:noFill/>
          <a:ln w="12700">
            <a:noFill/>
          </a:ln>
        </p:spPr>
        <p:txBody>
          <a:bodyPr wrap="square" lIns="0" tIns="46800" rIns="0" bIns="46800" rtlCol="0" anchor="t"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marL="120650" indent="-120650" algn="just">
              <a:buClr>
                <a:srgbClr val="5F8AC3"/>
              </a:buClr>
              <a:buSzPct val="80000"/>
              <a:buFont typeface="Wingdings" panose="05000000000000000000" pitchFamily="2" charset="2"/>
              <a:buChar char="l"/>
            </a:pPr>
            <a:r>
              <a:rPr lang="ja-JP" altLang="en-US" sz="1000" dirty="0">
                <a:solidFill>
                  <a:srgbClr val="000000"/>
                </a:solidFill>
                <a:cs typeface="Arial" panose="020B0604020202020204" pitchFamily="34" charset="0"/>
              </a:rPr>
              <a:t>提出書類を、指定の日時に</a:t>
            </a:r>
            <a:r>
              <a:rPr lang="en-US" altLang="ja-JP" sz="1000" dirty="0">
                <a:solidFill>
                  <a:srgbClr val="000000"/>
                </a:solidFill>
                <a:cs typeface="Arial" panose="020B0604020202020204" pitchFamily="34" charset="0"/>
              </a:rPr>
              <a:t>SCTR</a:t>
            </a:r>
            <a:r>
              <a:rPr lang="ja-JP" altLang="en-US" sz="1000" dirty="0">
                <a:solidFill>
                  <a:srgbClr val="000000"/>
                </a:solidFill>
                <a:cs typeface="Arial" panose="020B0604020202020204" pitchFamily="34" charset="0"/>
              </a:rPr>
              <a:t>に持参</a:t>
            </a:r>
            <a:endParaRPr lang="en-US" altLang="ja-JP" sz="1000" dirty="0">
              <a:solidFill>
                <a:srgbClr val="000000"/>
              </a:solidFill>
              <a:cs typeface="Arial" panose="020B0604020202020204" pitchFamily="34" charset="0"/>
            </a:endParaRPr>
          </a:p>
        </p:txBody>
      </p:sp>
      <p:sp>
        <p:nvSpPr>
          <p:cNvPr id="45" name="テキスト ボックス 59"/>
          <p:cNvSpPr txBox="1"/>
          <p:nvPr/>
        </p:nvSpPr>
        <p:spPr>
          <a:xfrm>
            <a:off x="2360712" y="3977790"/>
            <a:ext cx="2084140" cy="459322"/>
          </a:xfrm>
          <a:prstGeom prst="rect">
            <a:avLst/>
          </a:prstGeom>
          <a:noFill/>
          <a:ln w="12700">
            <a:noFill/>
          </a:ln>
        </p:spPr>
        <p:txBody>
          <a:bodyPr wrap="square" lIns="0" tIns="46800" rIns="0" bIns="46800" rtlCol="0" anchor="t"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marL="120650" indent="-120650">
              <a:buClr>
                <a:srgbClr val="5F8AC3"/>
              </a:buClr>
              <a:buSzPct val="80000"/>
              <a:buFont typeface="Wingdings" panose="05000000000000000000" pitchFamily="2" charset="2"/>
              <a:buChar char="l"/>
            </a:pPr>
            <a:r>
              <a:rPr lang="en-US" altLang="ja-JP" sz="1000" dirty="0">
                <a:solidFill>
                  <a:srgbClr val="000000"/>
                </a:solidFill>
                <a:cs typeface="Arial" panose="020B0604020202020204" pitchFamily="34" charset="0"/>
              </a:rPr>
              <a:t>SFDA</a:t>
            </a:r>
            <a:r>
              <a:rPr lang="ja-JP" altLang="en-US" sz="1000" dirty="0">
                <a:solidFill>
                  <a:srgbClr val="000000"/>
                </a:solidFill>
                <a:cs typeface="Arial" panose="020B0604020202020204" pitchFamily="34" charset="0"/>
              </a:rPr>
              <a:t>の審査期間は以下の通り</a:t>
            </a:r>
            <a:br>
              <a:rPr lang="en-US" altLang="ja-JP" sz="1000" dirty="0">
                <a:solidFill>
                  <a:srgbClr val="000000"/>
                </a:solidFill>
                <a:cs typeface="Arial" panose="020B0604020202020204" pitchFamily="34" charset="0"/>
              </a:rPr>
            </a:br>
            <a:r>
              <a:rPr lang="ja-JP" altLang="en-US" sz="1000" dirty="0">
                <a:solidFill>
                  <a:srgbClr val="000000"/>
                </a:solidFill>
                <a:cs typeface="Arial" panose="020B0604020202020204" pitchFamily="34" charset="0"/>
              </a:rPr>
              <a:t>フェーズ</a:t>
            </a:r>
            <a:r>
              <a:rPr lang="en-US" altLang="ja-JP" sz="1000" dirty="0">
                <a:solidFill>
                  <a:srgbClr val="000000"/>
                </a:solidFill>
                <a:cs typeface="Arial" panose="020B0604020202020204" pitchFamily="34" charset="0"/>
              </a:rPr>
              <a:t>2</a:t>
            </a:r>
            <a:r>
              <a:rPr lang="ja-JP" altLang="en-US" sz="1000" dirty="0">
                <a:solidFill>
                  <a:srgbClr val="000000"/>
                </a:solidFill>
                <a:cs typeface="Arial" panose="020B0604020202020204" pitchFamily="34" charset="0"/>
              </a:rPr>
              <a:t>：</a:t>
            </a:r>
            <a:r>
              <a:rPr lang="en-US" altLang="ja-JP" sz="1000" dirty="0">
                <a:solidFill>
                  <a:srgbClr val="000000"/>
                </a:solidFill>
                <a:cs typeface="Arial" panose="020B0604020202020204" pitchFamily="34" charset="0"/>
              </a:rPr>
              <a:t>60</a:t>
            </a:r>
            <a:r>
              <a:rPr lang="ja-JP" altLang="en-US" sz="1000" dirty="0">
                <a:solidFill>
                  <a:srgbClr val="000000"/>
                </a:solidFill>
                <a:cs typeface="Arial" panose="020B0604020202020204" pitchFamily="34" charset="0"/>
              </a:rPr>
              <a:t>営業日</a:t>
            </a:r>
            <a:br>
              <a:rPr lang="en-US" altLang="ja-JP" sz="1000" dirty="0">
                <a:solidFill>
                  <a:srgbClr val="000000"/>
                </a:solidFill>
                <a:cs typeface="Arial" panose="020B0604020202020204" pitchFamily="34" charset="0"/>
              </a:rPr>
            </a:br>
            <a:r>
              <a:rPr lang="ja-JP" altLang="en-US" sz="1000" dirty="0">
                <a:solidFill>
                  <a:srgbClr val="000000"/>
                </a:solidFill>
                <a:cs typeface="Arial" panose="020B0604020202020204" pitchFamily="34" charset="0"/>
              </a:rPr>
              <a:t>フェーズ</a:t>
            </a:r>
            <a:r>
              <a:rPr lang="en-US" altLang="ja-JP" sz="1000" dirty="0">
                <a:solidFill>
                  <a:srgbClr val="000000"/>
                </a:solidFill>
                <a:cs typeface="Arial" panose="020B0604020202020204" pitchFamily="34" charset="0"/>
              </a:rPr>
              <a:t>3</a:t>
            </a:r>
            <a:r>
              <a:rPr lang="ja-JP" altLang="en-US" sz="1000" dirty="0">
                <a:solidFill>
                  <a:srgbClr val="000000"/>
                </a:solidFill>
                <a:cs typeface="Arial" panose="020B0604020202020204" pitchFamily="34" charset="0"/>
              </a:rPr>
              <a:t>：</a:t>
            </a:r>
            <a:r>
              <a:rPr lang="en-US" altLang="ja-JP" sz="1000" dirty="0">
                <a:solidFill>
                  <a:srgbClr val="000000"/>
                </a:solidFill>
                <a:cs typeface="Arial" panose="020B0604020202020204" pitchFamily="34" charset="0"/>
              </a:rPr>
              <a:t>30</a:t>
            </a:r>
            <a:r>
              <a:rPr lang="ja-JP" altLang="en-US" sz="1000" dirty="0">
                <a:solidFill>
                  <a:srgbClr val="000000"/>
                </a:solidFill>
                <a:cs typeface="Arial" panose="020B0604020202020204" pitchFamily="34" charset="0"/>
              </a:rPr>
              <a:t>営業日</a:t>
            </a:r>
            <a:br>
              <a:rPr lang="en-US" altLang="ja-JP" sz="1000" dirty="0">
                <a:solidFill>
                  <a:srgbClr val="000000"/>
                </a:solidFill>
                <a:cs typeface="Arial" panose="020B0604020202020204" pitchFamily="34" charset="0"/>
              </a:rPr>
            </a:br>
            <a:r>
              <a:rPr lang="ja-JP" altLang="en-US" sz="1000" dirty="0">
                <a:solidFill>
                  <a:srgbClr val="000000"/>
                </a:solidFill>
                <a:cs typeface="Arial" panose="020B0604020202020204" pitchFamily="34" charset="0"/>
              </a:rPr>
              <a:t>フェーズ</a:t>
            </a:r>
            <a:r>
              <a:rPr lang="en-US" altLang="ja-JP" sz="1000" dirty="0">
                <a:solidFill>
                  <a:srgbClr val="000000"/>
                </a:solidFill>
                <a:cs typeface="Arial" panose="020B0604020202020204" pitchFamily="34" charset="0"/>
              </a:rPr>
              <a:t>4</a:t>
            </a:r>
            <a:r>
              <a:rPr lang="ja-JP" altLang="en-US" sz="1000" dirty="0">
                <a:solidFill>
                  <a:srgbClr val="000000"/>
                </a:solidFill>
                <a:cs typeface="Arial" panose="020B0604020202020204" pitchFamily="34" charset="0"/>
              </a:rPr>
              <a:t>：</a:t>
            </a:r>
            <a:r>
              <a:rPr lang="en-US" altLang="ja-JP" sz="1000" dirty="0">
                <a:solidFill>
                  <a:srgbClr val="000000"/>
                </a:solidFill>
                <a:cs typeface="Arial" panose="020B0604020202020204" pitchFamily="34" charset="0"/>
              </a:rPr>
              <a:t>10</a:t>
            </a:r>
            <a:r>
              <a:rPr lang="ja-JP" altLang="en-US" sz="1000" dirty="0">
                <a:solidFill>
                  <a:srgbClr val="000000"/>
                </a:solidFill>
                <a:cs typeface="Arial" panose="020B0604020202020204" pitchFamily="34" charset="0"/>
              </a:rPr>
              <a:t>営業日</a:t>
            </a:r>
            <a:endParaRPr lang="en-US" altLang="ja-JP" sz="1000" dirty="0">
              <a:solidFill>
                <a:srgbClr val="000000"/>
              </a:solidFill>
              <a:cs typeface="Arial" panose="020B0604020202020204" pitchFamily="34" charset="0"/>
            </a:endParaRPr>
          </a:p>
        </p:txBody>
      </p:sp>
      <p:sp>
        <p:nvSpPr>
          <p:cNvPr id="47" name="テキスト ボックス 59"/>
          <p:cNvSpPr txBox="1"/>
          <p:nvPr/>
        </p:nvSpPr>
        <p:spPr>
          <a:xfrm>
            <a:off x="2360712" y="5561966"/>
            <a:ext cx="2084140" cy="459322"/>
          </a:xfrm>
          <a:prstGeom prst="rect">
            <a:avLst/>
          </a:prstGeom>
          <a:noFill/>
          <a:ln w="12700">
            <a:noFill/>
          </a:ln>
        </p:spPr>
        <p:txBody>
          <a:bodyPr wrap="square" lIns="0" tIns="46800" rIns="0" bIns="46800" rtlCol="0" anchor="t"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marL="120650" indent="-120650" algn="just">
              <a:buClr>
                <a:srgbClr val="5F8AC3"/>
              </a:buClr>
              <a:buSzPct val="80000"/>
              <a:buFont typeface="Wingdings" panose="05000000000000000000" pitchFamily="2" charset="2"/>
              <a:buChar char="l"/>
            </a:pPr>
            <a:r>
              <a:rPr lang="ja-JP" altLang="en-US" sz="1000" dirty="0">
                <a:solidFill>
                  <a:srgbClr val="000000"/>
                </a:solidFill>
                <a:cs typeface="Arial" panose="020B0604020202020204" pitchFamily="34" charset="0"/>
              </a:rPr>
              <a:t>完了、中止の場合には、治験審査委員会への通知証明を添付し、</a:t>
            </a:r>
            <a:r>
              <a:rPr lang="en-US" altLang="ja-JP" sz="1000" dirty="0">
                <a:solidFill>
                  <a:srgbClr val="000000"/>
                </a:solidFill>
                <a:cs typeface="Arial" panose="020B0604020202020204" pitchFamily="34" charset="0"/>
              </a:rPr>
              <a:t>60</a:t>
            </a:r>
            <a:r>
              <a:rPr lang="ja-JP" altLang="en-US" sz="1000" dirty="0">
                <a:solidFill>
                  <a:srgbClr val="000000"/>
                </a:solidFill>
                <a:cs typeface="Arial" panose="020B0604020202020204" pitchFamily="34" charset="0"/>
              </a:rPr>
              <a:t>日以内に</a:t>
            </a:r>
            <a:r>
              <a:rPr lang="en-US" altLang="ja-JP" sz="1000" dirty="0">
                <a:solidFill>
                  <a:srgbClr val="000000"/>
                </a:solidFill>
                <a:cs typeface="Arial" panose="020B0604020202020204" pitchFamily="34" charset="0"/>
              </a:rPr>
              <a:t>SFDA</a:t>
            </a:r>
            <a:r>
              <a:rPr lang="ja-JP" altLang="en-US" sz="1000" dirty="0">
                <a:solidFill>
                  <a:srgbClr val="000000"/>
                </a:solidFill>
                <a:cs typeface="Arial" panose="020B0604020202020204" pitchFamily="34" charset="0"/>
              </a:rPr>
              <a:t>に通知</a:t>
            </a:r>
            <a:endParaRPr lang="en-US" altLang="ja-JP" sz="1000" dirty="0">
              <a:solidFill>
                <a:srgbClr val="000000"/>
              </a:solidFill>
              <a:cs typeface="Arial" panose="020B0604020202020204" pitchFamily="34" charset="0"/>
            </a:endParaRPr>
          </a:p>
        </p:txBody>
      </p:sp>
      <p:grpSp>
        <p:nvGrpSpPr>
          <p:cNvPr id="48" name="グループ化 47"/>
          <p:cNvGrpSpPr/>
          <p:nvPr/>
        </p:nvGrpSpPr>
        <p:grpSpPr>
          <a:xfrm>
            <a:off x="200025" y="1926515"/>
            <a:ext cx="4392935" cy="288032"/>
            <a:chOff x="4944173" y="2113806"/>
            <a:chExt cx="5861371" cy="288032"/>
          </a:xfrm>
        </p:grpSpPr>
        <p:cxnSp>
          <p:nvCxnSpPr>
            <p:cNvPr id="49" name="直線コネクタ 48"/>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50"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フェーズ</a:t>
              </a:r>
              <a:r>
                <a:rPr lang="en-US" altLang="ja-JP" sz="1400" dirty="0">
                  <a:solidFill>
                    <a:srgbClr val="000000"/>
                  </a:solidFill>
                  <a:latin typeface="Arial Black" pitchFamily="34" charset="0"/>
                  <a:ea typeface="HGP創英角ｺﾞｼｯｸUB" pitchFamily="50" charset="-128"/>
                </a:rPr>
                <a:t>2</a:t>
              </a:r>
              <a:r>
                <a:rPr lang="ja-JP" altLang="en-US" sz="1400" dirty="0" err="1">
                  <a:solidFill>
                    <a:srgbClr val="000000"/>
                  </a:solidFill>
                  <a:latin typeface="Arial Black" pitchFamily="34" charset="0"/>
                  <a:ea typeface="HGP創英角ｺﾞｼｯｸUB" pitchFamily="50" charset="-128"/>
                </a:rPr>
                <a:t>、</a:t>
              </a:r>
              <a:r>
                <a:rPr lang="en-US" altLang="ja-JP" sz="1400" dirty="0">
                  <a:solidFill>
                    <a:srgbClr val="000000"/>
                  </a:solidFill>
                  <a:latin typeface="Arial Black" pitchFamily="34" charset="0"/>
                  <a:ea typeface="HGP創英角ｺﾞｼｯｸUB" pitchFamily="50" charset="-128"/>
                </a:rPr>
                <a:t>3</a:t>
              </a:r>
              <a:r>
                <a:rPr lang="ja-JP" altLang="en-US" sz="1400" dirty="0">
                  <a:solidFill>
                    <a:srgbClr val="000000"/>
                  </a:solidFill>
                  <a:latin typeface="Arial Black" pitchFamily="34" charset="0"/>
                  <a:ea typeface="HGP創英角ｺﾞｼｯｸUB" pitchFamily="50" charset="-128"/>
                </a:rPr>
                <a:t>の臨床試験の実施プロセス</a:t>
              </a:r>
              <a:r>
                <a:rPr lang="en-US" altLang="ja-JP" sz="1400" baseline="30000" dirty="0">
                  <a:solidFill>
                    <a:srgbClr val="000000"/>
                  </a:solidFill>
                  <a:latin typeface="Arial Black" pitchFamily="34" charset="0"/>
                  <a:ea typeface="HGP創英角ｺﾞｼｯｸUB" pitchFamily="50" charset="-128"/>
                </a:rPr>
                <a:t>※1</a:t>
              </a:r>
              <a:endParaRPr lang="zh-TW" altLang="en-US" sz="1400" baseline="30000" dirty="0">
                <a:solidFill>
                  <a:srgbClr val="000000"/>
                </a:solidFill>
                <a:latin typeface="Arial Black" pitchFamily="34" charset="0"/>
                <a:ea typeface="HGP創英角ｺﾞｼｯｸUB" pitchFamily="50" charset="-128"/>
              </a:endParaRPr>
            </a:p>
          </p:txBody>
        </p:sp>
      </p:grpSp>
      <p:sp>
        <p:nvSpPr>
          <p:cNvPr id="51" name="テキスト ボックス 50"/>
          <p:cNvSpPr txBox="1"/>
          <p:nvPr/>
        </p:nvSpPr>
        <p:spPr>
          <a:xfrm>
            <a:off x="200025" y="6237312"/>
            <a:ext cx="4392935" cy="246221"/>
          </a:xfrm>
          <a:prstGeom prst="rect">
            <a:avLst/>
          </a:prstGeom>
          <a:noFill/>
        </p:spPr>
        <p:txBody>
          <a:bodyPr wrap="square" lIns="0" tIns="0" rIns="0" bIns="0" rtlCol="0">
            <a:spAutoFit/>
          </a:bodyPr>
          <a:lstStyle/>
          <a:p>
            <a:pPr marL="241300" lvl="1" indent="-241300" algn="just">
              <a:spcAft>
                <a:spcPts val="300"/>
              </a:spcAft>
            </a:pPr>
            <a:r>
              <a:rPr kumimoji="0" lang="en-US" altLang="ja-JP" sz="800" dirty="0" bmk="">
                <a:solidFill>
                  <a:srgbClr val="000000"/>
                </a:solidFill>
                <a:cs typeface="Arial" panose="020B0604020202020204" pitchFamily="34" charset="0"/>
              </a:rPr>
              <a:t>※1	</a:t>
            </a:r>
            <a:r>
              <a:rPr kumimoji="0" lang="ja-JP" altLang="en-US" sz="800" dirty="0" bmk="">
                <a:solidFill>
                  <a:srgbClr val="000000"/>
                </a:solidFill>
                <a:cs typeface="Arial" panose="020B0604020202020204" pitchFamily="34" charset="0"/>
              </a:rPr>
              <a:t>フェーズ</a:t>
            </a:r>
            <a:r>
              <a:rPr kumimoji="0" lang="en-US" altLang="ja-JP" sz="800" dirty="0" bmk="">
                <a:solidFill>
                  <a:srgbClr val="000000"/>
                </a:solidFill>
                <a:cs typeface="Arial" panose="020B0604020202020204" pitchFamily="34" charset="0"/>
              </a:rPr>
              <a:t>4</a:t>
            </a:r>
            <a:r>
              <a:rPr kumimoji="0" lang="ja-JP" altLang="en-US" sz="800" dirty="0" bmk="">
                <a:solidFill>
                  <a:srgbClr val="000000"/>
                </a:solidFill>
                <a:cs typeface="Arial" panose="020B0604020202020204" pitchFamily="34" charset="0"/>
              </a:rPr>
              <a:t>の場合には、治験審査委員会の承認を得たうえで、</a:t>
            </a:r>
            <a:r>
              <a:rPr kumimoji="0" lang="en-US" altLang="ja-JP" sz="800" dirty="0" bmk="">
                <a:solidFill>
                  <a:srgbClr val="000000"/>
                </a:solidFill>
                <a:cs typeface="Arial" panose="020B0604020202020204" pitchFamily="34" charset="0"/>
              </a:rPr>
              <a:t>20</a:t>
            </a:r>
            <a:r>
              <a:rPr kumimoji="0" lang="ja-JP" altLang="en-US" sz="800" dirty="0" bmk="">
                <a:solidFill>
                  <a:srgbClr val="000000"/>
                </a:solidFill>
                <a:cs typeface="Arial" panose="020B0604020202020204" pitchFamily="34" charset="0"/>
              </a:rPr>
              <a:t>日以内に、</a:t>
            </a:r>
            <a:r>
              <a:rPr kumimoji="0" lang="en-US" altLang="ja-JP" sz="800" dirty="0" bmk="">
                <a:solidFill>
                  <a:srgbClr val="000000"/>
                </a:solidFill>
                <a:cs typeface="Arial" panose="020B0604020202020204" pitchFamily="34" charset="0"/>
              </a:rPr>
              <a:t>SFDA</a:t>
            </a:r>
            <a:r>
              <a:rPr kumimoji="0" lang="ja-JP" altLang="en-US" sz="800" dirty="0" bmk="">
                <a:solidFill>
                  <a:srgbClr val="000000"/>
                </a:solidFill>
                <a:cs typeface="Arial" panose="020B0604020202020204" pitchFamily="34" charset="0"/>
              </a:rPr>
              <a:t>の</a:t>
            </a:r>
            <a:r>
              <a:rPr kumimoji="0" lang="en-US" altLang="ja-JP" sz="800" dirty="0" bmk="">
                <a:solidFill>
                  <a:srgbClr val="000000"/>
                </a:solidFill>
                <a:cs typeface="Arial" panose="020B0604020202020204" pitchFamily="34" charset="0"/>
              </a:rPr>
              <a:t>Clinical Department</a:t>
            </a:r>
            <a:r>
              <a:rPr kumimoji="0" lang="ja-JP" altLang="en-US" sz="800" dirty="0" bmk="">
                <a:solidFill>
                  <a:srgbClr val="000000"/>
                </a:solidFill>
                <a:cs typeface="Arial" panose="020B0604020202020204" pitchFamily="34" charset="0"/>
              </a:rPr>
              <a:t>に書類を提出する必要がある。</a:t>
            </a:r>
            <a:endParaRPr kumimoji="0" lang="en-US" altLang="ja-JP" sz="800" dirty="0" bmk="">
              <a:solidFill>
                <a:srgbClr val="000000"/>
              </a:solidFill>
              <a:cs typeface="Arial" panose="020B0604020202020204" pitchFamily="34" charset="0"/>
            </a:endParaRPr>
          </a:p>
        </p:txBody>
      </p:sp>
    </p:spTree>
    <p:extLst>
      <p:ext uri="{BB962C8B-B14F-4D97-AF65-F5344CB8AC3E}">
        <p14:creationId xmlns:p14="http://schemas.microsoft.com/office/powerpoint/2010/main" val="301062450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サウジアラビア／医療関連／制度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ライセンス取得プロセス・</a:t>
            </a:r>
            <a:r>
              <a:rPr lang="ja-JP" altLang="en-US" dirty="0">
                <a:solidFill>
                  <a:srgbClr val="000000"/>
                </a:solidFill>
                <a:latin typeface="+mn-ea"/>
              </a:rPr>
              <a:t>教育水準</a:t>
            </a:r>
            <a:endParaRPr lang="ja-JP" altLang="en-US" dirty="0"/>
          </a:p>
        </p:txBody>
      </p:sp>
      <p:sp>
        <p:nvSpPr>
          <p:cNvPr id="4" name="テキスト ボックス 3"/>
          <p:cNvSpPr txBox="1"/>
          <p:nvPr/>
        </p:nvSpPr>
        <p:spPr>
          <a:xfrm>
            <a:off x="200472" y="1124744"/>
            <a:ext cx="9577064" cy="1498872"/>
          </a:xfrm>
          <a:prstGeom prst="rect">
            <a:avLst/>
          </a:prstGeom>
          <a:noFill/>
        </p:spPr>
        <p:txBody>
          <a:bodyPr wrap="square" lIns="0" tIns="0" rIns="0" bIns="0" rtlCol="0">
            <a:spAutoFit/>
          </a:bodyPr>
          <a:lstStyle/>
          <a:p>
            <a:pPr marL="190500" indent="-190500">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サウジアラビア国内での医師ライセンス所得には、筆記試験（</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SMLE</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Saudi Medical Licensing Examination</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）の合格と、</a:t>
            </a:r>
            <a:br>
              <a:rPr lang="en-US" altLang="ja-JP" sz="1400" dirty="0">
                <a:latin typeface="Arial" panose="020B0604020202020204" pitchFamily="34" charset="0"/>
                <a:ea typeface="ＭＳ Ｐゴシック" panose="020B0600070205080204" pitchFamily="50" charset="-128"/>
                <a:cs typeface="Arial" panose="020B0604020202020204" pitchFamily="34" charset="0"/>
              </a:rPr>
            </a:b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サウジアラビア医療専門委員会（</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Saudi Commission for Health Specialties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 による承認が必要である。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筆記試験の受験には、医学部を卒業している（国内外は問わない</a:t>
            </a:r>
            <a:r>
              <a:rPr lang="en-US" altLang="ja-JP" sz="1400" baseline="300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）ことが必要で、海外の医学部卒業者は、最低</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年以上の実務経験が必要</a:t>
            </a:r>
            <a:r>
              <a:rPr lang="en-US" altLang="ja-JP" sz="1400" baseline="300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になる。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筆記試験に合格した者は、合格から</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年以内にサウジアラビア医療専門委員会が指定する医療機関で実習を行う必要がある。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nSpc>
                <a:spcPct val="110000"/>
              </a:lnSpc>
              <a:spcAft>
                <a:spcPts val="200"/>
              </a:spcAft>
              <a:buClr>
                <a:srgbClr val="5F8AC3"/>
              </a:buClr>
              <a:buFont typeface="Wingdings" panose="05000000000000000000" pitchFamily="2" charset="2"/>
              <a:buChar char="n"/>
            </a:pPr>
            <a:r>
              <a:rPr lang="ja-JP" altLang="en-US" sz="1400" spc="-10" dirty="0">
                <a:latin typeface="Arial" panose="020B0604020202020204" pitchFamily="34" charset="0"/>
                <a:ea typeface="ＭＳ Ｐゴシック" panose="020B0600070205080204" pitchFamily="50" charset="-128"/>
                <a:cs typeface="Arial" panose="020B0604020202020204" pitchFamily="34" charset="0"/>
              </a:rPr>
              <a:t>実習期間を経て、サウジアラビア医療専門委員会に医師申請書を提出し承認を受けて、医師ライセンス（職位</a:t>
            </a:r>
            <a:r>
              <a:rPr lang="en-US" altLang="ja-JP" sz="1400" spc="-10" baseline="300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1400" spc="-10" dirty="0">
                <a:latin typeface="Arial" panose="020B0604020202020204" pitchFamily="34" charset="0"/>
                <a:ea typeface="ＭＳ Ｐゴシック" panose="020B0600070205080204" pitchFamily="50" charset="-128"/>
                <a:cs typeface="Arial" panose="020B0604020202020204" pitchFamily="34" charset="0"/>
              </a:rPr>
              <a:t>）が交付される。</a:t>
            </a:r>
            <a:endParaRPr lang="en-US" altLang="ja-JP" sz="1400" spc="-1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50" name="テキスト ボックス 49"/>
          <p:cNvSpPr txBox="1"/>
          <p:nvPr/>
        </p:nvSpPr>
        <p:spPr>
          <a:xfrm>
            <a:off x="200025" y="6541982"/>
            <a:ext cx="8784976" cy="123111"/>
          </a:xfrm>
          <a:prstGeom prst="rect">
            <a:avLst/>
          </a:prstGeom>
          <a:noFill/>
        </p:spPr>
        <p:txBody>
          <a:bodyPr wrap="square" lIns="0" tIns="0" rIns="0" bIns="0" rtlCol="0">
            <a:spAutoFit/>
          </a:bodyPr>
          <a:lstStyle/>
          <a:p>
            <a:pPr marL="358775" indent="-3587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サウジアラビア保健省「</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Guideline of Professional Classification and Registration For health practitioners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」、サウジアラビア医療専門委員会「</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Saudi Medical Licensing Examination</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11" name="テキスト ボックス 10"/>
          <p:cNvSpPr txBox="1"/>
          <p:nvPr/>
        </p:nvSpPr>
        <p:spPr>
          <a:xfrm>
            <a:off x="272480" y="5786035"/>
            <a:ext cx="6552728" cy="707886"/>
          </a:xfrm>
          <a:prstGeom prst="rect">
            <a:avLst/>
          </a:prstGeom>
          <a:noFill/>
        </p:spPr>
        <p:txBody>
          <a:bodyPr wrap="square" lIns="0" rIns="0" rtlCol="0">
            <a:spAutoFit/>
          </a:bodyPr>
          <a:lstStyle/>
          <a:p>
            <a:pPr marL="198438" indent="-198438" algn="just"/>
            <a:r>
              <a:rPr lang="en-US" altLang="ja-JP" sz="800" dirty="0">
                <a:latin typeface="Arial" panose="020B0604020202020204" pitchFamily="34" charset="0"/>
                <a:ea typeface="ＭＳ Ｐゴシック" panose="020B0600070205080204" pitchFamily="50" charset="-128"/>
                <a:cs typeface="Arial" panose="020B0604020202020204" pitchFamily="34" charset="0"/>
              </a:rPr>
              <a:t>※1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医学分野の学位があれば、サウジアラビア国外の学位での受験も可能だが、サウジアラビア医療専門委員会への問い合わせや認可が必要になる。同委員会が、サウジアラビアの法律や国際法に反すると判断すれば却下されることもある。</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pPr marL="198438" indent="-198438" algn="just"/>
            <a:r>
              <a:rPr lang="en-US" altLang="ja-JP" sz="800" dirty="0">
                <a:latin typeface="Arial" panose="020B0604020202020204" pitchFamily="34" charset="0"/>
                <a:ea typeface="ＭＳ Ｐゴシック" panose="020B0600070205080204" pitchFamily="50" charset="-128"/>
                <a:cs typeface="Arial" panose="020B0604020202020204" pitchFamily="34" charset="0"/>
              </a:rPr>
              <a:t>※2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海外の医学部卒業者は、最低</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年間の実務経験が必要とされる。専攻分野にもよるが、</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年程度の実務経験が求められる場合が多いとされる。</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pPr marL="198438" indent="-198438" algn="just"/>
            <a:r>
              <a:rPr lang="en-US" altLang="ja-JP" sz="800" dirty="0">
                <a:latin typeface="Arial" panose="020B0604020202020204" pitchFamily="34" charset="0"/>
                <a:ea typeface="ＭＳ Ｐゴシック" panose="020B0600070205080204" pitchFamily="50" charset="-128"/>
                <a:cs typeface="Arial" panose="020B0604020202020204" pitchFamily="34" charset="0"/>
              </a:rPr>
              <a:t>※3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医師の職位区分は、総合診療医、レジデント、医局員、上級医局員、診療部長、専門分野診療部長等があり、学位・専攻や実習の期間や経験の評価により、決定される。</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3" name="下矢印 12"/>
          <p:cNvSpPr/>
          <p:nvPr/>
        </p:nvSpPr>
        <p:spPr>
          <a:xfrm rot="16200000">
            <a:off x="2252923" y="3698436"/>
            <a:ext cx="288032" cy="432048"/>
          </a:xfrm>
          <a:prstGeom prst="downArrow">
            <a:avLst/>
          </a:prstGeom>
          <a:solidFill>
            <a:srgbClr val="868686"/>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4" name="角丸四角形 13"/>
          <p:cNvSpPr/>
          <p:nvPr/>
        </p:nvSpPr>
        <p:spPr>
          <a:xfrm>
            <a:off x="200546" y="3590423"/>
            <a:ext cx="1872208" cy="648072"/>
          </a:xfrm>
          <a:prstGeom prst="roundRect">
            <a:avLst>
              <a:gd name="adj" fmla="val 10254"/>
            </a:avLst>
          </a:prstGeom>
          <a:solidFill>
            <a:srgbClr val="CCDAE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学位取得</a:t>
            </a:r>
            <a:endParaRPr lang="en-US" altLang="ja-JP"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endParaRPr>
          </a:p>
        </p:txBody>
      </p:sp>
      <p:sp>
        <p:nvSpPr>
          <p:cNvPr id="15" name="テキスト ボックス 59"/>
          <p:cNvSpPr txBox="1"/>
          <p:nvPr/>
        </p:nvSpPr>
        <p:spPr>
          <a:xfrm>
            <a:off x="206901" y="4293096"/>
            <a:ext cx="1865853" cy="648072"/>
          </a:xfrm>
          <a:prstGeom prst="rect">
            <a:avLst/>
          </a:prstGeom>
          <a:noFill/>
          <a:ln w="12700">
            <a:noFill/>
          </a:ln>
        </p:spPr>
        <p:txBody>
          <a:bodyPr wrap="square" lIns="0" tIns="46800" rIns="0" bIns="46800" rtlCol="0" anchor="t"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marL="120650" indent="-120650" algn="just">
              <a:buClr>
                <a:srgbClr val="5F8AC3"/>
              </a:buClr>
              <a:buSzPct val="80000"/>
              <a:buFont typeface="Wingdings" panose="05000000000000000000" pitchFamily="2" charset="2"/>
              <a:buChar char="l"/>
            </a:pPr>
            <a:r>
              <a:rPr lang="ja-JP" altLang="en-US" sz="1000" dirty="0">
                <a:solidFill>
                  <a:srgbClr val="000000"/>
                </a:solidFill>
                <a:cs typeface="Arial" panose="020B0604020202020204" pitchFamily="34" charset="0"/>
              </a:rPr>
              <a:t>サウジアラビア国内の医学部では、インターンが必須。</a:t>
            </a:r>
            <a:endParaRPr lang="en-US" altLang="ja-JP" sz="1000" dirty="0">
              <a:solidFill>
                <a:srgbClr val="000000"/>
              </a:solidFill>
              <a:cs typeface="Arial" panose="020B0604020202020204" pitchFamily="34" charset="0"/>
            </a:endParaRPr>
          </a:p>
          <a:p>
            <a:pPr marL="120650" indent="-120650" algn="just">
              <a:buClr>
                <a:srgbClr val="5F8AC3"/>
              </a:buClr>
              <a:buSzPct val="80000"/>
              <a:buFont typeface="Wingdings" panose="05000000000000000000" pitchFamily="2" charset="2"/>
              <a:buChar char="l"/>
            </a:pPr>
            <a:r>
              <a:rPr lang="ja-JP" altLang="en-US" sz="1000" dirty="0">
                <a:solidFill>
                  <a:srgbClr val="000000"/>
                </a:solidFill>
                <a:cs typeface="Arial" panose="020B0604020202020204" pitchFamily="34" charset="0"/>
              </a:rPr>
              <a:t>海外の医学部卒業者は、</a:t>
            </a:r>
            <a:r>
              <a:rPr lang="en-US" altLang="ja-JP" sz="1000" dirty="0">
                <a:solidFill>
                  <a:srgbClr val="000000"/>
                </a:solidFill>
                <a:cs typeface="Arial" panose="020B0604020202020204" pitchFamily="34" charset="0"/>
              </a:rPr>
              <a:t>1</a:t>
            </a:r>
            <a:r>
              <a:rPr lang="ja-JP" altLang="en-US" sz="1000" dirty="0">
                <a:solidFill>
                  <a:srgbClr val="000000"/>
                </a:solidFill>
                <a:cs typeface="Arial" panose="020B0604020202020204" pitchFamily="34" charset="0"/>
              </a:rPr>
              <a:t>年以上の実務経験が必要。</a:t>
            </a:r>
          </a:p>
        </p:txBody>
      </p:sp>
      <p:sp>
        <p:nvSpPr>
          <p:cNvPr id="16" name="Rectangle 13"/>
          <p:cNvSpPr>
            <a:spLocks noChangeArrowheads="1"/>
          </p:cNvSpPr>
          <p:nvPr/>
        </p:nvSpPr>
        <p:spPr bwMode="blackWhite">
          <a:xfrm>
            <a:off x="2469952" y="3626427"/>
            <a:ext cx="2015430" cy="576064"/>
          </a:xfrm>
          <a:prstGeom prst="ellipse">
            <a:avLst/>
          </a:prstGeom>
          <a:gradFill flip="none" rotWithShape="1">
            <a:gsLst>
              <a:gs pos="0">
                <a:srgbClr val="FB8265"/>
              </a:gs>
              <a:gs pos="100000">
                <a:schemeClr val="bg1">
                  <a:alpha val="0"/>
                </a:schemeClr>
              </a:gs>
            </a:gsLst>
            <a:path path="shape">
              <a:fillToRect l="50000" t="50000" r="50000" b="50000"/>
            </a:path>
            <a:tileRect/>
          </a:gradFill>
          <a:ln w="12700">
            <a:noFill/>
            <a:miter lim="800000"/>
            <a:headEnd/>
            <a:tailEnd/>
          </a:ln>
        </p:spPr>
        <p:txBody>
          <a:bodyPr anchor="ctr">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algn="ctr">
              <a:buClr>
                <a:schemeClr val="bg2"/>
              </a:buClr>
              <a:buSzPct val="100000"/>
            </a:pPr>
            <a:r>
              <a:rPr lang="en-US" altLang="ja-JP" dirty="0">
                <a:latin typeface="Arial Black" panose="020B0A04020102020204" pitchFamily="34" charset="0"/>
                <a:ea typeface="HGP創英角ｺﾞｼｯｸUB" panose="020B0900000000000000" pitchFamily="50" charset="-128"/>
                <a:cs typeface="Arial" panose="020B0604020202020204" pitchFamily="34" charset="0"/>
              </a:rPr>
              <a:t>SMLE</a:t>
            </a:r>
          </a:p>
          <a:p>
            <a:pPr algn="ctr">
              <a:buClr>
                <a:schemeClr val="bg2"/>
              </a:buClr>
              <a:buSzPct val="100000"/>
            </a:pPr>
            <a:r>
              <a:rPr lang="ja-JP" altLang="en-US" dirty="0">
                <a:latin typeface="Arial Black" panose="020B0A04020102020204" pitchFamily="34" charset="0"/>
                <a:ea typeface="HGP創英角ｺﾞｼｯｸUB" panose="020B0900000000000000" pitchFamily="50" charset="-128"/>
                <a:cs typeface="Arial" panose="020B0604020202020204" pitchFamily="34" charset="0"/>
              </a:rPr>
              <a:t>（筆記試験）</a:t>
            </a:r>
          </a:p>
        </p:txBody>
      </p:sp>
      <p:sp>
        <p:nvSpPr>
          <p:cNvPr id="18" name="テキスト ボックス 59"/>
          <p:cNvSpPr txBox="1"/>
          <p:nvPr/>
        </p:nvSpPr>
        <p:spPr>
          <a:xfrm>
            <a:off x="2576736" y="4293096"/>
            <a:ext cx="1865853" cy="648072"/>
          </a:xfrm>
          <a:prstGeom prst="rect">
            <a:avLst/>
          </a:prstGeom>
          <a:noFill/>
          <a:ln w="12700">
            <a:noFill/>
          </a:ln>
        </p:spPr>
        <p:txBody>
          <a:bodyPr wrap="square" lIns="0" tIns="46800" rIns="0" bIns="46800" rtlCol="0" anchor="t"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marL="120650" indent="-120650" algn="just">
              <a:buClr>
                <a:srgbClr val="5F8AC3"/>
              </a:buClr>
              <a:buSzPct val="80000"/>
              <a:buFont typeface="Wingdings" panose="05000000000000000000" pitchFamily="2" charset="2"/>
              <a:buChar char="l"/>
            </a:pPr>
            <a:r>
              <a:rPr lang="ja-JP" altLang="en-US" sz="1000" dirty="0">
                <a:solidFill>
                  <a:srgbClr val="000000"/>
                </a:solidFill>
                <a:cs typeface="Arial" panose="020B0604020202020204" pitchFamily="34" charset="0"/>
              </a:rPr>
              <a:t>サウジアラビア医療専門委員会が指定する施設で、</a:t>
            </a:r>
            <a:r>
              <a:rPr lang="en-US" altLang="ja-JP" sz="1000" dirty="0">
                <a:solidFill>
                  <a:srgbClr val="000000"/>
                </a:solidFill>
                <a:cs typeface="Arial" panose="020B0604020202020204" pitchFamily="34" charset="0"/>
              </a:rPr>
              <a:t>PC</a:t>
            </a:r>
            <a:r>
              <a:rPr lang="ja-JP" altLang="en-US" sz="1000" dirty="0" err="1">
                <a:solidFill>
                  <a:srgbClr val="000000"/>
                </a:solidFill>
                <a:cs typeface="Arial" panose="020B0604020202020204" pitchFamily="34" charset="0"/>
              </a:rPr>
              <a:t>での</a:t>
            </a:r>
            <a:r>
              <a:rPr lang="ja-JP" altLang="en-US" sz="1000" dirty="0">
                <a:solidFill>
                  <a:srgbClr val="000000"/>
                </a:solidFill>
                <a:cs typeface="Arial" panose="020B0604020202020204" pitchFamily="34" charset="0"/>
              </a:rPr>
              <a:t>受験が可能。</a:t>
            </a:r>
            <a:endParaRPr lang="en-US" altLang="ja-JP" sz="1000" dirty="0">
              <a:solidFill>
                <a:srgbClr val="000000"/>
              </a:solidFill>
              <a:cs typeface="Arial" panose="020B0604020202020204" pitchFamily="34" charset="0"/>
            </a:endParaRPr>
          </a:p>
          <a:p>
            <a:pPr marL="120650" indent="-120650" algn="just">
              <a:buClr>
                <a:srgbClr val="5F8AC3"/>
              </a:buClr>
              <a:buSzPct val="80000"/>
              <a:buFont typeface="Wingdings" panose="05000000000000000000" pitchFamily="2" charset="2"/>
              <a:buChar char="l"/>
            </a:pPr>
            <a:r>
              <a:rPr lang="ja-JP" altLang="en-US" sz="1000" dirty="0">
                <a:solidFill>
                  <a:srgbClr val="000000"/>
                </a:solidFill>
                <a:cs typeface="Arial" panose="020B0604020202020204" pitchFamily="34" charset="0"/>
              </a:rPr>
              <a:t>試験時間は、最大</a:t>
            </a:r>
            <a:r>
              <a:rPr lang="en-US" altLang="ja-JP" sz="1000" dirty="0">
                <a:solidFill>
                  <a:srgbClr val="000000"/>
                </a:solidFill>
                <a:cs typeface="Arial" panose="020B0604020202020204" pitchFamily="34" charset="0"/>
              </a:rPr>
              <a:t>3</a:t>
            </a:r>
            <a:r>
              <a:rPr lang="ja-JP" altLang="en-US" sz="1000" dirty="0">
                <a:solidFill>
                  <a:srgbClr val="000000"/>
                </a:solidFill>
                <a:cs typeface="Arial" panose="020B0604020202020204" pitchFamily="34" charset="0"/>
              </a:rPr>
              <a:t>時間で</a:t>
            </a:r>
            <a:r>
              <a:rPr lang="en-US" altLang="ja-JP" sz="1000" dirty="0">
                <a:solidFill>
                  <a:srgbClr val="000000"/>
                </a:solidFill>
                <a:cs typeface="Arial" panose="020B0604020202020204" pitchFamily="34" charset="0"/>
              </a:rPr>
              <a:t>150</a:t>
            </a:r>
            <a:r>
              <a:rPr lang="ja-JP" altLang="en-US" sz="1000" dirty="0">
                <a:solidFill>
                  <a:srgbClr val="000000"/>
                </a:solidFill>
                <a:cs typeface="Arial" panose="020B0604020202020204" pitchFamily="34" charset="0"/>
              </a:rPr>
              <a:t>問以上の選択問題が出題される。（読解・専門知識等）</a:t>
            </a:r>
            <a:endParaRPr lang="en-US" altLang="ja-JP" sz="1000" dirty="0">
              <a:solidFill>
                <a:srgbClr val="000000"/>
              </a:solidFill>
              <a:cs typeface="Arial" panose="020B0604020202020204" pitchFamily="34" charset="0"/>
            </a:endParaRPr>
          </a:p>
          <a:p>
            <a:pPr marL="120650" indent="-120650" algn="just">
              <a:buClr>
                <a:srgbClr val="5F8AC3"/>
              </a:buClr>
              <a:buSzPct val="80000"/>
              <a:buFont typeface="Wingdings" panose="05000000000000000000" pitchFamily="2" charset="2"/>
              <a:buChar char="l"/>
            </a:pPr>
            <a:r>
              <a:rPr lang="ja-JP" altLang="en-US" sz="1000" dirty="0">
                <a:solidFill>
                  <a:srgbClr val="000000"/>
                </a:solidFill>
                <a:cs typeface="Arial" panose="020B0604020202020204" pitchFamily="34" charset="0"/>
              </a:rPr>
              <a:t>医学部卒業後、</a:t>
            </a:r>
            <a:r>
              <a:rPr lang="en-US" altLang="ja-JP" sz="1000" dirty="0">
                <a:solidFill>
                  <a:srgbClr val="000000"/>
                </a:solidFill>
                <a:cs typeface="Arial" panose="020B0604020202020204" pitchFamily="34" charset="0"/>
              </a:rPr>
              <a:t>2</a:t>
            </a:r>
            <a:r>
              <a:rPr lang="ja-JP" altLang="en-US" sz="1000" dirty="0">
                <a:solidFill>
                  <a:srgbClr val="000000"/>
                </a:solidFill>
                <a:cs typeface="Arial" panose="020B0604020202020204" pitchFamily="34" charset="0"/>
              </a:rPr>
              <a:t>年以内に試験に合格する必要がある。</a:t>
            </a:r>
            <a:endParaRPr lang="en-US" altLang="ja-JP" sz="1000" dirty="0">
              <a:solidFill>
                <a:srgbClr val="000000"/>
              </a:solidFill>
              <a:cs typeface="Arial" panose="020B0604020202020204" pitchFamily="34" charset="0"/>
            </a:endParaRPr>
          </a:p>
        </p:txBody>
      </p:sp>
      <p:sp>
        <p:nvSpPr>
          <p:cNvPr id="19" name="角丸四角形 18"/>
          <p:cNvSpPr/>
          <p:nvPr/>
        </p:nvSpPr>
        <p:spPr>
          <a:xfrm>
            <a:off x="5168813" y="3590423"/>
            <a:ext cx="1872208" cy="648072"/>
          </a:xfrm>
          <a:prstGeom prst="roundRect">
            <a:avLst>
              <a:gd name="adj" fmla="val 10254"/>
            </a:avLst>
          </a:prstGeom>
          <a:solidFill>
            <a:srgbClr val="CCDAE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指定医療機関での実習</a:t>
            </a:r>
            <a:endParaRPr lang="en-US" altLang="ja-JP"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endParaRPr>
          </a:p>
        </p:txBody>
      </p:sp>
      <p:sp>
        <p:nvSpPr>
          <p:cNvPr id="20" name="テキスト ボックス 59"/>
          <p:cNvSpPr txBox="1"/>
          <p:nvPr/>
        </p:nvSpPr>
        <p:spPr>
          <a:xfrm>
            <a:off x="5175168" y="4293096"/>
            <a:ext cx="1865853" cy="648072"/>
          </a:xfrm>
          <a:prstGeom prst="rect">
            <a:avLst/>
          </a:prstGeom>
          <a:noFill/>
          <a:ln w="12700">
            <a:noFill/>
          </a:ln>
        </p:spPr>
        <p:txBody>
          <a:bodyPr wrap="square" lIns="0" tIns="46800" rIns="0" bIns="46800" rtlCol="0" anchor="t"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marL="120650" indent="-120650" algn="just">
              <a:buClr>
                <a:srgbClr val="5F8AC3"/>
              </a:buClr>
              <a:buSzPct val="80000"/>
              <a:buFont typeface="Wingdings" panose="05000000000000000000" pitchFamily="2" charset="2"/>
              <a:buChar char="l"/>
            </a:pPr>
            <a:r>
              <a:rPr lang="en-US" altLang="ja-JP" sz="1000" dirty="0">
                <a:solidFill>
                  <a:srgbClr val="000000"/>
                </a:solidFill>
                <a:cs typeface="Arial" panose="020B0604020202020204" pitchFamily="34" charset="0"/>
              </a:rPr>
              <a:t>SMLE</a:t>
            </a:r>
            <a:r>
              <a:rPr lang="ja-JP" altLang="en-US" sz="1000" dirty="0">
                <a:solidFill>
                  <a:srgbClr val="000000"/>
                </a:solidFill>
                <a:cs typeface="Arial" panose="020B0604020202020204" pitchFamily="34" charset="0"/>
              </a:rPr>
              <a:t>合格から</a:t>
            </a:r>
            <a:r>
              <a:rPr lang="en-US" altLang="ja-JP" sz="1000" dirty="0">
                <a:solidFill>
                  <a:srgbClr val="000000"/>
                </a:solidFill>
                <a:cs typeface="Arial" panose="020B0604020202020204" pitchFamily="34" charset="0"/>
              </a:rPr>
              <a:t>5</a:t>
            </a:r>
            <a:r>
              <a:rPr lang="ja-JP" altLang="en-US" sz="1000" dirty="0">
                <a:solidFill>
                  <a:srgbClr val="000000"/>
                </a:solidFill>
                <a:cs typeface="Arial" panose="020B0604020202020204" pitchFamily="34" charset="0"/>
              </a:rPr>
              <a:t>年以内に実習を受ける必要がある。</a:t>
            </a:r>
            <a:r>
              <a:rPr lang="en-US" altLang="ja-JP" sz="1000" dirty="0">
                <a:solidFill>
                  <a:srgbClr val="000000"/>
                </a:solidFill>
                <a:cs typeface="Arial" panose="020B0604020202020204" pitchFamily="34" charset="0"/>
              </a:rPr>
              <a:t>5</a:t>
            </a:r>
            <a:r>
              <a:rPr lang="ja-JP" altLang="en-US" sz="1000" dirty="0">
                <a:solidFill>
                  <a:srgbClr val="000000"/>
                </a:solidFill>
                <a:cs typeface="Arial" panose="020B0604020202020204" pitchFamily="34" charset="0"/>
              </a:rPr>
              <a:t>年を超過すると</a:t>
            </a:r>
            <a:r>
              <a:rPr lang="en-US" altLang="ja-JP" sz="1000" dirty="0">
                <a:solidFill>
                  <a:srgbClr val="000000"/>
                </a:solidFill>
                <a:cs typeface="Arial" panose="020B0604020202020204" pitchFamily="34" charset="0"/>
              </a:rPr>
              <a:t>SMLE</a:t>
            </a:r>
            <a:r>
              <a:rPr lang="ja-JP" altLang="en-US" sz="1000" dirty="0">
                <a:solidFill>
                  <a:srgbClr val="000000"/>
                </a:solidFill>
                <a:cs typeface="Arial" panose="020B0604020202020204" pitchFamily="34" charset="0"/>
              </a:rPr>
              <a:t>を再受験する必要がある。</a:t>
            </a:r>
            <a:endParaRPr lang="en-US" altLang="ja-JP" sz="1000" dirty="0">
              <a:solidFill>
                <a:srgbClr val="000000"/>
              </a:solidFill>
              <a:cs typeface="Arial" panose="020B0604020202020204" pitchFamily="34" charset="0"/>
            </a:endParaRPr>
          </a:p>
          <a:p>
            <a:pPr marL="120650" indent="-120650" algn="just">
              <a:buClr>
                <a:srgbClr val="5F8AC3"/>
              </a:buClr>
              <a:buSzPct val="80000"/>
              <a:buFont typeface="Wingdings" panose="05000000000000000000" pitchFamily="2" charset="2"/>
              <a:buChar char="l"/>
            </a:pPr>
            <a:r>
              <a:rPr lang="en-US" altLang="ja-JP" sz="1000" dirty="0">
                <a:solidFill>
                  <a:srgbClr val="000000"/>
                </a:solidFill>
                <a:cs typeface="Arial" panose="020B0604020202020204" pitchFamily="34" charset="0"/>
              </a:rPr>
              <a:t>SMLE</a:t>
            </a:r>
            <a:r>
              <a:rPr lang="ja-JP" altLang="en-US" sz="1000" dirty="0">
                <a:solidFill>
                  <a:srgbClr val="000000"/>
                </a:solidFill>
                <a:cs typeface="Arial" panose="020B0604020202020204" pitchFamily="34" charset="0"/>
              </a:rPr>
              <a:t>が高スコアだと希望の医療機関に行ける可能性が高まる。</a:t>
            </a:r>
          </a:p>
        </p:txBody>
      </p:sp>
      <p:sp>
        <p:nvSpPr>
          <p:cNvPr id="21" name="下矢印 20"/>
          <p:cNvSpPr/>
          <p:nvPr/>
        </p:nvSpPr>
        <p:spPr>
          <a:xfrm rot="16200000">
            <a:off x="4557390" y="3698436"/>
            <a:ext cx="288032" cy="432048"/>
          </a:xfrm>
          <a:prstGeom prst="downArrow">
            <a:avLst/>
          </a:prstGeom>
          <a:solidFill>
            <a:srgbClr val="868686"/>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2" name="Rectangle 13"/>
          <p:cNvSpPr>
            <a:spLocks noChangeArrowheads="1"/>
          </p:cNvSpPr>
          <p:nvPr/>
        </p:nvSpPr>
        <p:spPr bwMode="blackWhite">
          <a:xfrm>
            <a:off x="7690096" y="3626427"/>
            <a:ext cx="2015430" cy="576064"/>
          </a:xfrm>
          <a:prstGeom prst="ellipse">
            <a:avLst/>
          </a:prstGeom>
          <a:gradFill flip="none" rotWithShape="1">
            <a:gsLst>
              <a:gs pos="0">
                <a:srgbClr val="FB8265"/>
              </a:gs>
              <a:gs pos="100000">
                <a:schemeClr val="bg1">
                  <a:alpha val="0"/>
                </a:schemeClr>
              </a:gs>
            </a:gsLst>
            <a:path path="shape">
              <a:fillToRect l="50000" t="50000" r="50000" b="50000"/>
            </a:path>
            <a:tileRect/>
          </a:gradFill>
          <a:ln w="12700">
            <a:noFill/>
            <a:miter lim="800000"/>
            <a:headEnd/>
            <a:tailEnd/>
          </a:ln>
        </p:spPr>
        <p:txBody>
          <a:bodyPr anchor="ctr">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algn="ctr">
              <a:buClr>
                <a:schemeClr val="bg2"/>
              </a:buClr>
              <a:buSzPct val="100000"/>
            </a:pPr>
            <a:r>
              <a:rPr lang="ja-JP" altLang="en-US" dirty="0">
                <a:latin typeface="Arial Black" panose="020B0A04020102020204" pitchFamily="34" charset="0"/>
                <a:ea typeface="HGP創英角ｺﾞｼｯｸUB" panose="020B0900000000000000" pitchFamily="50" charset="-128"/>
                <a:cs typeface="Arial" panose="020B0604020202020204" pitchFamily="34" charset="0"/>
              </a:rPr>
              <a:t>医療専門委員会（申請・承認）</a:t>
            </a:r>
          </a:p>
        </p:txBody>
      </p:sp>
      <p:sp>
        <p:nvSpPr>
          <p:cNvPr id="23" name="テキスト ボックス 59"/>
          <p:cNvSpPr txBox="1"/>
          <p:nvPr/>
        </p:nvSpPr>
        <p:spPr>
          <a:xfrm>
            <a:off x="7796880" y="4293096"/>
            <a:ext cx="1865853" cy="648072"/>
          </a:xfrm>
          <a:prstGeom prst="rect">
            <a:avLst/>
          </a:prstGeom>
          <a:noFill/>
          <a:ln w="12700">
            <a:noFill/>
          </a:ln>
        </p:spPr>
        <p:txBody>
          <a:bodyPr wrap="square" lIns="0" tIns="46800" rIns="0" bIns="46800" rtlCol="0" anchor="t"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marL="120650" indent="-120650" algn="just">
              <a:buClr>
                <a:srgbClr val="5F8AC3"/>
              </a:buClr>
              <a:buSzPct val="80000"/>
              <a:buFont typeface="Wingdings" panose="05000000000000000000" pitchFamily="2" charset="2"/>
              <a:buChar char="l"/>
            </a:pPr>
            <a:r>
              <a:rPr lang="en-US" altLang="ja-JP" sz="1000" dirty="0">
                <a:solidFill>
                  <a:srgbClr val="000000"/>
                </a:solidFill>
                <a:cs typeface="Arial" panose="020B0604020202020204" pitchFamily="34" charset="0"/>
              </a:rPr>
              <a:t>SMLE</a:t>
            </a:r>
            <a:r>
              <a:rPr lang="ja-JP" altLang="en-US" sz="1000" dirty="0">
                <a:solidFill>
                  <a:srgbClr val="000000"/>
                </a:solidFill>
                <a:cs typeface="Arial" panose="020B0604020202020204" pitchFamily="34" charset="0"/>
              </a:rPr>
              <a:t>のスコアや実習における実績等を踏まえて、同委員会が「職位区分」を決定する。</a:t>
            </a:r>
            <a:endParaRPr lang="en-US" altLang="ja-JP" sz="1000" dirty="0">
              <a:solidFill>
                <a:srgbClr val="000000"/>
              </a:solidFill>
              <a:cs typeface="Arial" panose="020B0604020202020204" pitchFamily="34" charset="0"/>
            </a:endParaRPr>
          </a:p>
          <a:p>
            <a:pPr marL="120650" indent="-120650" algn="just">
              <a:buClr>
                <a:srgbClr val="5F8AC3"/>
              </a:buClr>
              <a:buSzPct val="80000"/>
              <a:buFont typeface="Wingdings" panose="05000000000000000000" pitchFamily="2" charset="2"/>
              <a:buChar char="l"/>
            </a:pPr>
            <a:r>
              <a:rPr lang="ja-JP" altLang="en-US" sz="1000" dirty="0">
                <a:solidFill>
                  <a:srgbClr val="000000"/>
                </a:solidFill>
                <a:cs typeface="Arial" panose="020B0604020202020204" pitchFamily="34" charset="0"/>
              </a:rPr>
              <a:t>職位毎に必要となる</a:t>
            </a:r>
            <a:r>
              <a:rPr lang="en-US" altLang="ja-JP" sz="1000" dirty="0">
                <a:solidFill>
                  <a:srgbClr val="000000"/>
                </a:solidFill>
                <a:cs typeface="Arial" panose="020B0604020202020204" pitchFamily="34" charset="0"/>
              </a:rPr>
              <a:t>SMLE</a:t>
            </a:r>
            <a:r>
              <a:rPr lang="ja-JP" altLang="en-US" sz="1000" dirty="0">
                <a:solidFill>
                  <a:srgbClr val="000000"/>
                </a:solidFill>
                <a:cs typeface="Arial" panose="020B0604020202020204" pitchFamily="34" charset="0"/>
              </a:rPr>
              <a:t>スコアが定められており、スコアが足りない場合には、</a:t>
            </a:r>
            <a:r>
              <a:rPr lang="en-US" altLang="ja-JP" sz="1000" dirty="0">
                <a:solidFill>
                  <a:srgbClr val="000000"/>
                </a:solidFill>
                <a:cs typeface="Arial" panose="020B0604020202020204" pitchFamily="34" charset="0"/>
              </a:rPr>
              <a:t>SMLE</a:t>
            </a:r>
            <a:r>
              <a:rPr lang="ja-JP" altLang="en-US" sz="1000" dirty="0">
                <a:solidFill>
                  <a:srgbClr val="000000"/>
                </a:solidFill>
                <a:cs typeface="Arial" panose="020B0604020202020204" pitchFamily="34" charset="0"/>
              </a:rPr>
              <a:t>の再受験が可能である。</a:t>
            </a:r>
            <a:endParaRPr lang="en-US" altLang="ja-JP" sz="1000" dirty="0">
              <a:solidFill>
                <a:srgbClr val="000000"/>
              </a:solidFill>
              <a:cs typeface="Arial" panose="020B0604020202020204" pitchFamily="34" charset="0"/>
            </a:endParaRPr>
          </a:p>
          <a:p>
            <a:pPr marL="120650" indent="-120650" algn="just">
              <a:buClr>
                <a:srgbClr val="5F8AC3"/>
              </a:buClr>
              <a:buSzPct val="80000"/>
              <a:buFont typeface="Wingdings" panose="05000000000000000000" pitchFamily="2" charset="2"/>
              <a:buChar char="l"/>
            </a:pPr>
            <a:endParaRPr lang="en-US" altLang="ja-JP" sz="1000" dirty="0">
              <a:solidFill>
                <a:srgbClr val="000000"/>
              </a:solidFill>
              <a:cs typeface="Arial" panose="020B0604020202020204" pitchFamily="34" charset="0"/>
            </a:endParaRPr>
          </a:p>
        </p:txBody>
      </p:sp>
      <p:sp>
        <p:nvSpPr>
          <p:cNvPr id="24" name="下矢印 23"/>
          <p:cNvSpPr/>
          <p:nvPr/>
        </p:nvSpPr>
        <p:spPr>
          <a:xfrm rot="16200000">
            <a:off x="7437425" y="3698436"/>
            <a:ext cx="288032" cy="432048"/>
          </a:xfrm>
          <a:prstGeom prst="downArrow">
            <a:avLst/>
          </a:prstGeom>
          <a:solidFill>
            <a:srgbClr val="868686"/>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25" name="グループ化 7"/>
          <p:cNvGrpSpPr/>
          <p:nvPr/>
        </p:nvGrpSpPr>
        <p:grpSpPr>
          <a:xfrm>
            <a:off x="272478" y="3246646"/>
            <a:ext cx="9433048" cy="288032"/>
            <a:chOff x="4803500" y="2113806"/>
            <a:chExt cx="3423042" cy="288032"/>
          </a:xfrm>
        </p:grpSpPr>
        <p:cxnSp>
          <p:nvCxnSpPr>
            <p:cNvPr id="26" name="直線コネクタ 25"/>
            <p:cNvCxnSpPr/>
            <p:nvPr/>
          </p:nvCxnSpPr>
          <p:spPr>
            <a:xfrm>
              <a:off x="4808984" y="2401838"/>
              <a:ext cx="341755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36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医師ライセンス取得までのプロセス</a:t>
              </a:r>
              <a:endParaRPr lang="en-US" altLang="ko-KR" sz="1400" dirty="0">
                <a:solidFill>
                  <a:srgbClr val="000000"/>
                </a:solidFill>
                <a:latin typeface="Arial Black" pitchFamily="34" charset="0"/>
                <a:ea typeface="HGP創英角ｺﾞｼｯｸUB" pitchFamily="50" charset="-128"/>
              </a:endParaRPr>
            </a:p>
          </p:txBody>
        </p:sp>
      </p:grpSp>
    </p:spTree>
    <p:extLst>
      <p:ext uri="{BB962C8B-B14F-4D97-AF65-F5344CB8AC3E}">
        <p14:creationId xmlns:p14="http://schemas.microsoft.com/office/powerpoint/2010/main" val="38045157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オブジェクト 3" hidden="1"/>
          <p:cNvGraphicFramePr>
            <a:graphicFrameLocks noChangeAspect="1"/>
          </p:cNvGraphicFramePr>
          <p:nvPr>
            <p:custDataLst>
              <p:tags r:id="rId1"/>
            </p:custDataLst>
            <p:extLst>
              <p:ext uri="{D42A27DB-BD31-4B8C-83A1-F6EECF244321}">
                <p14:modId xmlns:p14="http://schemas.microsoft.com/office/powerpoint/2010/main" val="401778501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21" imgW="360" imgH="360" progId="TCLayout.ActiveDocument.1">
                  <p:embed/>
                </p:oleObj>
              </mc:Choice>
              <mc:Fallback>
                <p:oleObj name="think-cell Slide" r:id="rId21" imgW="360" imgH="360" progId="TCLayout.ActiveDocument.1">
                  <p:embed/>
                  <p:pic>
                    <p:nvPicPr>
                      <p:cNvPr id="4" name="オブジェクト 3" hidden="1"/>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5"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latin typeface="Arial" panose="020B0604020202020204" pitchFamily="34" charset="0"/>
              <a:sym typeface="+mn-lt"/>
            </a:endParaRPr>
          </a:p>
        </p:txBody>
      </p:sp>
      <p:sp>
        <p:nvSpPr>
          <p:cNvPr id="2" name="タイトル 1"/>
          <p:cNvSpPr>
            <a:spLocks noGrp="1"/>
          </p:cNvSpPr>
          <p:nvPr>
            <p:ph type="title"/>
          </p:nvPr>
        </p:nvSpPr>
        <p:spPr/>
        <p:txBody>
          <a:bodyPr/>
          <a:lstStyle/>
          <a:p>
            <a:r>
              <a:rPr lang="ja-JP" altLang="en-US" dirty="0"/>
              <a:t>サウジアラビア／医療関連／制度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solidFill>
                  <a:srgbClr val="000000"/>
                </a:solidFill>
                <a:latin typeface="+mn-ea"/>
              </a:rPr>
              <a:t>医師の育成政策</a:t>
            </a:r>
            <a:endParaRPr lang="ja-JP" altLang="en-US" dirty="0"/>
          </a:p>
        </p:txBody>
      </p:sp>
      <p:sp>
        <p:nvSpPr>
          <p:cNvPr id="65" name="テキスト ボックス 64"/>
          <p:cNvSpPr txBox="1"/>
          <p:nvPr/>
        </p:nvSpPr>
        <p:spPr>
          <a:xfrm>
            <a:off x="200472" y="1124744"/>
            <a:ext cx="9505056" cy="1236236"/>
          </a:xfrm>
          <a:prstGeom prst="rect">
            <a:avLst/>
          </a:prstGeom>
          <a:noFill/>
        </p:spPr>
        <p:txBody>
          <a:bodyPr wrap="square" lIns="0" tIns="0" rIns="0" bIns="0" rtlCol="0">
            <a:spAutoFit/>
          </a:bodyPr>
          <a:lstStyle/>
          <a:p>
            <a:pPr marL="190500" indent="-190500">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サウジアラビアでは、医師におけるサウジアラビア人比率が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年時点）と低いが、保健省（</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MOH</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）では、自国内での人材育成を促進する方針の一環で、医療従事者の教育にも力を入れている。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2009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年には、約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万人であったサウジアラビア国内の医学部生は、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年には約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万人にまで増加している。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年時点では、医学部に在籍する学生の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98%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がサウジアラビア人であり、今後、サウジアラビア人の医師が増えることが想定される。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10" name="グループ化 7"/>
          <p:cNvGrpSpPr/>
          <p:nvPr/>
        </p:nvGrpSpPr>
        <p:grpSpPr>
          <a:xfrm>
            <a:off x="2072676" y="2204864"/>
            <a:ext cx="5760651" cy="288032"/>
            <a:chOff x="4404923" y="2113806"/>
            <a:chExt cx="3751283" cy="288032"/>
          </a:xfrm>
        </p:grpSpPr>
        <p:cxnSp>
          <p:nvCxnSpPr>
            <p:cNvPr id="11" name="直線コネクタ 10"/>
            <p:cNvCxnSpPr/>
            <p:nvPr/>
          </p:nvCxnSpPr>
          <p:spPr>
            <a:xfrm>
              <a:off x="4404923" y="2401838"/>
              <a:ext cx="3375773"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2" name="Rectangle 6"/>
            <p:cNvSpPr>
              <a:spLocks noChangeArrowheads="1"/>
            </p:cNvSpPr>
            <p:nvPr/>
          </p:nvSpPr>
          <p:spPr bwMode="auto">
            <a:xfrm>
              <a:off x="4404928" y="2113806"/>
              <a:ext cx="3751278"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医学部の在籍学生数の推移</a:t>
              </a:r>
              <a:r>
                <a:rPr lang="en-US" altLang="ja-JP" sz="1400" baseline="30000" dirty="0">
                  <a:solidFill>
                    <a:srgbClr val="000000"/>
                  </a:solidFill>
                  <a:latin typeface="Arial Black" pitchFamily="34" charset="0"/>
                  <a:ea typeface="HGP創英角ｺﾞｼｯｸUB" pitchFamily="50" charset="-128"/>
                </a:rPr>
                <a:t>※</a:t>
              </a:r>
              <a:endParaRPr lang="ja-JP" altLang="en-US" sz="1400" baseline="30000" dirty="0">
                <a:solidFill>
                  <a:srgbClr val="000000"/>
                </a:solidFill>
                <a:latin typeface="Arial Black" pitchFamily="34" charset="0"/>
                <a:ea typeface="HGP創英角ｺﾞｼｯｸUB" pitchFamily="50" charset="-128"/>
              </a:endParaRPr>
            </a:p>
          </p:txBody>
        </p:sp>
      </p:grpSp>
      <p:sp>
        <p:nvSpPr>
          <p:cNvPr id="13" name="テキスト ボックス 12"/>
          <p:cNvSpPr txBox="1"/>
          <p:nvPr/>
        </p:nvSpPr>
        <p:spPr>
          <a:xfrm>
            <a:off x="2441138" y="2492896"/>
            <a:ext cx="504056" cy="144016"/>
          </a:xfrm>
          <a:prstGeom prst="rect">
            <a:avLst/>
          </a:prstGeom>
          <a:noFill/>
        </p:spPr>
        <p:txBody>
          <a:bodyPr wrap="square" lIns="0" tIns="0" rIns="0" bIns="0" rtlCol="0" anchor="ctr" anchorCtr="0">
            <a:noAutofit/>
          </a:bodyPr>
          <a:lstStyle/>
          <a:p>
            <a:pPr algn="ct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（人）</a:t>
            </a:r>
          </a:p>
        </p:txBody>
      </p:sp>
      <p:sp>
        <p:nvSpPr>
          <p:cNvPr id="67" name="テキスト ボックス 66"/>
          <p:cNvSpPr txBox="1"/>
          <p:nvPr/>
        </p:nvSpPr>
        <p:spPr>
          <a:xfrm>
            <a:off x="198565" y="6697206"/>
            <a:ext cx="8784976" cy="144016"/>
          </a:xfrm>
          <a:prstGeom prst="rect">
            <a:avLst/>
          </a:prstGeom>
          <a:noFill/>
        </p:spPr>
        <p:txBody>
          <a:bodyPr wrap="square" lIns="0" tIns="0" rIns="0" bIns="0" rtlCol="0">
            <a:noAutofit/>
          </a:bodyPr>
          <a:lstStyle/>
          <a:p>
            <a:pPr marL="323850" indent="-32385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ja-JP" altLang="en-US" sz="800" dirty="0">
                <a:solidFill>
                  <a:srgbClr val="000000"/>
                </a:solidFill>
                <a:cs typeface="Arial" panose="020B0604020202020204" pitchFamily="34" charset="0"/>
              </a:rPr>
              <a:t>サウジアラビア保健省「</a:t>
            </a:r>
            <a:r>
              <a:rPr lang="en-US" altLang="ja-JP" sz="800" dirty="0">
                <a:solidFill>
                  <a:srgbClr val="000000"/>
                </a:solidFill>
                <a:cs typeface="Arial" panose="020B0604020202020204" pitchFamily="34" charset="0"/>
              </a:rPr>
              <a:t>Statistical</a:t>
            </a:r>
            <a:r>
              <a:rPr lang="ja-JP" altLang="en-US" sz="800" dirty="0">
                <a:solidFill>
                  <a:srgbClr val="000000"/>
                </a:solidFill>
                <a:cs typeface="Arial" panose="020B0604020202020204" pitchFamily="34" charset="0"/>
              </a:rPr>
              <a:t> </a:t>
            </a:r>
            <a:r>
              <a:rPr lang="en-US" altLang="ja-JP" sz="800" dirty="0">
                <a:solidFill>
                  <a:srgbClr val="000000"/>
                </a:solidFill>
                <a:cs typeface="Arial" panose="020B0604020202020204" pitchFamily="34" charset="0"/>
              </a:rPr>
              <a:t>Book for the Year 1437(2016)</a:t>
            </a:r>
            <a:r>
              <a:rPr lang="ja-JP" altLang="en-US" sz="800" dirty="0" err="1">
                <a:solidFill>
                  <a:srgbClr val="000000"/>
                </a:solidFill>
                <a:cs typeface="Arial" panose="020B0604020202020204" pitchFamily="34" charset="0"/>
              </a:rPr>
              <a:t>、</a:t>
            </a:r>
            <a:r>
              <a:rPr lang="en-US" altLang="ja-JP" sz="800" dirty="0">
                <a:solidFill>
                  <a:srgbClr val="000000"/>
                </a:solidFill>
                <a:cs typeface="Arial" panose="020B0604020202020204" pitchFamily="34" charset="0"/>
              </a:rPr>
              <a:t>1436</a:t>
            </a:r>
            <a:r>
              <a:rPr lang="ja-JP" altLang="en-US" sz="800" dirty="0">
                <a:solidFill>
                  <a:srgbClr val="000000"/>
                </a:solidFill>
                <a:cs typeface="Arial" panose="020B0604020202020204" pitchFamily="34" charset="0"/>
              </a:rPr>
              <a:t>（</a:t>
            </a:r>
            <a:r>
              <a:rPr lang="en-US" altLang="ja-JP" sz="800" dirty="0">
                <a:solidFill>
                  <a:srgbClr val="000000"/>
                </a:solidFill>
                <a:cs typeface="Arial" panose="020B0604020202020204" pitchFamily="34" charset="0"/>
              </a:rPr>
              <a:t>2015</a:t>
            </a:r>
            <a:r>
              <a:rPr lang="ja-JP" altLang="en-US" sz="800" dirty="0">
                <a:solidFill>
                  <a:srgbClr val="000000"/>
                </a:solidFill>
                <a:cs typeface="Arial" panose="020B0604020202020204" pitchFamily="34" charset="0"/>
              </a:rPr>
              <a:t>）、</a:t>
            </a:r>
            <a:r>
              <a:rPr lang="en-US" altLang="ja-JP" sz="800" dirty="0">
                <a:solidFill>
                  <a:srgbClr val="000000"/>
                </a:solidFill>
                <a:cs typeface="Arial" panose="020B0604020202020204" pitchFamily="34" charset="0"/>
              </a:rPr>
              <a:t>1434</a:t>
            </a:r>
            <a:r>
              <a:rPr lang="ja-JP" altLang="en-US" sz="800" dirty="0">
                <a:solidFill>
                  <a:srgbClr val="000000"/>
                </a:solidFill>
                <a:cs typeface="Arial" panose="020B0604020202020204" pitchFamily="34" charset="0"/>
              </a:rPr>
              <a:t>（</a:t>
            </a:r>
            <a:r>
              <a:rPr lang="en-US" altLang="ja-JP" sz="800" dirty="0">
                <a:solidFill>
                  <a:srgbClr val="000000"/>
                </a:solidFill>
                <a:cs typeface="Arial" panose="020B0604020202020204" pitchFamily="34" charset="0"/>
              </a:rPr>
              <a:t>2013</a:t>
            </a:r>
            <a:r>
              <a:rPr lang="ja-JP" altLang="en-US" sz="800" dirty="0">
                <a:solidFill>
                  <a:srgbClr val="000000"/>
                </a:solidFill>
                <a:cs typeface="Arial" panose="020B0604020202020204" pitchFamily="34" charset="0"/>
              </a:rPr>
              <a:t>）、</a:t>
            </a:r>
            <a:r>
              <a:rPr lang="en-US" altLang="ja-JP" sz="800" dirty="0">
                <a:solidFill>
                  <a:srgbClr val="000000"/>
                </a:solidFill>
                <a:cs typeface="Arial" panose="020B0604020202020204" pitchFamily="34" charset="0"/>
              </a:rPr>
              <a:t>1432</a:t>
            </a:r>
            <a:r>
              <a:rPr lang="ja-JP" altLang="en-US" sz="800" dirty="0">
                <a:solidFill>
                  <a:srgbClr val="000000"/>
                </a:solidFill>
                <a:cs typeface="Arial" panose="020B0604020202020204" pitchFamily="34" charset="0"/>
              </a:rPr>
              <a:t>（</a:t>
            </a:r>
            <a:r>
              <a:rPr lang="en-US" altLang="ja-JP" sz="800" dirty="0">
                <a:solidFill>
                  <a:srgbClr val="000000"/>
                </a:solidFill>
                <a:cs typeface="Arial" panose="020B0604020202020204" pitchFamily="34" charset="0"/>
              </a:rPr>
              <a:t>2011</a:t>
            </a:r>
            <a:r>
              <a:rPr lang="ja-JP" altLang="en-US" sz="800" dirty="0">
                <a:solidFill>
                  <a:srgbClr val="000000"/>
                </a:solidFill>
                <a:cs typeface="Arial" panose="020B0604020202020204" pitchFamily="34" charset="0"/>
              </a:rPr>
              <a:t>）、</a:t>
            </a:r>
            <a:r>
              <a:rPr lang="en-US" altLang="ja-JP" sz="800" dirty="0">
                <a:solidFill>
                  <a:srgbClr val="000000"/>
                </a:solidFill>
                <a:cs typeface="Arial" panose="020B0604020202020204" pitchFamily="34" charset="0"/>
              </a:rPr>
              <a:t>1431</a:t>
            </a:r>
            <a:r>
              <a:rPr lang="ja-JP" altLang="en-US" sz="800" dirty="0">
                <a:solidFill>
                  <a:srgbClr val="000000"/>
                </a:solidFill>
                <a:cs typeface="Arial" panose="020B0604020202020204" pitchFamily="34" charset="0"/>
              </a:rPr>
              <a:t>（</a:t>
            </a:r>
            <a:r>
              <a:rPr lang="en-US" altLang="ja-JP" sz="800" dirty="0">
                <a:solidFill>
                  <a:srgbClr val="000000"/>
                </a:solidFill>
                <a:cs typeface="Arial" panose="020B0604020202020204" pitchFamily="34" charset="0"/>
              </a:rPr>
              <a:t>2010</a:t>
            </a:r>
            <a:r>
              <a:rPr lang="ja-JP" altLang="en-US" sz="800" dirty="0">
                <a:solidFill>
                  <a:srgbClr val="000000"/>
                </a:solidFill>
                <a:cs typeface="Arial" panose="020B0604020202020204" pitchFamily="34" charset="0"/>
              </a:rPr>
              <a:t>）、</a:t>
            </a:r>
            <a:r>
              <a:rPr lang="en-US" altLang="ja-JP" sz="800" dirty="0">
                <a:solidFill>
                  <a:srgbClr val="000000"/>
                </a:solidFill>
                <a:cs typeface="Arial" panose="020B0604020202020204" pitchFamily="34" charset="0"/>
              </a:rPr>
              <a:t>1430</a:t>
            </a:r>
            <a:r>
              <a:rPr lang="ja-JP" altLang="en-US" sz="800" dirty="0">
                <a:solidFill>
                  <a:srgbClr val="000000"/>
                </a:solidFill>
                <a:cs typeface="Arial" panose="020B0604020202020204" pitchFamily="34" charset="0"/>
              </a:rPr>
              <a:t>（</a:t>
            </a:r>
            <a:r>
              <a:rPr lang="en-US" altLang="ja-JP" sz="800" dirty="0">
                <a:solidFill>
                  <a:srgbClr val="000000"/>
                </a:solidFill>
                <a:cs typeface="Arial" panose="020B0604020202020204" pitchFamily="34" charset="0"/>
              </a:rPr>
              <a:t>2009</a:t>
            </a:r>
            <a:r>
              <a:rPr lang="ja-JP" altLang="en-US" sz="800" dirty="0">
                <a:solidFill>
                  <a:srgbClr val="000000"/>
                </a:solidFill>
                <a:cs typeface="Arial" panose="020B0604020202020204" pitchFamily="34" charset="0"/>
              </a:rPr>
              <a:t>）」</a:t>
            </a:r>
            <a:endParaRPr lang="en-US" altLang="ja-JP" sz="800" dirty="0">
              <a:solidFill>
                <a:srgbClr val="000000"/>
              </a:solidFill>
              <a:cs typeface="Arial" panose="020B0604020202020204" pitchFamily="34" charset="0"/>
            </a:endParaRPr>
          </a:p>
        </p:txBody>
      </p:sp>
      <p:sp>
        <p:nvSpPr>
          <p:cNvPr id="25" name="テキスト ボックス 24"/>
          <p:cNvSpPr txBox="1"/>
          <p:nvPr/>
        </p:nvSpPr>
        <p:spPr>
          <a:xfrm>
            <a:off x="216853" y="6546673"/>
            <a:ext cx="2664294" cy="123111"/>
          </a:xfrm>
          <a:prstGeom prst="rect">
            <a:avLst/>
          </a:prstGeom>
          <a:noFill/>
        </p:spPr>
        <p:txBody>
          <a:bodyPr wrap="square" lIns="0" tIns="0" rIns="0" bIns="0" rtlCol="0">
            <a:spAutoFit/>
          </a:bodyPr>
          <a:lstStyle/>
          <a:p>
            <a:pPr marL="198438" indent="-198438" algn="just"/>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年は、</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Web</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からデータ取得ができなかった。</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7" name="Object 6"/>
          <p:cNvGraphicFramePr>
            <a:graphicFrameLocks/>
          </p:cNvGraphicFramePr>
          <p:nvPr>
            <p:custDataLst>
              <p:tags r:id="rId3"/>
            </p:custDataLst>
            <p:extLst>
              <p:ext uri="{D42A27DB-BD31-4B8C-83A1-F6EECF244321}">
                <p14:modId xmlns:p14="http://schemas.microsoft.com/office/powerpoint/2010/main" val="2535582365"/>
              </p:ext>
            </p:extLst>
          </p:nvPr>
        </p:nvGraphicFramePr>
        <p:xfrm>
          <a:off x="2019299" y="2514599"/>
          <a:ext cx="5267356" cy="3781500"/>
        </p:xfrm>
        <a:graphic>
          <a:graphicData uri="http://schemas.openxmlformats.org/presentationml/2006/ole">
            <mc:AlternateContent xmlns:mc="http://schemas.openxmlformats.org/markup-compatibility/2006">
              <mc:Choice xmlns:v="urn:schemas-microsoft-com:vml" Requires="v">
                <p:oleObj name="Chart" r:id="rId23" imgW="5267356" imgH="3781500" progId="MSGraph.Chart.8">
                  <p:embed followColorScheme="full"/>
                </p:oleObj>
              </mc:Choice>
              <mc:Fallback>
                <p:oleObj name="Chart" r:id="rId23" imgW="5267356" imgH="3781500" progId="MSGraph.Chart.8">
                  <p:embed followColorScheme="full"/>
                  <p:pic>
                    <p:nvPicPr>
                      <p:cNvPr id="7" name="Object 6"/>
                      <p:cNvPicPr>
                        <a:picLocks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2019299" y="2514599"/>
                        <a:ext cx="5267356" cy="3781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 name="テキスト プレースホルダ 9"/>
          <p:cNvSpPr>
            <a:spLocks noGrp="1"/>
          </p:cNvSpPr>
          <p:nvPr>
            <p:custDataLst>
              <p:tags r:id="rId4"/>
            </p:custDataLst>
          </p:nvPr>
        </p:nvSpPr>
        <p:spPr bwMode="gray">
          <a:xfrm>
            <a:off x="5630863" y="615632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4BF3AA3-2F20-4113-BC53-469E41867B65}" type="datetime'''''''''''''2''''''''''0''''''''''''''''''''''''''14'''''''">
              <a:rPr lang="ja-JP" altLang="en-US" sz="1000"/>
              <a:pPr marL="0" indent="0" algn="ctr">
                <a:spcBef>
                  <a:spcPct val="0"/>
                </a:spcBef>
                <a:buNone/>
              </a:pPr>
              <a:t>2014</a:t>
            </a:fld>
            <a:endParaRPr kumimoji="0" lang="ja-JP" altLang="en-US" sz="1000" dirty="0">
              <a:sym typeface="+mn-lt"/>
            </a:endParaRPr>
          </a:p>
        </p:txBody>
      </p:sp>
      <p:sp>
        <p:nvSpPr>
          <p:cNvPr id="21" name="テキスト プレースホルダ 9"/>
          <p:cNvSpPr>
            <a:spLocks noGrp="1"/>
          </p:cNvSpPr>
          <p:nvPr>
            <p:custDataLst>
              <p:tags r:id="rId5"/>
            </p:custDataLst>
          </p:nvPr>
        </p:nvSpPr>
        <p:spPr bwMode="gray">
          <a:xfrm>
            <a:off x="3930650" y="615632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97A61AD-C52A-4EBB-B4F1-CF6E9F86EF75}" type="datetime'''''''2''''''''0''''''1''''1'''''''''''''''''''''''''''''">
              <a:rPr lang="ja-JP" altLang="en-US" sz="1000"/>
              <a:pPr marL="0" indent="0" algn="ctr">
                <a:spcBef>
                  <a:spcPct val="0"/>
                </a:spcBef>
                <a:buNone/>
              </a:pPr>
              <a:t>2011</a:t>
            </a:fld>
            <a:endParaRPr kumimoji="0" lang="ja-JP" altLang="en-US" sz="1000" dirty="0">
              <a:sym typeface="+mn-lt"/>
            </a:endParaRPr>
          </a:p>
        </p:txBody>
      </p:sp>
      <p:sp>
        <p:nvSpPr>
          <p:cNvPr id="27" name="テキスト プレースホルダ 9"/>
          <p:cNvSpPr>
            <a:spLocks noGrp="1"/>
          </p:cNvSpPr>
          <p:nvPr>
            <p:custDataLst>
              <p:tags r:id="rId6"/>
            </p:custDataLst>
          </p:nvPr>
        </p:nvSpPr>
        <p:spPr bwMode="gray">
          <a:xfrm>
            <a:off x="5064125" y="615632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9FF566D-25BD-48AC-BDEE-071B83D89849}" type="datetime'2''''''''''''''''''''''''''''''''''0''1''''3'''''''''''''''">
              <a:rPr lang="ja-JP" altLang="en-US" sz="1000"/>
              <a:pPr marL="0" indent="0" algn="ctr">
                <a:spcBef>
                  <a:spcPct val="0"/>
                </a:spcBef>
                <a:buNone/>
              </a:pPr>
              <a:t>2013</a:t>
            </a:fld>
            <a:endParaRPr kumimoji="0" lang="ja-JP" altLang="en-US" sz="1000" dirty="0">
              <a:sym typeface="+mn-lt"/>
            </a:endParaRPr>
          </a:p>
        </p:txBody>
      </p:sp>
      <p:sp>
        <p:nvSpPr>
          <p:cNvPr id="26" name="テキスト プレースホルダ 9"/>
          <p:cNvSpPr>
            <a:spLocks noGrp="1"/>
          </p:cNvSpPr>
          <p:nvPr>
            <p:custDataLst>
              <p:tags r:id="rId7"/>
            </p:custDataLst>
          </p:nvPr>
        </p:nvSpPr>
        <p:spPr bwMode="gray">
          <a:xfrm>
            <a:off x="4497388" y="615632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73369C9-D142-4E50-BD90-15430255CFDC}" type="datetime'''2''''''''''0''''''''''''''''''''1''''''''''''''''2'''''">
              <a:rPr lang="ja-JP" altLang="en-US" sz="1000"/>
              <a:pPr marL="0" indent="0" algn="ctr">
                <a:spcBef>
                  <a:spcPct val="0"/>
                </a:spcBef>
                <a:buNone/>
              </a:pPr>
              <a:t>2012</a:t>
            </a:fld>
            <a:endParaRPr kumimoji="0" lang="ja-JP" altLang="en-US" sz="1000" dirty="0">
              <a:sym typeface="+mn-lt"/>
            </a:endParaRPr>
          </a:p>
        </p:txBody>
      </p:sp>
      <p:sp>
        <p:nvSpPr>
          <p:cNvPr id="19" name="テキスト プレースホルダ 9"/>
          <p:cNvSpPr>
            <a:spLocks noGrp="1"/>
          </p:cNvSpPr>
          <p:nvPr>
            <p:custDataLst>
              <p:tags r:id="rId8"/>
            </p:custDataLst>
          </p:nvPr>
        </p:nvSpPr>
        <p:spPr bwMode="gray">
          <a:xfrm>
            <a:off x="2797175" y="615632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1B81DCA-9D67-497F-8012-23BE5AE693F0}" type="datetime'''''''2''''''''''''''''''''''0''0''''''9'''''''''''''">
              <a:rPr lang="ja-JP" altLang="en-US" sz="1000"/>
              <a:pPr marL="0" indent="0" algn="ctr">
                <a:spcBef>
                  <a:spcPct val="0"/>
                </a:spcBef>
                <a:buNone/>
              </a:pPr>
              <a:t>2009</a:t>
            </a:fld>
            <a:endParaRPr kumimoji="0" lang="ja-JP" altLang="en-US" sz="1000" dirty="0">
              <a:sym typeface="+mn-lt"/>
            </a:endParaRPr>
          </a:p>
        </p:txBody>
      </p:sp>
      <p:sp>
        <p:nvSpPr>
          <p:cNvPr id="20" name="テキスト プレースホルダ 9"/>
          <p:cNvSpPr>
            <a:spLocks noGrp="1"/>
          </p:cNvSpPr>
          <p:nvPr>
            <p:custDataLst>
              <p:tags r:id="rId9"/>
            </p:custDataLst>
          </p:nvPr>
        </p:nvSpPr>
        <p:spPr bwMode="gray">
          <a:xfrm>
            <a:off x="3363913" y="615632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2D1D4D2-72F7-4778-B46B-F5BB19ABA470}" type="datetime'20''''''''''1''''''''''''0'''''''''''''''''''''''''">
              <a:rPr lang="ja-JP" altLang="en-US" sz="1000"/>
              <a:pPr marL="0" indent="0" algn="ctr">
                <a:spcBef>
                  <a:spcPct val="0"/>
                </a:spcBef>
                <a:buNone/>
              </a:pPr>
              <a:t>2010</a:t>
            </a:fld>
            <a:endParaRPr kumimoji="0" lang="ja-JP" altLang="en-US" sz="1000" dirty="0">
              <a:sym typeface="+mn-lt"/>
            </a:endParaRPr>
          </a:p>
        </p:txBody>
      </p:sp>
      <p:sp>
        <p:nvSpPr>
          <p:cNvPr id="32" name="テキスト プレースホルダ 9"/>
          <p:cNvSpPr>
            <a:spLocks noGrp="1"/>
          </p:cNvSpPr>
          <p:nvPr>
            <p:custDataLst>
              <p:tags r:id="rId10"/>
            </p:custDataLst>
          </p:nvPr>
        </p:nvSpPr>
        <p:spPr bwMode="gray">
          <a:xfrm>
            <a:off x="6764338" y="615632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FBEC00C-03BC-458E-A97E-7AA6FCDA45FB}" type="datetime'''''''2''''''''''''''''''''''''0''''''''16'''''''''''''''''">
              <a:rPr lang="ja-JP" altLang="en-US" sz="1000"/>
              <a:pPr marL="0" indent="0" algn="ctr">
                <a:spcBef>
                  <a:spcPct val="0"/>
                </a:spcBef>
                <a:buNone/>
              </a:pPr>
              <a:t>2016</a:t>
            </a:fld>
            <a:endParaRPr kumimoji="0" lang="ja-JP" altLang="en-US" sz="1000" dirty="0">
              <a:sym typeface="+mn-lt"/>
            </a:endParaRPr>
          </a:p>
        </p:txBody>
      </p:sp>
      <p:sp>
        <p:nvSpPr>
          <p:cNvPr id="29" name="テキスト プレースホルダ 9"/>
          <p:cNvSpPr>
            <a:spLocks noGrp="1"/>
          </p:cNvSpPr>
          <p:nvPr>
            <p:custDataLst>
              <p:tags r:id="rId11"/>
            </p:custDataLst>
          </p:nvPr>
        </p:nvSpPr>
        <p:spPr bwMode="gray">
          <a:xfrm>
            <a:off x="6197600" y="615632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0D32B06-F870-40EF-8EEA-6F9405247C4E}" type="datetime'2''''0''''''''''''''''''''''''''''''1''''5'''''''''''''''">
              <a:rPr lang="ja-JP" altLang="en-US" sz="1000"/>
              <a:pPr marL="0" indent="0" algn="ctr">
                <a:spcBef>
                  <a:spcPct val="0"/>
                </a:spcBef>
                <a:buNone/>
              </a:pPr>
              <a:t>2015</a:t>
            </a:fld>
            <a:endParaRPr kumimoji="0" lang="ja-JP" altLang="en-US" sz="1000" dirty="0">
              <a:sym typeface="+mn-lt"/>
            </a:endParaRPr>
          </a:p>
        </p:txBody>
      </p:sp>
      <p:sp>
        <p:nvSpPr>
          <p:cNvPr id="37" name="テキスト プレースホルダ 9"/>
          <p:cNvSpPr>
            <a:spLocks noGrp="1"/>
          </p:cNvSpPr>
          <p:nvPr>
            <p:custDataLst>
              <p:tags r:id="rId12"/>
            </p:custDataLst>
          </p:nvPr>
        </p:nvSpPr>
        <p:spPr bwMode="gray">
          <a:xfrm>
            <a:off x="3859213" y="5110163"/>
            <a:ext cx="434975" cy="152400"/>
          </a:xfrm>
          <a:prstGeom prst="rect">
            <a:avLst/>
          </a:prstGeom>
          <a:solidFill>
            <a:srgbClr val="80CCE8"/>
          </a:solidFill>
        </p:spPr>
        <p:txBody>
          <a:bodyPr vert="horz" wrap="none" lIns="25400" tIns="0" rIns="2540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74A2BB1-C2FB-4BFD-BCFA-75860F2CE9DA}" type="datetime'''''''''''''13,''''''1''''''''''''''19'''''''''''''''">
              <a:rPr kumimoji="0" lang="ja-JP" altLang="en-US" sz="1000">
                <a:sym typeface="+mn-lt"/>
              </a:rPr>
              <a:pPr marL="0" indent="0" algn="ctr">
                <a:spcBef>
                  <a:spcPct val="0"/>
                </a:spcBef>
                <a:buNone/>
              </a:pPr>
              <a:t>13,119</a:t>
            </a:fld>
            <a:endParaRPr kumimoji="0" lang="ja-JP" altLang="en-US" sz="1000" dirty="0">
              <a:sym typeface="+mn-lt"/>
            </a:endParaRPr>
          </a:p>
        </p:txBody>
      </p:sp>
      <p:sp>
        <p:nvSpPr>
          <p:cNvPr id="40" name="テキスト プレースホルダ 9"/>
          <p:cNvSpPr>
            <a:spLocks noGrp="1"/>
          </p:cNvSpPr>
          <p:nvPr>
            <p:custDataLst>
              <p:tags r:id="rId13"/>
            </p:custDataLst>
          </p:nvPr>
        </p:nvSpPr>
        <p:spPr bwMode="gray">
          <a:xfrm>
            <a:off x="6692900" y="4652963"/>
            <a:ext cx="434975" cy="152400"/>
          </a:xfrm>
          <a:prstGeom prst="rect">
            <a:avLst/>
          </a:prstGeom>
          <a:solidFill>
            <a:srgbClr val="80CCE8"/>
          </a:solidFill>
        </p:spPr>
        <p:txBody>
          <a:bodyPr vert="horz" wrap="none" lIns="25400" tIns="0" rIns="2540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D807EE7-8862-4C22-A807-07920D3E1004}" type="datetime'''''''''''''2''''''''''''0'''''',''''''13''3'''''''''''''''''">
              <a:rPr kumimoji="0" lang="ja-JP" altLang="en-US" sz="1000">
                <a:sym typeface="+mn-lt"/>
              </a:rPr>
              <a:pPr marL="0" indent="0" algn="ctr">
                <a:spcBef>
                  <a:spcPct val="0"/>
                </a:spcBef>
                <a:buNone/>
              </a:pPr>
              <a:t>20,133</a:t>
            </a:fld>
            <a:endParaRPr kumimoji="0" lang="ja-JP" altLang="en-US" sz="1000" dirty="0">
              <a:sym typeface="+mn-lt"/>
            </a:endParaRPr>
          </a:p>
        </p:txBody>
      </p:sp>
      <p:sp>
        <p:nvSpPr>
          <p:cNvPr id="39" name="テキスト プレースホルダ 9"/>
          <p:cNvSpPr>
            <a:spLocks noGrp="1"/>
          </p:cNvSpPr>
          <p:nvPr>
            <p:custDataLst>
              <p:tags r:id="rId14"/>
            </p:custDataLst>
          </p:nvPr>
        </p:nvSpPr>
        <p:spPr bwMode="gray">
          <a:xfrm>
            <a:off x="6126163" y="4743450"/>
            <a:ext cx="434975" cy="152400"/>
          </a:xfrm>
          <a:prstGeom prst="rect">
            <a:avLst/>
          </a:prstGeom>
          <a:solidFill>
            <a:srgbClr val="80CCE8"/>
          </a:solidFill>
        </p:spPr>
        <p:txBody>
          <a:bodyPr vert="horz" wrap="none" lIns="25400" tIns="0" rIns="2540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A1EB7D9-25F2-41B8-81C1-BA16751BF841}" type="datetime'''''''''1''''8'''',''''''''''''''''7''2''''''''8'''">
              <a:rPr kumimoji="0" lang="ja-JP" altLang="en-US" sz="1000">
                <a:sym typeface="+mn-lt"/>
              </a:rPr>
              <a:pPr marL="0" indent="0" algn="ctr">
                <a:spcBef>
                  <a:spcPct val="0"/>
                </a:spcBef>
                <a:buNone/>
              </a:pPr>
              <a:t>18,728</a:t>
            </a:fld>
            <a:endParaRPr kumimoji="0" lang="ja-JP" altLang="en-US" sz="1000" dirty="0">
              <a:sym typeface="+mn-lt"/>
            </a:endParaRPr>
          </a:p>
        </p:txBody>
      </p:sp>
      <p:sp>
        <p:nvSpPr>
          <p:cNvPr id="35" name="テキスト プレースホルダ 9"/>
          <p:cNvSpPr>
            <a:spLocks noGrp="1"/>
          </p:cNvSpPr>
          <p:nvPr>
            <p:custDataLst>
              <p:tags r:id="rId15"/>
            </p:custDataLst>
          </p:nvPr>
        </p:nvSpPr>
        <p:spPr bwMode="gray">
          <a:xfrm>
            <a:off x="2725738" y="5162550"/>
            <a:ext cx="434975" cy="152400"/>
          </a:xfrm>
          <a:prstGeom prst="rect">
            <a:avLst/>
          </a:prstGeom>
          <a:solidFill>
            <a:srgbClr val="80CCE8"/>
          </a:solidFill>
        </p:spPr>
        <p:txBody>
          <a:bodyPr vert="horz" wrap="none" lIns="25400" tIns="0" rIns="2540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CF1D9EA-B6F0-427C-ADDB-AA687AA253B0}" type="datetime'1''''''''''''''''''2'''',''''''''''260'''''''''">
              <a:rPr kumimoji="0" lang="ja-JP" altLang="en-US" sz="1000">
                <a:sym typeface="+mn-lt"/>
              </a:rPr>
              <a:pPr marL="0" indent="0" algn="ctr">
                <a:spcBef>
                  <a:spcPct val="0"/>
                </a:spcBef>
                <a:buNone/>
              </a:pPr>
              <a:t>12,260</a:t>
            </a:fld>
            <a:endParaRPr kumimoji="0" lang="ja-JP" altLang="en-US" sz="1000" dirty="0">
              <a:sym typeface="+mn-lt"/>
            </a:endParaRPr>
          </a:p>
        </p:txBody>
      </p:sp>
      <p:sp>
        <p:nvSpPr>
          <p:cNvPr id="38" name="テキスト プレースホルダ 9"/>
          <p:cNvSpPr>
            <a:spLocks noGrp="1"/>
          </p:cNvSpPr>
          <p:nvPr>
            <p:custDataLst>
              <p:tags r:id="rId16"/>
            </p:custDataLst>
          </p:nvPr>
        </p:nvSpPr>
        <p:spPr bwMode="gray">
          <a:xfrm>
            <a:off x="4992688" y="4905375"/>
            <a:ext cx="434975" cy="152400"/>
          </a:xfrm>
          <a:prstGeom prst="rect">
            <a:avLst/>
          </a:prstGeom>
          <a:solidFill>
            <a:srgbClr val="80CCE8"/>
          </a:solidFill>
        </p:spPr>
        <p:txBody>
          <a:bodyPr vert="horz" wrap="none" lIns="25400" tIns="0" rIns="2540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B917FA0-4DD3-413D-9AB7-0FCABA24894F}" type="datetime'''16,2''''''3''''''''''''''''''''''''''''''''0'''''">
              <a:rPr kumimoji="0" lang="ja-JP" altLang="en-US" sz="1000">
                <a:sym typeface="+mn-lt"/>
              </a:rPr>
              <a:pPr marL="0" indent="0" algn="ctr">
                <a:spcBef>
                  <a:spcPct val="0"/>
                </a:spcBef>
                <a:buNone/>
              </a:pPr>
              <a:t>16,230</a:t>
            </a:fld>
            <a:endParaRPr kumimoji="0" lang="ja-JP" altLang="en-US" sz="1000" dirty="0">
              <a:sym typeface="+mn-lt"/>
            </a:endParaRPr>
          </a:p>
        </p:txBody>
      </p:sp>
      <p:sp>
        <p:nvSpPr>
          <p:cNvPr id="36" name="テキスト プレースホルダ 9"/>
          <p:cNvSpPr>
            <a:spLocks noGrp="1"/>
          </p:cNvSpPr>
          <p:nvPr>
            <p:custDataLst>
              <p:tags r:id="rId17"/>
            </p:custDataLst>
          </p:nvPr>
        </p:nvSpPr>
        <p:spPr bwMode="gray">
          <a:xfrm>
            <a:off x="3292475" y="5114925"/>
            <a:ext cx="434975" cy="152400"/>
          </a:xfrm>
          <a:prstGeom prst="rect">
            <a:avLst/>
          </a:prstGeom>
          <a:solidFill>
            <a:srgbClr val="80CCE8"/>
          </a:solidFill>
        </p:spPr>
        <p:txBody>
          <a:bodyPr vert="horz" wrap="none" lIns="25400" tIns="0" rIns="2540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7128156-3BF1-49AD-92DD-668DBD22507E}" type="datetime'''1''''''''''3'''''''',''''00''''''''7'''''''''''''''''''''">
              <a:rPr kumimoji="0" lang="ja-JP" altLang="en-US" sz="1000">
                <a:sym typeface="+mn-lt"/>
              </a:rPr>
              <a:pPr marL="0" indent="0" algn="ctr">
                <a:spcBef>
                  <a:spcPct val="0"/>
                </a:spcBef>
                <a:buNone/>
              </a:pPr>
              <a:t>13,007</a:t>
            </a:fld>
            <a:endParaRPr kumimoji="0" lang="ja-JP" altLang="en-US" sz="1000" dirty="0">
              <a:sym typeface="+mn-lt"/>
            </a:endParaRPr>
          </a:p>
        </p:txBody>
      </p:sp>
      <p:sp>
        <p:nvSpPr>
          <p:cNvPr id="30" name="Rectangle 29"/>
          <p:cNvSpPr/>
          <p:nvPr>
            <p:custDataLst>
              <p:tags r:id="rId18"/>
            </p:custDataLst>
          </p:nvPr>
        </p:nvSpPr>
        <p:spPr bwMode="gray">
          <a:xfrm>
            <a:off x="2744788" y="3113088"/>
            <a:ext cx="179388" cy="133350"/>
          </a:xfrm>
          <a:prstGeom prst="rect">
            <a:avLst/>
          </a:prstGeom>
          <a:solidFill>
            <a:srgbClr val="80CCE8"/>
          </a:solidFill>
          <a:ln w="9525">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33" name="テキスト プレースホルダ 9"/>
          <p:cNvSpPr>
            <a:spLocks noGrp="1"/>
          </p:cNvSpPr>
          <p:nvPr>
            <p:custDataLst>
              <p:tags r:id="rId19"/>
            </p:custDataLst>
          </p:nvPr>
        </p:nvSpPr>
        <p:spPr bwMode="gray">
          <a:xfrm>
            <a:off x="2974975" y="3108325"/>
            <a:ext cx="1143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83787DA5-7377-4B02-AB31-585C79AE4DBB}" type="datetime'''医''''''学部の''''在''''''''''''''''''籍''''''学生''数'">
              <a:rPr lang="ja-JP" altLang="en-US" sz="1000"/>
              <a:pPr marL="0" indent="0">
                <a:spcBef>
                  <a:spcPct val="0"/>
                </a:spcBef>
                <a:buNone/>
              </a:pPr>
              <a:t>医学部の在籍学生数</a:t>
            </a:fld>
            <a:endParaRPr kumimoji="0" lang="ja-JP" altLang="en-US" sz="1000" dirty="0">
              <a:sym typeface="+mn-lt"/>
            </a:endParaRPr>
          </a:p>
        </p:txBody>
      </p:sp>
    </p:spTree>
    <p:extLst>
      <p:ext uri="{BB962C8B-B14F-4D97-AF65-F5344CB8AC3E}">
        <p14:creationId xmlns:p14="http://schemas.microsoft.com/office/powerpoint/2010/main" val="21401404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サウジアラビア／医療関連／制度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外国人医師のライセンス</a:t>
            </a:r>
          </a:p>
        </p:txBody>
      </p:sp>
      <p:sp>
        <p:nvSpPr>
          <p:cNvPr id="25" name="テキスト ボックス 24"/>
          <p:cNvSpPr txBox="1"/>
          <p:nvPr/>
        </p:nvSpPr>
        <p:spPr>
          <a:xfrm>
            <a:off x="200472" y="1124744"/>
            <a:ext cx="9505056" cy="973600"/>
          </a:xfrm>
          <a:prstGeom prst="rect">
            <a:avLst/>
          </a:prstGeom>
          <a:noFill/>
        </p:spPr>
        <p:txBody>
          <a:bodyPr wrap="square" lIns="0" tIns="0" rIns="0" bIns="0" rtlCol="0">
            <a:spAutoFit/>
          </a:bodyPr>
          <a:lstStyle/>
          <a:p>
            <a:pPr marL="190500" indent="-190500">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サウジアラビア医療専門委員会（</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Saudi Commission for Health Specialties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）に、所定の書類 を提出し、承認を得ることで</a:t>
            </a:r>
            <a:br>
              <a:rPr lang="en-US" altLang="ja-JP" sz="1400" dirty="0">
                <a:latin typeface="Arial" panose="020B0604020202020204" pitchFamily="34" charset="0"/>
                <a:ea typeface="ＭＳ Ｐゴシック" panose="020B0600070205080204" pitchFamily="50" charset="-128"/>
                <a:cs typeface="Arial" panose="020B0604020202020204" pitchFamily="34" charset="0"/>
              </a:rPr>
            </a:b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医師ライセンス（職位）を得ることができる。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有効期間は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年間で、医師ライセンスの再登録には、「医学生涯教育（</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Continuing medical education</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）」の証明書と、</a:t>
            </a:r>
            <a:br>
              <a:rPr lang="en-US" altLang="ja-JP" sz="1400" dirty="0">
                <a:latin typeface="Arial" panose="020B0604020202020204" pitchFamily="34" charset="0"/>
                <a:ea typeface="ＭＳ Ｐゴシック" panose="020B0600070205080204" pitchFamily="50" charset="-128"/>
                <a:cs typeface="Arial" panose="020B0604020202020204" pitchFamily="34" charset="0"/>
              </a:rPr>
            </a:b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サウジアラビア国内の雇用主からの身分証明書（就労継続の証明書）、手数料の領収書が必要になる。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1" name="テキスト ボックス 30"/>
          <p:cNvSpPr txBox="1"/>
          <p:nvPr/>
        </p:nvSpPr>
        <p:spPr>
          <a:xfrm>
            <a:off x="200025" y="6541982"/>
            <a:ext cx="8784976" cy="123111"/>
          </a:xfrm>
          <a:prstGeom prst="rect">
            <a:avLst/>
          </a:prstGeom>
          <a:noFill/>
        </p:spPr>
        <p:txBody>
          <a:bodyPr wrap="square" lIns="0" tIns="0" rIns="0" bIns="0" rtlCol="0">
            <a:spAutoFit/>
          </a:bodyPr>
          <a:lstStyle/>
          <a:p>
            <a:pPr marL="358775" indent="-3587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（出所）サウジアラビア保健省「</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Guideline of Professional Classification and Registration For health practitioners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Helen Ziegler</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Associates HP(https://www.hziegler.com/)</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8" name="円/楕円 7"/>
          <p:cNvSpPr/>
          <p:nvPr/>
        </p:nvSpPr>
        <p:spPr>
          <a:xfrm>
            <a:off x="7333314" y="2741701"/>
            <a:ext cx="1436110" cy="909827"/>
          </a:xfrm>
          <a:prstGeom prst="ellipse">
            <a:avLst/>
          </a:prstGeom>
          <a:gradFill flip="none" rotWithShape="1">
            <a:gsLst>
              <a:gs pos="0">
                <a:srgbClr val="FCAE91"/>
              </a:gs>
              <a:gs pos="100000">
                <a:schemeClr val="bg1"/>
              </a:gs>
            </a:gsLst>
            <a:path path="shape">
              <a:fillToRect l="50000" t="50000" r="50000" b="50000"/>
            </a:path>
            <a:tileRect/>
          </a:gradFill>
        </p:spPr>
        <p:txBody>
          <a:bodyPr wrap="none" lIns="36000" tIns="144000" rIns="36000" bIns="144000" anchor="ctr" anchorCtr="0">
            <a:noAutofit/>
          </a:bodyPr>
          <a:lstStyle/>
          <a:p>
            <a:pPr algn="ctr" defTabSz="913079" fontAlgn="ctr" hangingPunct="0">
              <a:lnSpc>
                <a:spcPct val="105000"/>
              </a:lnSpc>
              <a:spcAft>
                <a:spcPct val="0"/>
              </a:spcAft>
            </a:pPr>
            <a:r>
              <a:rPr kumimoji="0" lang="ja-JP" altLang="en-US" sz="1050" kern="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医師免許</a:t>
            </a:r>
            <a:r>
              <a:rPr lang="ja-JP" altLang="en-US" sz="1400" dirty="0">
                <a:latin typeface="HGP創英角ｺﾞｼｯｸUB" panose="020B0900000000000000" pitchFamily="50" charset="-128"/>
                <a:ea typeface="HGP創英角ｺﾞｼｯｸUB" panose="020B0900000000000000" pitchFamily="50" charset="-128"/>
              </a:rPr>
              <a:t>取得</a:t>
            </a:r>
            <a:endParaRPr lang="en-US" altLang="ja-JP" sz="1400" dirty="0">
              <a:latin typeface="HGP創英角ｺﾞｼｯｸUB" panose="020B0900000000000000" pitchFamily="50" charset="-128"/>
              <a:ea typeface="HGP創英角ｺﾞｼｯｸUB" panose="020B0900000000000000" pitchFamily="50" charset="-128"/>
            </a:endParaRPr>
          </a:p>
          <a:p>
            <a:pPr algn="ctr" defTabSz="913079" fontAlgn="ctr" hangingPunct="0">
              <a:lnSpc>
                <a:spcPct val="105000"/>
              </a:lnSpc>
              <a:spcAft>
                <a:spcPct val="0"/>
              </a:spcAft>
            </a:pPr>
            <a:r>
              <a:rPr kumimoji="0" lang="ja-JP" altLang="en-US" sz="1050" kern="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kumimoji="0" lang="en-US" altLang="ja-JP" sz="1050" kern="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3</a:t>
            </a:r>
            <a:r>
              <a:rPr kumimoji="0" lang="ja-JP" altLang="en-US" sz="1050" kern="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年間有効）</a:t>
            </a:r>
            <a:endParaRPr kumimoji="0" lang="en-US" altLang="ja-JP" sz="1050" kern="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9" name="グループ化 8"/>
          <p:cNvGrpSpPr/>
          <p:nvPr/>
        </p:nvGrpSpPr>
        <p:grpSpPr>
          <a:xfrm>
            <a:off x="1280847" y="2273176"/>
            <a:ext cx="7315200" cy="288032"/>
            <a:chOff x="2358644" y="1988840"/>
            <a:chExt cx="4785412" cy="288032"/>
          </a:xfrm>
        </p:grpSpPr>
        <p:cxnSp>
          <p:nvCxnSpPr>
            <p:cNvPr id="10" name="直線コネクタ 9"/>
            <p:cNvCxnSpPr/>
            <p:nvPr/>
          </p:nvCxnSpPr>
          <p:spPr>
            <a:xfrm>
              <a:off x="2366932" y="2276872"/>
              <a:ext cx="4777124"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1" name="Rectangle 6"/>
            <p:cNvSpPr>
              <a:spLocks noChangeArrowheads="1"/>
            </p:cNvSpPr>
            <p:nvPr/>
          </p:nvSpPr>
          <p:spPr bwMode="auto">
            <a:xfrm>
              <a:off x="2358644" y="1988840"/>
              <a:ext cx="446449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外国人医師のライセンス取得フロー</a:t>
              </a:r>
            </a:p>
          </p:txBody>
        </p:sp>
      </p:grpSp>
      <p:grpSp>
        <p:nvGrpSpPr>
          <p:cNvPr id="15" name="グループ化 14"/>
          <p:cNvGrpSpPr/>
          <p:nvPr/>
        </p:nvGrpSpPr>
        <p:grpSpPr>
          <a:xfrm>
            <a:off x="3653286" y="2791542"/>
            <a:ext cx="1105253" cy="725224"/>
            <a:chOff x="1280592" y="5132160"/>
            <a:chExt cx="864096" cy="566986"/>
          </a:xfrm>
        </p:grpSpPr>
        <p:sp>
          <p:nvSpPr>
            <p:cNvPr id="16" name="Freeform 787"/>
            <p:cNvSpPr>
              <a:spLocks noChangeAspect="1"/>
            </p:cNvSpPr>
            <p:nvPr/>
          </p:nvSpPr>
          <p:spPr bwMode="auto">
            <a:xfrm>
              <a:off x="1280592" y="5132160"/>
              <a:ext cx="864096" cy="566986"/>
            </a:xfrm>
            <a:custGeom>
              <a:avLst/>
              <a:gdLst>
                <a:gd name="connsiteX0" fmla="*/ 4211 w 10000"/>
                <a:gd name="connsiteY0" fmla="*/ 0 h 10000"/>
                <a:gd name="connsiteX1" fmla="*/ 4211 w 10000"/>
                <a:gd name="connsiteY1" fmla="*/ 1250 h 10000"/>
                <a:gd name="connsiteX2" fmla="*/ 0 w 10000"/>
                <a:gd name="connsiteY2" fmla="*/ 1250 h 10000"/>
                <a:gd name="connsiteX3" fmla="*/ 0 w 10000"/>
                <a:gd name="connsiteY3" fmla="*/ 10000 h 10000"/>
                <a:gd name="connsiteX4" fmla="*/ 10000 w 10000"/>
                <a:gd name="connsiteY4" fmla="*/ 10000 h 10000"/>
                <a:gd name="connsiteX5" fmla="*/ 10000 w 10000"/>
                <a:gd name="connsiteY5" fmla="*/ 1250 h 10000"/>
                <a:gd name="connsiteX6" fmla="*/ 5789 w 10000"/>
                <a:gd name="connsiteY6" fmla="*/ 1250 h 10000"/>
                <a:gd name="connsiteX7" fmla="*/ 6847 w 10000"/>
                <a:gd name="connsiteY7" fmla="*/ 1411 h 10000"/>
                <a:gd name="connsiteX0" fmla="*/ 4211 w 10000"/>
                <a:gd name="connsiteY0" fmla="*/ 152 h 8902"/>
                <a:gd name="connsiteX1" fmla="*/ 0 w 10000"/>
                <a:gd name="connsiteY1" fmla="*/ 152 h 8902"/>
                <a:gd name="connsiteX2" fmla="*/ 0 w 10000"/>
                <a:gd name="connsiteY2" fmla="*/ 8902 h 8902"/>
                <a:gd name="connsiteX3" fmla="*/ 10000 w 10000"/>
                <a:gd name="connsiteY3" fmla="*/ 8902 h 8902"/>
                <a:gd name="connsiteX4" fmla="*/ 10000 w 10000"/>
                <a:gd name="connsiteY4" fmla="*/ 152 h 8902"/>
                <a:gd name="connsiteX5" fmla="*/ 5789 w 10000"/>
                <a:gd name="connsiteY5" fmla="*/ 152 h 8902"/>
                <a:gd name="connsiteX6" fmla="*/ 6847 w 10000"/>
                <a:gd name="connsiteY6" fmla="*/ 313 h 8902"/>
                <a:gd name="connsiteX0" fmla="*/ 0 w 10000"/>
                <a:gd name="connsiteY0" fmla="*/ 171 h 10000"/>
                <a:gd name="connsiteX1" fmla="*/ 0 w 10000"/>
                <a:gd name="connsiteY1" fmla="*/ 10000 h 10000"/>
                <a:gd name="connsiteX2" fmla="*/ 10000 w 10000"/>
                <a:gd name="connsiteY2" fmla="*/ 10000 h 10000"/>
                <a:gd name="connsiteX3" fmla="*/ 10000 w 10000"/>
                <a:gd name="connsiteY3" fmla="*/ 171 h 10000"/>
                <a:gd name="connsiteX4" fmla="*/ 5789 w 10000"/>
                <a:gd name="connsiteY4" fmla="*/ 171 h 10000"/>
                <a:gd name="connsiteX5" fmla="*/ 6847 w 10000"/>
                <a:gd name="connsiteY5" fmla="*/ 352 h 10000"/>
                <a:gd name="connsiteX0" fmla="*/ 0 w 10000"/>
                <a:gd name="connsiteY0" fmla="*/ 0 h 9829"/>
                <a:gd name="connsiteX1" fmla="*/ 0 w 10000"/>
                <a:gd name="connsiteY1" fmla="*/ 9829 h 9829"/>
                <a:gd name="connsiteX2" fmla="*/ 10000 w 10000"/>
                <a:gd name="connsiteY2" fmla="*/ 9829 h 9829"/>
                <a:gd name="connsiteX3" fmla="*/ 10000 w 10000"/>
                <a:gd name="connsiteY3" fmla="*/ 0 h 9829"/>
                <a:gd name="connsiteX4" fmla="*/ 6847 w 10000"/>
                <a:gd name="connsiteY4" fmla="*/ 181 h 9829"/>
                <a:gd name="connsiteX0" fmla="*/ 0 w 10000"/>
                <a:gd name="connsiteY0" fmla="*/ 0 h 10000"/>
                <a:gd name="connsiteX1" fmla="*/ 0 w 10000"/>
                <a:gd name="connsiteY1" fmla="*/ 10000 h 10000"/>
                <a:gd name="connsiteX2" fmla="*/ 10000 w 10000"/>
                <a:gd name="connsiteY2" fmla="*/ 10000 h 10000"/>
                <a:gd name="connsiteX3" fmla="*/ 10000 w 10000"/>
                <a:gd name="connsiteY3" fmla="*/ 0 h 10000"/>
              </a:gdLst>
              <a:ahLst/>
              <a:cxnLst>
                <a:cxn ang="0">
                  <a:pos x="connsiteX0" y="connsiteY0"/>
                </a:cxn>
                <a:cxn ang="0">
                  <a:pos x="connsiteX1" y="connsiteY1"/>
                </a:cxn>
                <a:cxn ang="0">
                  <a:pos x="connsiteX2" y="connsiteY2"/>
                </a:cxn>
                <a:cxn ang="0">
                  <a:pos x="connsiteX3" y="connsiteY3"/>
                </a:cxn>
              </a:cxnLst>
              <a:rect l="l" t="t" r="r" b="b"/>
              <a:pathLst>
                <a:path w="10000" h="10000">
                  <a:moveTo>
                    <a:pt x="0" y="0"/>
                  </a:moveTo>
                  <a:lnTo>
                    <a:pt x="0" y="10000"/>
                  </a:lnTo>
                  <a:lnTo>
                    <a:pt x="10000" y="10000"/>
                  </a:lnTo>
                  <a:lnTo>
                    <a:pt x="10000" y="0"/>
                  </a:lnTo>
                </a:path>
              </a:pathLst>
            </a:custGeom>
            <a:solidFill>
              <a:srgbClr val="83A4D1"/>
            </a:solidFill>
            <a:ln w="12700" cap="flat" cmpd="sng" algn="ctr">
              <a:solidFill>
                <a:srgbClr val="83A4D1"/>
              </a:solidFill>
              <a:prstDash val="solid"/>
              <a:round/>
              <a:headEnd type="none" w="med" len="med"/>
              <a:tailEnd type="none" w="med" len="med"/>
            </a:ln>
            <a:effectLst/>
          </p:spPr>
          <p:txBody>
            <a:bodyPr wrap="none" tIns="0" bIns="0" anchor="ctr"/>
            <a:lstStyle/>
            <a:p>
              <a:endParaRPr lang="ja-JP" altLang="en-US"/>
            </a:p>
          </p:txBody>
        </p:sp>
        <p:sp>
          <p:nvSpPr>
            <p:cNvPr id="17" name="Rectangle 788"/>
            <p:cNvSpPr>
              <a:spLocks noChangeAspect="1" noChangeArrowheads="1"/>
            </p:cNvSpPr>
            <p:nvPr/>
          </p:nvSpPr>
          <p:spPr bwMode="auto">
            <a:xfrm>
              <a:off x="1600493" y="5537146"/>
              <a:ext cx="228426" cy="141750"/>
            </a:xfrm>
            <a:prstGeom prst="rect">
              <a:avLst/>
            </a:prstGeom>
            <a:solidFill>
              <a:srgbClr val="FFFFFF"/>
            </a:solidFill>
            <a:ln w="9525" cmpd="sng">
              <a:solidFill>
                <a:srgbClr val="83A4D1"/>
              </a:solidFill>
              <a:miter lim="800000"/>
              <a:headEnd/>
              <a:tailEnd/>
            </a:ln>
            <a:effectLst/>
          </p:spPr>
          <p:txBody>
            <a:bodyPr wrap="none" anchor="ctr"/>
            <a:lstStyle/>
            <a:p>
              <a:endParaRPr lang="ja-JP" altLang="en-US"/>
            </a:p>
          </p:txBody>
        </p:sp>
        <p:sp>
          <p:nvSpPr>
            <p:cNvPr id="18" name="Rectangle 789"/>
            <p:cNvSpPr>
              <a:spLocks noChangeAspect="1" noChangeArrowheads="1"/>
            </p:cNvSpPr>
            <p:nvPr/>
          </p:nvSpPr>
          <p:spPr bwMode="auto">
            <a:xfrm>
              <a:off x="1372066" y="5213146"/>
              <a:ext cx="76142" cy="81000"/>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9" name="Rectangle 790"/>
            <p:cNvSpPr>
              <a:spLocks noChangeAspect="1" noChangeArrowheads="1"/>
            </p:cNvSpPr>
            <p:nvPr/>
          </p:nvSpPr>
          <p:spPr bwMode="auto">
            <a:xfrm>
              <a:off x="1451381" y="5213146"/>
              <a:ext cx="76142" cy="81000"/>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20" name="Rectangle 791"/>
            <p:cNvSpPr>
              <a:spLocks noChangeAspect="1" noChangeArrowheads="1"/>
            </p:cNvSpPr>
            <p:nvPr/>
          </p:nvSpPr>
          <p:spPr bwMode="auto">
            <a:xfrm>
              <a:off x="1901889" y="5213146"/>
              <a:ext cx="76142" cy="81000"/>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21" name="Rectangle 792"/>
            <p:cNvSpPr>
              <a:spLocks noChangeAspect="1" noChangeArrowheads="1"/>
            </p:cNvSpPr>
            <p:nvPr/>
          </p:nvSpPr>
          <p:spPr bwMode="auto">
            <a:xfrm>
              <a:off x="1981203" y="5213146"/>
              <a:ext cx="76142" cy="81000"/>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22" name="Rectangle 793"/>
            <p:cNvSpPr>
              <a:spLocks noChangeAspect="1" noChangeArrowheads="1"/>
            </p:cNvSpPr>
            <p:nvPr/>
          </p:nvSpPr>
          <p:spPr bwMode="auto">
            <a:xfrm>
              <a:off x="1372066" y="5375146"/>
              <a:ext cx="76142" cy="81000"/>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23" name="Rectangle 794"/>
            <p:cNvSpPr>
              <a:spLocks noChangeAspect="1" noChangeArrowheads="1"/>
            </p:cNvSpPr>
            <p:nvPr/>
          </p:nvSpPr>
          <p:spPr bwMode="auto">
            <a:xfrm>
              <a:off x="1451381" y="5375146"/>
              <a:ext cx="76142" cy="81000"/>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24" name="Rectangle 795"/>
            <p:cNvSpPr>
              <a:spLocks noChangeAspect="1" noChangeArrowheads="1"/>
            </p:cNvSpPr>
            <p:nvPr/>
          </p:nvSpPr>
          <p:spPr bwMode="auto">
            <a:xfrm>
              <a:off x="1901889" y="5375146"/>
              <a:ext cx="76142" cy="81000"/>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26" name="Rectangle 796"/>
            <p:cNvSpPr>
              <a:spLocks noChangeAspect="1" noChangeArrowheads="1"/>
            </p:cNvSpPr>
            <p:nvPr/>
          </p:nvSpPr>
          <p:spPr bwMode="auto">
            <a:xfrm>
              <a:off x="1981203" y="5375146"/>
              <a:ext cx="76142" cy="81000"/>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27" name="Rectangle 797"/>
            <p:cNvSpPr>
              <a:spLocks noChangeAspect="1" noChangeArrowheads="1"/>
            </p:cNvSpPr>
            <p:nvPr/>
          </p:nvSpPr>
          <p:spPr bwMode="auto">
            <a:xfrm>
              <a:off x="1372066" y="5537146"/>
              <a:ext cx="76142" cy="81000"/>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28" name="Rectangle 815"/>
            <p:cNvSpPr>
              <a:spLocks noChangeAspect="1" noChangeArrowheads="1"/>
            </p:cNvSpPr>
            <p:nvPr/>
          </p:nvSpPr>
          <p:spPr bwMode="auto">
            <a:xfrm>
              <a:off x="1901889" y="5537146"/>
              <a:ext cx="76142" cy="81000"/>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29" name="Rectangle 816"/>
            <p:cNvSpPr>
              <a:spLocks noChangeAspect="1" noChangeArrowheads="1"/>
            </p:cNvSpPr>
            <p:nvPr/>
          </p:nvSpPr>
          <p:spPr bwMode="auto">
            <a:xfrm>
              <a:off x="1981203" y="5537146"/>
              <a:ext cx="76142" cy="81000"/>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2" name="Rectangle 818"/>
            <p:cNvSpPr>
              <a:spLocks noChangeAspect="1" noChangeArrowheads="1"/>
            </p:cNvSpPr>
            <p:nvPr/>
          </p:nvSpPr>
          <p:spPr bwMode="auto">
            <a:xfrm>
              <a:off x="1451381" y="5537146"/>
              <a:ext cx="76142" cy="81000"/>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3" name="Rectangle 819"/>
            <p:cNvSpPr>
              <a:spLocks noChangeAspect="1" noChangeArrowheads="1"/>
            </p:cNvSpPr>
            <p:nvPr/>
          </p:nvSpPr>
          <p:spPr bwMode="auto">
            <a:xfrm>
              <a:off x="1600493" y="5213146"/>
              <a:ext cx="76142" cy="81000"/>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4" name="Rectangle 820"/>
            <p:cNvSpPr>
              <a:spLocks noChangeAspect="1" noChangeArrowheads="1"/>
            </p:cNvSpPr>
            <p:nvPr/>
          </p:nvSpPr>
          <p:spPr bwMode="auto">
            <a:xfrm>
              <a:off x="1752777" y="5213146"/>
              <a:ext cx="76142" cy="81000"/>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5" name="Rectangle 821"/>
            <p:cNvSpPr>
              <a:spLocks noChangeAspect="1" noChangeArrowheads="1"/>
            </p:cNvSpPr>
            <p:nvPr/>
          </p:nvSpPr>
          <p:spPr bwMode="auto">
            <a:xfrm>
              <a:off x="1600493" y="5375146"/>
              <a:ext cx="76142" cy="81000"/>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6" name="Rectangle 822"/>
            <p:cNvSpPr>
              <a:spLocks noChangeAspect="1" noChangeArrowheads="1"/>
            </p:cNvSpPr>
            <p:nvPr/>
          </p:nvSpPr>
          <p:spPr bwMode="auto">
            <a:xfrm>
              <a:off x="1752777" y="5375146"/>
              <a:ext cx="76142" cy="81000"/>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grpSp>
      <p:sp>
        <p:nvSpPr>
          <p:cNvPr id="37" name="正方形/長方形 36"/>
          <p:cNvSpPr/>
          <p:nvPr/>
        </p:nvSpPr>
        <p:spPr>
          <a:xfrm>
            <a:off x="3662125" y="3520108"/>
            <a:ext cx="1087575" cy="284888"/>
          </a:xfrm>
          <a:prstGeom prst="rect">
            <a:avLst/>
          </a:prstGeom>
          <a:solidFill>
            <a:srgbClr val="FFFFFF">
              <a:alpha val="50000"/>
            </a:srgbClr>
          </a:solidFill>
          <a:ln w="12700" cap="flat" cmpd="sng" algn="ctr">
            <a:noFill/>
            <a:prstDash val="solid"/>
            <a:miter lim="800000"/>
            <a:headEnd type="none" w="med" len="med"/>
            <a:tailEnd type="none" w="med" len="med"/>
          </a:ln>
        </p:spPr>
        <p:txBody>
          <a:bodyPr wrap="none" lIns="0" tIns="0" rIns="0" bIns="0" anchor="ctr" anchorCtr="0">
            <a:noAutofit/>
          </a:bodyPr>
          <a:lstStyle/>
          <a:p>
            <a:pPr algn="ctr" defTabSz="913079" fontAlgn="ctr" hangingPunct="0">
              <a:lnSpc>
                <a:spcPct val="105000"/>
              </a:lnSpc>
              <a:spcAft>
                <a:spcPct val="0"/>
              </a:spcAft>
            </a:pPr>
            <a:r>
              <a:rPr kumimoji="0" lang="zh-TW" altLang="en-US" sz="1200" b="1" kern="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医療専門委員会</a:t>
            </a:r>
            <a:endParaRPr kumimoji="0" lang="en-US" altLang="ja-JP" sz="900" b="1" kern="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8" name="正方形/長方形 37"/>
          <p:cNvSpPr/>
          <p:nvPr/>
        </p:nvSpPr>
        <p:spPr>
          <a:xfrm>
            <a:off x="2425155" y="2581940"/>
            <a:ext cx="543787" cy="284888"/>
          </a:xfrm>
          <a:prstGeom prst="rect">
            <a:avLst/>
          </a:prstGeom>
          <a:noFill/>
          <a:ln w="12700" cap="flat" cmpd="sng" algn="ctr">
            <a:noFill/>
            <a:prstDash val="solid"/>
            <a:miter lim="800000"/>
            <a:headEnd type="none" w="med" len="med"/>
            <a:tailEnd type="none" w="med" len="med"/>
          </a:ln>
          <a:extLst>
            <a:ext uri="{909E8E84-426E-40DD-AFC4-6F175D3DCCD1}">
              <a14:hiddenFill xmlns:a14="http://schemas.microsoft.com/office/drawing/2010/main">
                <a:solidFill>
                  <a:srgbClr val="FFFFFF">
                    <a:alpha val="50000"/>
                  </a:srgbClr>
                </a:solidFill>
              </a14:hiddenFill>
            </a:ext>
          </a:extLst>
        </p:spPr>
        <p:txBody>
          <a:bodyPr wrap="none" lIns="0" tIns="0" rIns="0" bIns="0" anchor="ctr" anchorCtr="0">
            <a:noAutofit/>
          </a:bodyPr>
          <a:lstStyle/>
          <a:p>
            <a:pPr algn="ctr" defTabSz="913079" fontAlgn="ctr" hangingPunct="0">
              <a:lnSpc>
                <a:spcPct val="105000"/>
              </a:lnSpc>
              <a:spcAft>
                <a:spcPct val="0"/>
              </a:spcAft>
            </a:pPr>
            <a:r>
              <a:rPr kumimoji="0" lang="ja-JP" altLang="en-US" sz="1000" kern="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申請</a:t>
            </a:r>
            <a:endParaRPr kumimoji="0" lang="en-US" altLang="ja-JP" sz="600" kern="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9" name="右矢印 38"/>
          <p:cNvSpPr/>
          <p:nvPr/>
        </p:nvSpPr>
        <p:spPr>
          <a:xfrm>
            <a:off x="6755841" y="3010496"/>
            <a:ext cx="644731" cy="368418"/>
          </a:xfrm>
          <a:prstGeom prst="rightArrow">
            <a:avLst/>
          </a:prstGeom>
          <a:gradFill flip="none" rotWithShape="1">
            <a:gsLst>
              <a:gs pos="43000">
                <a:srgbClr val="A2BBDC"/>
              </a:gs>
              <a:gs pos="100000">
                <a:schemeClr val="bg1"/>
              </a:gs>
            </a:gsLst>
            <a:lin ang="108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0" name="正方形/長方形 39"/>
          <p:cNvSpPr/>
          <p:nvPr/>
        </p:nvSpPr>
        <p:spPr>
          <a:xfrm>
            <a:off x="5882225" y="3052261"/>
            <a:ext cx="543787" cy="284888"/>
          </a:xfrm>
          <a:prstGeom prst="rect">
            <a:avLst/>
          </a:prstGeom>
          <a:noFill/>
          <a:ln w="12700" cap="flat" cmpd="sng" algn="ctr">
            <a:noFill/>
            <a:prstDash val="solid"/>
            <a:miter lim="800000"/>
            <a:headEnd type="none" w="med" len="med"/>
            <a:tailEnd type="none" w="med" len="med"/>
          </a:ln>
          <a:extLst>
            <a:ext uri="{909E8E84-426E-40DD-AFC4-6F175D3DCCD1}">
              <a14:hiddenFill xmlns:a14="http://schemas.microsoft.com/office/drawing/2010/main">
                <a:solidFill>
                  <a:srgbClr val="FFFFFF">
                    <a:alpha val="50000"/>
                  </a:srgbClr>
                </a:solidFill>
              </a14:hiddenFill>
            </a:ext>
          </a:extLst>
        </p:spPr>
        <p:txBody>
          <a:bodyPr wrap="none" lIns="0" tIns="0" rIns="0" bIns="0" anchor="ctr" anchorCtr="0">
            <a:noAutofit/>
          </a:bodyPr>
          <a:lstStyle/>
          <a:p>
            <a:pPr algn="ctr" defTabSz="913079" fontAlgn="ctr" hangingPunct="0">
              <a:lnSpc>
                <a:spcPct val="105000"/>
              </a:lnSpc>
              <a:spcAft>
                <a:spcPct val="0"/>
              </a:spcAft>
            </a:pPr>
            <a:r>
              <a:rPr lang="ja-JP" altLang="en-US" sz="1400" dirty="0">
                <a:latin typeface="HGP創英角ｺﾞｼｯｸUB" panose="020B0900000000000000" pitchFamily="50" charset="-128"/>
                <a:ea typeface="HGP創英角ｺﾞｼｯｸUB" panose="020B0900000000000000" pitchFamily="50" charset="-128"/>
              </a:rPr>
              <a:t>同委員会</a:t>
            </a:r>
            <a:endParaRPr lang="en-US" altLang="ja-JP" sz="1400" dirty="0">
              <a:latin typeface="HGP創英角ｺﾞｼｯｸUB" panose="020B0900000000000000" pitchFamily="50" charset="-128"/>
              <a:ea typeface="HGP創英角ｺﾞｼｯｸUB" panose="020B0900000000000000" pitchFamily="50" charset="-128"/>
            </a:endParaRPr>
          </a:p>
          <a:p>
            <a:pPr algn="ctr" defTabSz="913079" fontAlgn="ctr" hangingPunct="0">
              <a:lnSpc>
                <a:spcPct val="105000"/>
              </a:lnSpc>
              <a:spcAft>
                <a:spcPct val="0"/>
              </a:spcAft>
            </a:pPr>
            <a:r>
              <a:rPr lang="ja-JP" altLang="en-US" sz="1400" dirty="0">
                <a:latin typeface="HGP創英角ｺﾞｼｯｸUB" panose="020B0900000000000000" pitchFamily="50" charset="-128"/>
                <a:ea typeface="HGP創英角ｺﾞｼｯｸUB" panose="020B0900000000000000" pitchFamily="50" charset="-128"/>
              </a:rPr>
              <a:t>の承認</a:t>
            </a:r>
            <a:endParaRPr lang="en-US" altLang="ja-JP" sz="1400" dirty="0">
              <a:latin typeface="HGP創英角ｺﾞｼｯｸUB" panose="020B0900000000000000" pitchFamily="50" charset="-128"/>
              <a:ea typeface="HGP創英角ｺﾞｼｯｸUB" panose="020B0900000000000000" pitchFamily="50" charset="-128"/>
            </a:endParaRPr>
          </a:p>
        </p:txBody>
      </p:sp>
      <p:sp>
        <p:nvSpPr>
          <p:cNvPr id="41" name="右矢印 40"/>
          <p:cNvSpPr/>
          <p:nvPr/>
        </p:nvSpPr>
        <p:spPr>
          <a:xfrm>
            <a:off x="4923142" y="3010496"/>
            <a:ext cx="644731" cy="368418"/>
          </a:xfrm>
          <a:prstGeom prst="rightArrow">
            <a:avLst/>
          </a:prstGeom>
          <a:gradFill flip="none" rotWithShape="1">
            <a:gsLst>
              <a:gs pos="43000">
                <a:srgbClr val="A2BBDC"/>
              </a:gs>
              <a:gs pos="100000">
                <a:schemeClr val="bg1"/>
              </a:gs>
            </a:gsLst>
            <a:lin ang="108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42" name="Group 6"/>
          <p:cNvGrpSpPr>
            <a:grpSpLocks noChangeAspect="1"/>
          </p:cNvGrpSpPr>
          <p:nvPr/>
        </p:nvGrpSpPr>
        <p:grpSpPr bwMode="auto">
          <a:xfrm>
            <a:off x="1435885" y="2741702"/>
            <a:ext cx="449714" cy="745282"/>
            <a:chOff x="1261" y="1689"/>
            <a:chExt cx="318" cy="527"/>
          </a:xfrm>
        </p:grpSpPr>
        <p:sp>
          <p:nvSpPr>
            <p:cNvPr id="43" name="Oval 7"/>
            <p:cNvSpPr>
              <a:spLocks noChangeArrowheads="1"/>
            </p:cNvSpPr>
            <p:nvPr/>
          </p:nvSpPr>
          <p:spPr bwMode="auto">
            <a:xfrm>
              <a:off x="1322" y="1689"/>
              <a:ext cx="197" cy="198"/>
            </a:xfrm>
            <a:prstGeom prst="ellipse">
              <a:avLst/>
            </a:prstGeom>
            <a:solidFill>
              <a:srgbClr val="83A4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 name="Freeform 8"/>
            <p:cNvSpPr>
              <a:spLocks/>
            </p:cNvSpPr>
            <p:nvPr/>
          </p:nvSpPr>
          <p:spPr bwMode="auto">
            <a:xfrm>
              <a:off x="1261" y="1886"/>
              <a:ext cx="318" cy="330"/>
            </a:xfrm>
            <a:custGeom>
              <a:avLst/>
              <a:gdLst>
                <a:gd name="T0" fmla="*/ 0 w 330"/>
                <a:gd name="T1" fmla="*/ 343 h 343"/>
                <a:gd name="T2" fmla="*/ 330 w 330"/>
                <a:gd name="T3" fmla="*/ 343 h 343"/>
                <a:gd name="T4" fmla="*/ 330 w 330"/>
                <a:gd name="T5" fmla="*/ 101 h 343"/>
                <a:gd name="T6" fmla="*/ 234 w 330"/>
                <a:gd name="T7" fmla="*/ 5 h 343"/>
                <a:gd name="T8" fmla="*/ 232 w 330"/>
                <a:gd name="T9" fmla="*/ 4 h 343"/>
                <a:gd name="T10" fmla="*/ 215 w 330"/>
                <a:gd name="T11" fmla="*/ 0 h 343"/>
                <a:gd name="T12" fmla="*/ 165 w 330"/>
                <a:gd name="T13" fmla="*/ 12 h 343"/>
                <a:gd name="T14" fmla="*/ 115 w 330"/>
                <a:gd name="T15" fmla="*/ 0 h 343"/>
                <a:gd name="T16" fmla="*/ 97 w 330"/>
                <a:gd name="T17" fmla="*/ 5 h 343"/>
                <a:gd name="T18" fmla="*/ 0 w 330"/>
                <a:gd name="T19" fmla="*/ 101 h 343"/>
                <a:gd name="T20" fmla="*/ 0 w 330"/>
                <a:gd name="T21" fmla="*/ 343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0" h="343">
                  <a:moveTo>
                    <a:pt x="0" y="343"/>
                  </a:moveTo>
                  <a:cubicBezTo>
                    <a:pt x="330" y="343"/>
                    <a:pt x="330" y="343"/>
                    <a:pt x="330" y="343"/>
                  </a:cubicBezTo>
                  <a:cubicBezTo>
                    <a:pt x="330" y="101"/>
                    <a:pt x="330" y="101"/>
                    <a:pt x="330" y="101"/>
                  </a:cubicBezTo>
                  <a:cubicBezTo>
                    <a:pt x="330" y="48"/>
                    <a:pt x="287" y="5"/>
                    <a:pt x="234" y="5"/>
                  </a:cubicBezTo>
                  <a:cubicBezTo>
                    <a:pt x="232" y="4"/>
                    <a:pt x="232" y="4"/>
                    <a:pt x="232" y="4"/>
                  </a:cubicBezTo>
                  <a:cubicBezTo>
                    <a:pt x="215" y="0"/>
                    <a:pt x="215" y="0"/>
                    <a:pt x="215" y="0"/>
                  </a:cubicBezTo>
                  <a:cubicBezTo>
                    <a:pt x="200" y="7"/>
                    <a:pt x="183" y="12"/>
                    <a:pt x="165" y="12"/>
                  </a:cubicBezTo>
                  <a:cubicBezTo>
                    <a:pt x="147" y="12"/>
                    <a:pt x="130" y="7"/>
                    <a:pt x="115" y="0"/>
                  </a:cubicBezTo>
                  <a:cubicBezTo>
                    <a:pt x="97" y="5"/>
                    <a:pt x="97" y="5"/>
                    <a:pt x="97" y="5"/>
                  </a:cubicBezTo>
                  <a:cubicBezTo>
                    <a:pt x="44" y="5"/>
                    <a:pt x="0" y="48"/>
                    <a:pt x="0" y="101"/>
                  </a:cubicBezTo>
                  <a:lnTo>
                    <a:pt x="0" y="343"/>
                  </a:lnTo>
                  <a:close/>
                </a:path>
              </a:pathLst>
            </a:custGeom>
            <a:solidFill>
              <a:srgbClr val="83A4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45" name="正方形/長方形 44"/>
          <p:cNvSpPr/>
          <p:nvPr/>
        </p:nvSpPr>
        <p:spPr>
          <a:xfrm>
            <a:off x="1235494" y="3574466"/>
            <a:ext cx="850496" cy="230530"/>
          </a:xfrm>
          <a:prstGeom prst="rect">
            <a:avLst/>
          </a:prstGeom>
          <a:noFill/>
          <a:ln w="12700" cap="flat" cmpd="sng" algn="ctr">
            <a:noFill/>
            <a:prstDash val="solid"/>
            <a:miter lim="800000"/>
            <a:headEnd type="none" w="med" len="med"/>
            <a:tailEnd type="none" w="med" len="med"/>
          </a:ln>
        </p:spPr>
        <p:txBody>
          <a:bodyPr wrap="none" lIns="0" tIns="0" rIns="0" bIns="0" anchor="ctr" anchorCtr="0">
            <a:noAutofit/>
          </a:bodyPr>
          <a:lstStyle/>
          <a:p>
            <a:pPr algn="ctr" defTabSz="913079" fontAlgn="ctr" hangingPunct="0">
              <a:lnSpc>
                <a:spcPct val="105000"/>
              </a:lnSpc>
              <a:spcAft>
                <a:spcPct val="0"/>
              </a:spcAft>
            </a:pPr>
            <a:r>
              <a:rPr kumimoji="0" lang="ja-JP" altLang="en-US" sz="1200" b="1" kern="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外国人医師</a:t>
            </a:r>
            <a:endParaRPr kumimoji="0" lang="en-US" altLang="ja-JP" sz="900" b="1" kern="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6" name="正方形/長方形 45"/>
          <p:cNvSpPr/>
          <p:nvPr/>
        </p:nvSpPr>
        <p:spPr>
          <a:xfrm>
            <a:off x="2332997" y="3646474"/>
            <a:ext cx="728102" cy="230530"/>
          </a:xfrm>
          <a:prstGeom prst="rect">
            <a:avLst/>
          </a:prstGeom>
          <a:solidFill>
            <a:srgbClr val="FFFFFF">
              <a:alpha val="50000"/>
            </a:srgbClr>
          </a:solidFill>
          <a:ln w="12700" cap="flat" cmpd="sng" algn="ctr">
            <a:noFill/>
            <a:prstDash val="solid"/>
            <a:miter lim="800000"/>
            <a:headEnd type="none" w="med" len="med"/>
            <a:tailEnd type="none" w="med" len="med"/>
          </a:ln>
        </p:spPr>
        <p:txBody>
          <a:bodyPr wrap="none" lIns="0" tIns="0" rIns="0" bIns="0" anchor="ctr" anchorCtr="0">
            <a:noAutofit/>
          </a:bodyPr>
          <a:lstStyle/>
          <a:p>
            <a:pPr algn="ctr" defTabSz="913079" fontAlgn="ctr" hangingPunct="0">
              <a:lnSpc>
                <a:spcPct val="105000"/>
              </a:lnSpc>
              <a:spcAft>
                <a:spcPct val="0"/>
              </a:spcAft>
            </a:pPr>
            <a:r>
              <a:rPr kumimoji="0" lang="ja-JP" altLang="en-US" sz="1200" b="1" kern="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提出書類等</a:t>
            </a:r>
            <a:endParaRPr kumimoji="0" lang="en-US" altLang="ja-JP" sz="1200" b="1" kern="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p>
            <a:pPr algn="ctr" defTabSz="913079" fontAlgn="ctr" hangingPunct="0">
              <a:lnSpc>
                <a:spcPct val="105000"/>
              </a:lnSpc>
              <a:spcAft>
                <a:spcPct val="0"/>
              </a:spcAft>
            </a:pPr>
            <a:r>
              <a:rPr kumimoji="0" lang="ja-JP" altLang="en-US" sz="1200" b="1" kern="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（英語）</a:t>
            </a:r>
            <a:endParaRPr kumimoji="0" lang="en-US" altLang="ja-JP" sz="900" b="1" kern="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7" name="右矢印 46"/>
          <p:cNvSpPr/>
          <p:nvPr/>
        </p:nvSpPr>
        <p:spPr>
          <a:xfrm>
            <a:off x="1970814" y="3010496"/>
            <a:ext cx="1505375" cy="368418"/>
          </a:xfrm>
          <a:prstGeom prst="rightArrow">
            <a:avLst/>
          </a:prstGeom>
          <a:gradFill flip="none" rotWithShape="1">
            <a:gsLst>
              <a:gs pos="43000">
                <a:srgbClr val="A2BBDC"/>
              </a:gs>
              <a:gs pos="100000">
                <a:schemeClr val="bg1"/>
              </a:gs>
            </a:gsLst>
            <a:lin ang="108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48" name="グループ化 47"/>
          <p:cNvGrpSpPr/>
          <p:nvPr/>
        </p:nvGrpSpPr>
        <p:grpSpPr>
          <a:xfrm>
            <a:off x="2436640" y="2840762"/>
            <a:ext cx="520816" cy="684818"/>
            <a:chOff x="1835471" y="2722334"/>
            <a:chExt cx="1083859" cy="1425159"/>
          </a:xfrm>
        </p:grpSpPr>
        <p:grpSp>
          <p:nvGrpSpPr>
            <p:cNvPr id="49" name="グループ化 48"/>
            <p:cNvGrpSpPr/>
            <p:nvPr/>
          </p:nvGrpSpPr>
          <p:grpSpPr>
            <a:xfrm>
              <a:off x="1865951" y="2722334"/>
              <a:ext cx="1053379" cy="1425159"/>
              <a:chOff x="2432720" y="3429000"/>
              <a:chExt cx="1224136" cy="1656184"/>
            </a:xfrm>
          </p:grpSpPr>
          <p:sp>
            <p:nvSpPr>
              <p:cNvPr id="51" name="正方形/長方形 50"/>
              <p:cNvSpPr/>
              <p:nvPr/>
            </p:nvSpPr>
            <p:spPr>
              <a:xfrm>
                <a:off x="2432720" y="3429000"/>
                <a:ext cx="1224136" cy="1656184"/>
              </a:xfrm>
              <a:prstGeom prst="rect">
                <a:avLst/>
              </a:prstGeom>
              <a:solidFill>
                <a:srgbClr val="FFFFFF"/>
              </a:solidFill>
              <a:ln cmpd="sng">
                <a:noFill/>
              </a:ln>
              <a:effectLst>
                <a:outerShdw blurRad="63500" sx="102000" sy="102000" algn="ctr" rotWithShape="0">
                  <a:srgbClr val="3D6AA7">
                    <a:alpha val="40000"/>
                  </a:srgbClr>
                </a:outerShdw>
              </a:effectLst>
              <a:extLst>
                <a:ext uri="{91240B29-F687-4F45-9708-019B960494DF}">
                  <a14:hiddenLine xmlns:a14="http://schemas.microsoft.com/office/drawing/2010/main" cmpd="sng">
                    <a:solidFill>
                      <a:srgbClr val="83A4D1"/>
                    </a:solidFill>
                  </a14:hiddenLine>
                </a:ext>
              </a:extLst>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52" name="直線コネクタ 51"/>
              <p:cNvCxnSpPr/>
              <p:nvPr/>
            </p:nvCxnSpPr>
            <p:spPr>
              <a:xfrm>
                <a:off x="2540732" y="357301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3" name="直線コネクタ 52"/>
              <p:cNvCxnSpPr/>
              <p:nvPr/>
            </p:nvCxnSpPr>
            <p:spPr>
              <a:xfrm>
                <a:off x="2540732" y="386104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4" name="直線コネクタ 53"/>
              <p:cNvCxnSpPr/>
              <p:nvPr/>
            </p:nvCxnSpPr>
            <p:spPr>
              <a:xfrm>
                <a:off x="2540732" y="393305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5" name="直線コネクタ 54"/>
              <p:cNvCxnSpPr/>
              <p:nvPr/>
            </p:nvCxnSpPr>
            <p:spPr>
              <a:xfrm>
                <a:off x="2540732" y="400506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6" name="直線コネクタ 55"/>
              <p:cNvCxnSpPr/>
              <p:nvPr/>
            </p:nvCxnSpPr>
            <p:spPr>
              <a:xfrm>
                <a:off x="2540732" y="407707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7" name="直線コネクタ 56"/>
              <p:cNvCxnSpPr/>
              <p:nvPr/>
            </p:nvCxnSpPr>
            <p:spPr>
              <a:xfrm>
                <a:off x="2540732" y="414908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8" name="直線コネクタ 57"/>
              <p:cNvCxnSpPr/>
              <p:nvPr/>
            </p:nvCxnSpPr>
            <p:spPr>
              <a:xfrm>
                <a:off x="2540732" y="422108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9" name="直線コネクタ 58"/>
              <p:cNvCxnSpPr/>
              <p:nvPr/>
            </p:nvCxnSpPr>
            <p:spPr>
              <a:xfrm>
                <a:off x="2540732" y="429309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60" name="直線コネクタ 59"/>
              <p:cNvCxnSpPr/>
              <p:nvPr/>
            </p:nvCxnSpPr>
            <p:spPr>
              <a:xfrm>
                <a:off x="2540732" y="436510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61" name="直線コネクタ 60"/>
              <p:cNvCxnSpPr/>
              <p:nvPr/>
            </p:nvCxnSpPr>
            <p:spPr>
              <a:xfrm>
                <a:off x="2540732" y="443711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62" name="直線コネクタ 61"/>
              <p:cNvCxnSpPr/>
              <p:nvPr/>
            </p:nvCxnSpPr>
            <p:spPr>
              <a:xfrm>
                <a:off x="2540732" y="450912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63" name="直線コネクタ 62"/>
              <p:cNvCxnSpPr/>
              <p:nvPr/>
            </p:nvCxnSpPr>
            <p:spPr>
              <a:xfrm>
                <a:off x="2540732" y="458112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64" name="直線コネクタ 63"/>
              <p:cNvCxnSpPr/>
              <p:nvPr/>
            </p:nvCxnSpPr>
            <p:spPr>
              <a:xfrm>
                <a:off x="2540732" y="465313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65" name="直線コネクタ 64"/>
              <p:cNvCxnSpPr/>
              <p:nvPr/>
            </p:nvCxnSpPr>
            <p:spPr>
              <a:xfrm>
                <a:off x="2540732" y="472514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66" name="直線コネクタ 65"/>
              <p:cNvCxnSpPr/>
              <p:nvPr/>
            </p:nvCxnSpPr>
            <p:spPr>
              <a:xfrm>
                <a:off x="2540732" y="479715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67" name="直線コネクタ 66"/>
              <p:cNvCxnSpPr/>
              <p:nvPr/>
            </p:nvCxnSpPr>
            <p:spPr>
              <a:xfrm>
                <a:off x="2540732" y="486916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68" name="直線コネクタ 67"/>
              <p:cNvCxnSpPr/>
              <p:nvPr/>
            </p:nvCxnSpPr>
            <p:spPr>
              <a:xfrm>
                <a:off x="2540732" y="494116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grpSp>
        <p:sp>
          <p:nvSpPr>
            <p:cNvPr id="50" name="テキスト ボックス 49"/>
            <p:cNvSpPr txBox="1"/>
            <p:nvPr/>
          </p:nvSpPr>
          <p:spPr>
            <a:xfrm>
              <a:off x="1835471" y="2792627"/>
              <a:ext cx="1056025" cy="352278"/>
            </a:xfrm>
            <a:prstGeom prst="rect">
              <a:avLst/>
            </a:prstGeom>
            <a:noFill/>
          </p:spPr>
          <p:txBody>
            <a:bodyPr wrap="square" lIns="0" rIns="0" rtlCol="0">
              <a:spAutoFit/>
            </a:bodyPr>
            <a:lstStyle/>
            <a:p>
              <a:pPr algn="ctr"/>
              <a:r>
                <a:rPr kumimoji="1" lang="en-US" altLang="ja-JP" sz="500" b="1" dirty="0">
                  <a:solidFill>
                    <a:srgbClr val="83A4D1"/>
                  </a:solidFill>
                  <a:latin typeface="Arial" panose="020B0604020202020204" pitchFamily="34" charset="0"/>
                  <a:ea typeface="ＭＳ Ｐゴシック" panose="020B0600070205080204" pitchFamily="50" charset="-128"/>
                  <a:cs typeface="Arial" panose="020B0604020202020204" pitchFamily="34" charset="0"/>
                </a:rPr>
                <a:t>Application</a:t>
              </a:r>
              <a:endParaRPr kumimoji="1" lang="ja-JP" altLang="en-US" sz="500" b="1" dirty="0">
                <a:solidFill>
                  <a:srgbClr val="83A4D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69" name="グループ化 7"/>
          <p:cNvGrpSpPr/>
          <p:nvPr/>
        </p:nvGrpSpPr>
        <p:grpSpPr>
          <a:xfrm>
            <a:off x="2827307" y="4094105"/>
            <a:ext cx="4251386" cy="288032"/>
            <a:chOff x="4944173" y="2113806"/>
            <a:chExt cx="5861371" cy="288032"/>
          </a:xfrm>
        </p:grpSpPr>
        <p:cxnSp>
          <p:nvCxnSpPr>
            <p:cNvPr id="70" name="直線コネクタ 69"/>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1"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外国人医師のライセンス取得の際に必要な提出書類等</a:t>
              </a:r>
              <a:endParaRPr lang="zh-TW" altLang="en-US" sz="1400" dirty="0">
                <a:solidFill>
                  <a:srgbClr val="000000"/>
                </a:solidFill>
                <a:latin typeface="Arial Black" pitchFamily="34" charset="0"/>
                <a:ea typeface="HGP創英角ｺﾞｼｯｸUB" pitchFamily="50" charset="-128"/>
              </a:endParaRPr>
            </a:p>
          </p:txBody>
        </p:sp>
      </p:grpSp>
      <p:graphicFrame>
        <p:nvGraphicFramePr>
          <p:cNvPr id="72" name="表 71"/>
          <p:cNvGraphicFramePr>
            <a:graphicFrameLocks noGrp="1"/>
          </p:cNvGraphicFramePr>
          <p:nvPr>
            <p:extLst>
              <p:ext uri="{D42A27DB-BD31-4B8C-83A1-F6EECF244321}">
                <p14:modId xmlns:p14="http://schemas.microsoft.com/office/powerpoint/2010/main" val="3764448692"/>
              </p:ext>
            </p:extLst>
          </p:nvPr>
        </p:nvGraphicFramePr>
        <p:xfrm>
          <a:off x="2864956" y="4454148"/>
          <a:ext cx="4176089" cy="1947912"/>
        </p:xfrm>
        <a:graphic>
          <a:graphicData uri="http://schemas.openxmlformats.org/drawingml/2006/table">
            <a:tbl>
              <a:tblPr firstRow="1" bandRow="1">
                <a:tableStyleId>{5C22544A-7EE6-4342-B048-85BDC9FD1C3A}</a:tableStyleId>
              </a:tblPr>
              <a:tblGrid>
                <a:gridCol w="355412">
                  <a:extLst>
                    <a:ext uri="{9D8B030D-6E8A-4147-A177-3AD203B41FA5}">
                      <a16:colId xmlns:a16="http://schemas.microsoft.com/office/drawing/2014/main" val="20000"/>
                    </a:ext>
                  </a:extLst>
                </a:gridCol>
                <a:gridCol w="3820677">
                  <a:extLst>
                    <a:ext uri="{9D8B030D-6E8A-4147-A177-3AD203B41FA5}">
                      <a16:colId xmlns:a16="http://schemas.microsoft.com/office/drawing/2014/main" val="20001"/>
                    </a:ext>
                  </a:extLst>
                </a:gridCol>
              </a:tblGrid>
              <a:tr h="243489">
                <a:tc>
                  <a:txBody>
                    <a:bodyPr/>
                    <a:lstStyle/>
                    <a:p>
                      <a:pPr marL="0" lvl="1" indent="0" algn="ctr" defTabSz="914400" eaLnBrk="1" hangingPunct="0">
                        <a:spcBef>
                          <a:spcPct val="0"/>
                        </a:spcBef>
                        <a:buClrTx/>
                        <a:buFontTx/>
                        <a:buNone/>
                      </a:pPr>
                      <a:r>
                        <a:rPr kumimoji="0" lang="en-US" altLang="ja-JP"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1</a:t>
                      </a:r>
                      <a:endParaRPr kumimoji="0" lang="ja-JP" altLang="en-US"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alpha val="0"/>
                        </a:srgbClr>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0" fontAlgn="base" latinLnBrk="0" hangingPunct="0">
                        <a:lnSpc>
                          <a:spcPct val="100000"/>
                        </a:lnSpc>
                        <a:spcBef>
                          <a:spcPct val="0"/>
                        </a:spcBef>
                        <a:spcAft>
                          <a:spcPct val="0"/>
                        </a:spcAft>
                        <a:buClrTx/>
                        <a:buSzTx/>
                        <a:buFontTx/>
                        <a:buNone/>
                        <a:tabLst/>
                        <a:defRPr/>
                      </a:pPr>
                      <a:r>
                        <a:rPr lang="ja-JP" altLang="en-US" sz="1000" b="0" dirty="0">
                          <a:solidFill>
                            <a:schemeClr val="tx1"/>
                          </a:solidFill>
                        </a:rPr>
                        <a:t>就労証明書（過去</a:t>
                      </a:r>
                      <a:r>
                        <a:rPr lang="en-US" altLang="ja-JP" sz="1000" b="0" dirty="0">
                          <a:solidFill>
                            <a:schemeClr val="tx1"/>
                          </a:solidFill>
                        </a:rPr>
                        <a:t>2</a:t>
                      </a:r>
                      <a:r>
                        <a:rPr lang="ja-JP" altLang="en-US" sz="1000" b="0" dirty="0">
                          <a:solidFill>
                            <a:schemeClr val="tx1"/>
                          </a:solidFill>
                        </a:rPr>
                        <a:t>年間に就労した全ての機関）</a:t>
                      </a:r>
                    </a:p>
                  </a:txBody>
                  <a:tcPr marL="72000" marR="72000" marT="0" marB="0" anchor="ctr">
                    <a:lnL w="12700" cap="flat" cmpd="sng" algn="ctr">
                      <a:solidFill>
                        <a:schemeClr val="bg1">
                          <a:lumMod val="50000"/>
                          <a:alpha val="0"/>
                        </a:schemeClr>
                      </a:solidFill>
                      <a:prstDash val="solid"/>
                      <a:round/>
                      <a:headEnd type="none" w="med" len="med"/>
                      <a:tailEnd type="none" w="med" len="med"/>
                    </a:lnL>
                    <a:lnR w="19050" cap="flat" cmpd="sng" algn="ctr">
                      <a:solidFill>
                        <a:srgbClr val="FFFFFF"/>
                      </a:solidFill>
                      <a:prstDash val="solid"/>
                      <a:round/>
                      <a:headEnd type="none" w="med" len="med"/>
                      <a:tailEnd type="none" w="med" len="med"/>
                    </a:lnR>
                    <a:lnT w="9525" cap="flat" cmpd="sng" algn="ctr">
                      <a:solidFill>
                        <a:srgbClr val="FFFFFF">
                          <a:alpha val="0"/>
                        </a:srgbClr>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0"/>
                  </a:ext>
                </a:extLst>
              </a:tr>
              <a:tr h="243489">
                <a:tc>
                  <a:txBody>
                    <a:bodyPr/>
                    <a:lstStyle/>
                    <a:p>
                      <a:pPr marL="0" lvl="1" indent="0" algn="ctr" defTabSz="914400" eaLnBrk="1" hangingPunct="0">
                        <a:spcBef>
                          <a:spcPct val="0"/>
                        </a:spcBef>
                        <a:buClrTx/>
                        <a:buFontTx/>
                        <a:buNone/>
                      </a:pPr>
                      <a:r>
                        <a:rPr kumimoji="0" lang="en-US" altLang="ja-JP"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a:t>
                      </a:r>
                      <a:endParaRPr kumimoji="0" lang="ja-JP" altLang="en-US"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0" fontAlgn="base" latinLnBrk="0" hangingPunct="0">
                        <a:lnSpc>
                          <a:spcPct val="100000"/>
                        </a:lnSpc>
                        <a:spcBef>
                          <a:spcPct val="0"/>
                        </a:spcBef>
                        <a:spcAft>
                          <a:spcPct val="0"/>
                        </a:spcAft>
                        <a:buClrTx/>
                        <a:buSzTx/>
                        <a:buFontTx/>
                        <a:buNone/>
                        <a:tabLst/>
                      </a:pPr>
                      <a:r>
                        <a:rPr kumimoji="1" lang="ja-JP" altLang="en-US" sz="1000" b="0" i="0" u="none" strike="noStrike" kern="1200" cap="none" spc="0" normalizeH="0" baseline="0" dirty="0" bmk="">
                          <a:ln>
                            <a:noFill/>
                          </a:ln>
                          <a:solidFill>
                            <a:schemeClr val="tx1"/>
                          </a:solidFill>
                          <a:effectLst/>
                          <a:uLnTx/>
                          <a:uFillTx/>
                          <a:latin typeface="+mn-lt"/>
                          <a:ea typeface="+mn-ea"/>
                          <a:cs typeface="+mn-cs"/>
                        </a:rPr>
                        <a:t>学位証明書、その他の医師認定証明書類のコピー</a:t>
                      </a:r>
                    </a:p>
                  </a:txBody>
                  <a:tcPr marL="72000" marR="72000" marT="0" marB="0" anchor="ctr">
                    <a:lnL w="12700" cap="flat" cmpd="sng" algn="ctr">
                      <a:solidFill>
                        <a:schemeClr val="bg1">
                          <a:lumMod val="50000"/>
                          <a:alpha val="0"/>
                        </a:schemeClr>
                      </a:solidFill>
                      <a:prstDash val="solid"/>
                      <a:round/>
                      <a:headEnd type="none" w="med" len="med"/>
                      <a:tailEnd type="none" w="med" len="med"/>
                    </a:lnL>
                    <a:lnR w="19050"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1"/>
                  </a:ext>
                </a:extLst>
              </a:tr>
              <a:tr h="243489">
                <a:tc>
                  <a:txBody>
                    <a:bodyPr/>
                    <a:lstStyle/>
                    <a:p>
                      <a:pPr marL="0" lvl="1" indent="0" algn="ctr" defTabSz="914400" eaLnBrk="1" hangingPunct="0">
                        <a:spcBef>
                          <a:spcPct val="0"/>
                        </a:spcBef>
                        <a:buClrTx/>
                        <a:buFontTx/>
                        <a:buNone/>
                      </a:pPr>
                      <a:r>
                        <a:rPr kumimoji="0" lang="en-US" altLang="ja-JP"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3</a:t>
                      </a:r>
                      <a:endParaRPr kumimoji="0" lang="ja-JP" altLang="en-US"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0" fontAlgn="base" latinLnBrk="0" hangingPunct="0">
                        <a:lnSpc>
                          <a:spcPct val="100000"/>
                        </a:lnSpc>
                        <a:spcBef>
                          <a:spcPct val="0"/>
                        </a:spcBef>
                        <a:spcAft>
                          <a:spcPct val="0"/>
                        </a:spcAft>
                        <a:buClrTx/>
                        <a:buSzTx/>
                        <a:buFontTx/>
                        <a:buNone/>
                        <a:tabLst/>
                        <a:defRPr/>
                      </a:pPr>
                      <a:r>
                        <a:rPr kumimoji="0" lang="ja-JP" altLang="en-US" sz="950" b="0" i="0" u="none" strike="noStrike" cap="none" normalizeH="0" baseline="0" dirty="0" bmk="">
                          <a:ln>
                            <a:noFill/>
                          </a:ln>
                          <a:solidFill>
                            <a:schemeClr val="tx1"/>
                          </a:solidFill>
                          <a:effectLst/>
                          <a:latin typeface="+mn-ea"/>
                          <a:ea typeface="+mn-ea"/>
                        </a:rPr>
                        <a:t>現在の医師免許の証明書のコピー</a:t>
                      </a:r>
                    </a:p>
                  </a:txBody>
                  <a:tcPr marL="72000" marR="72000" marT="0" marB="0" anchor="ctr">
                    <a:lnL w="12700" cap="flat" cmpd="sng" algn="ctr">
                      <a:solidFill>
                        <a:schemeClr val="bg1">
                          <a:lumMod val="50000"/>
                          <a:alpha val="0"/>
                        </a:schemeClr>
                      </a:solidFill>
                      <a:prstDash val="solid"/>
                      <a:round/>
                      <a:headEnd type="none" w="med" len="med"/>
                      <a:tailEnd type="none" w="med" len="med"/>
                    </a:lnL>
                    <a:lnR w="19050"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2"/>
                  </a:ext>
                </a:extLst>
              </a:tr>
              <a:tr h="243489">
                <a:tc>
                  <a:txBody>
                    <a:bodyPr/>
                    <a:lstStyle/>
                    <a:p>
                      <a:pPr marL="0" lvl="1" indent="0" algn="ctr" defTabSz="914400" eaLnBrk="1" hangingPunct="0">
                        <a:spcBef>
                          <a:spcPct val="0"/>
                        </a:spcBef>
                        <a:buClrTx/>
                        <a:buFontTx/>
                        <a:buNone/>
                      </a:pPr>
                      <a:r>
                        <a:rPr kumimoji="0" lang="en-US" altLang="ja-JP"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4</a:t>
                      </a:r>
                      <a:endParaRPr kumimoji="0" lang="ja-JP" altLang="en-US"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0" fontAlgn="base" latinLnBrk="0" hangingPunct="0">
                        <a:lnSpc>
                          <a:spcPct val="100000"/>
                        </a:lnSpc>
                        <a:spcBef>
                          <a:spcPct val="0"/>
                        </a:spcBef>
                        <a:spcAft>
                          <a:spcPct val="0"/>
                        </a:spcAft>
                        <a:buClrTx/>
                        <a:buSzTx/>
                        <a:buFontTx/>
                        <a:buNone/>
                        <a:tabLst/>
                        <a:defRPr/>
                      </a:pPr>
                      <a:r>
                        <a:rPr kumimoji="0" lang="ja-JP" altLang="en-US" sz="950" b="0" i="0" u="none" strike="noStrike" cap="none" normalizeH="0" baseline="0" dirty="0" bmk="">
                          <a:ln>
                            <a:noFill/>
                          </a:ln>
                          <a:solidFill>
                            <a:schemeClr val="tx1"/>
                          </a:solidFill>
                          <a:effectLst/>
                          <a:latin typeface="+mn-ea"/>
                          <a:ea typeface="+mn-ea"/>
                        </a:rPr>
                        <a:t>履歴書のコピー</a:t>
                      </a:r>
                    </a:p>
                  </a:txBody>
                  <a:tcPr marL="72000" marR="72000" marT="0" marB="0" anchor="ctr">
                    <a:lnL w="12700" cap="flat" cmpd="sng" algn="ctr">
                      <a:solidFill>
                        <a:schemeClr val="bg1">
                          <a:lumMod val="50000"/>
                          <a:alpha val="0"/>
                        </a:schemeClr>
                      </a:solidFill>
                      <a:prstDash val="solid"/>
                      <a:round/>
                      <a:headEnd type="none" w="med" len="med"/>
                      <a:tailEnd type="none" w="med" len="med"/>
                    </a:lnL>
                    <a:lnR w="19050"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3"/>
                  </a:ext>
                </a:extLst>
              </a:tr>
              <a:tr h="243489">
                <a:tc>
                  <a:txBody>
                    <a:bodyPr/>
                    <a:lstStyle/>
                    <a:p>
                      <a:pPr marL="0" lvl="1" indent="0" algn="ctr" defTabSz="914400" eaLnBrk="1" hangingPunct="0">
                        <a:spcBef>
                          <a:spcPct val="0"/>
                        </a:spcBef>
                        <a:buClrTx/>
                        <a:buFontTx/>
                        <a:buNone/>
                      </a:pPr>
                      <a:r>
                        <a:rPr kumimoji="0" lang="en-US" altLang="ja-JP"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5</a:t>
                      </a:r>
                      <a:endParaRPr kumimoji="0" lang="ja-JP" altLang="en-US"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0" fontAlgn="base" latinLnBrk="0" hangingPunct="0">
                        <a:lnSpc>
                          <a:spcPct val="100000"/>
                        </a:lnSpc>
                        <a:spcBef>
                          <a:spcPct val="0"/>
                        </a:spcBef>
                        <a:spcAft>
                          <a:spcPct val="0"/>
                        </a:spcAft>
                        <a:buClrTx/>
                        <a:buSzTx/>
                        <a:buFontTx/>
                        <a:buNone/>
                        <a:tabLst/>
                        <a:defRPr/>
                      </a:pPr>
                      <a:r>
                        <a:rPr kumimoji="0" lang="ja-JP" altLang="en-US" sz="950" b="0" i="0" u="none" strike="noStrike" cap="none" normalizeH="0" baseline="0" dirty="0" bmk="">
                          <a:ln>
                            <a:noFill/>
                          </a:ln>
                          <a:solidFill>
                            <a:schemeClr val="tx1"/>
                          </a:solidFill>
                          <a:effectLst/>
                          <a:latin typeface="+mn-ea"/>
                          <a:ea typeface="+mn-ea"/>
                        </a:rPr>
                        <a:t>パスポート、在留許可書、またはビザのコピー</a:t>
                      </a:r>
                    </a:p>
                  </a:txBody>
                  <a:tcPr marL="72000" marR="72000" marT="0" marB="0" anchor="ctr">
                    <a:lnL w="12700" cap="flat" cmpd="sng" algn="ctr">
                      <a:solidFill>
                        <a:schemeClr val="bg1">
                          <a:lumMod val="50000"/>
                          <a:alpha val="0"/>
                        </a:schemeClr>
                      </a:solidFill>
                      <a:prstDash val="solid"/>
                      <a:round/>
                      <a:headEnd type="none" w="med" len="med"/>
                      <a:tailEnd type="none" w="med" len="med"/>
                    </a:lnL>
                    <a:lnR w="19050"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4"/>
                  </a:ext>
                </a:extLst>
              </a:tr>
              <a:tr h="243489">
                <a:tc>
                  <a:txBody>
                    <a:bodyPr/>
                    <a:lstStyle/>
                    <a:p>
                      <a:pPr marL="0" lvl="1" indent="0" algn="ctr" defTabSz="914400" eaLnBrk="1" hangingPunct="0">
                        <a:spcBef>
                          <a:spcPct val="0"/>
                        </a:spcBef>
                        <a:buClrTx/>
                        <a:buFontTx/>
                        <a:buNone/>
                      </a:pPr>
                      <a:r>
                        <a:rPr kumimoji="0" lang="en-US" altLang="ja-JP"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6</a:t>
                      </a:r>
                      <a:endParaRPr kumimoji="0" lang="ja-JP" altLang="en-US"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0" fontAlgn="base" latinLnBrk="0" hangingPunct="0">
                        <a:lnSpc>
                          <a:spcPct val="100000"/>
                        </a:lnSpc>
                        <a:spcBef>
                          <a:spcPct val="0"/>
                        </a:spcBef>
                        <a:spcAft>
                          <a:spcPct val="0"/>
                        </a:spcAft>
                        <a:buClrTx/>
                        <a:buSzTx/>
                        <a:buFontTx/>
                        <a:buNone/>
                        <a:tabLst/>
                        <a:defRPr/>
                      </a:pPr>
                      <a:r>
                        <a:rPr kumimoji="0" lang="ja-JP" altLang="en-US" sz="950" b="0" i="0" u="none" strike="noStrike" cap="none" normalizeH="0" baseline="0" dirty="0" bmk="">
                          <a:ln>
                            <a:noFill/>
                          </a:ln>
                          <a:solidFill>
                            <a:schemeClr val="tx1"/>
                          </a:solidFill>
                          <a:effectLst/>
                          <a:latin typeface="+mn-ea"/>
                          <a:ea typeface="+mn-ea"/>
                        </a:rPr>
                        <a:t>写真</a:t>
                      </a:r>
                      <a:r>
                        <a:rPr kumimoji="0" lang="en-US" altLang="ja-JP" sz="950" b="0" i="0" u="none" strike="noStrike" cap="none" normalizeH="0" baseline="0" dirty="0" bmk="">
                          <a:ln>
                            <a:noFill/>
                          </a:ln>
                          <a:solidFill>
                            <a:schemeClr val="tx1"/>
                          </a:solidFill>
                          <a:effectLst/>
                          <a:latin typeface="+mn-ea"/>
                          <a:ea typeface="+mn-ea"/>
                        </a:rPr>
                        <a:t>2</a:t>
                      </a:r>
                      <a:r>
                        <a:rPr kumimoji="0" lang="ja-JP" altLang="en-US" sz="950" b="0" i="0" u="none" strike="noStrike" cap="none" normalizeH="0" baseline="0" dirty="0" bmk="">
                          <a:ln>
                            <a:noFill/>
                          </a:ln>
                          <a:solidFill>
                            <a:schemeClr val="tx1"/>
                          </a:solidFill>
                          <a:effectLst/>
                          <a:latin typeface="+mn-ea"/>
                          <a:ea typeface="+mn-ea"/>
                        </a:rPr>
                        <a:t>枚（パスポートサイズ）</a:t>
                      </a:r>
                    </a:p>
                  </a:txBody>
                  <a:tcPr marL="72000" marR="72000" marT="0" marB="0" anchor="ctr">
                    <a:lnL w="12700" cap="flat" cmpd="sng" algn="ctr">
                      <a:solidFill>
                        <a:schemeClr val="bg1">
                          <a:lumMod val="50000"/>
                          <a:alpha val="0"/>
                        </a:schemeClr>
                      </a:solidFill>
                      <a:prstDash val="solid"/>
                      <a:round/>
                      <a:headEnd type="none" w="med" len="med"/>
                      <a:tailEnd type="none" w="med" len="med"/>
                    </a:lnL>
                    <a:lnR w="19050"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5"/>
                  </a:ext>
                </a:extLst>
              </a:tr>
              <a:tr h="243489">
                <a:tc>
                  <a:txBody>
                    <a:bodyPr/>
                    <a:lstStyle/>
                    <a:p>
                      <a:pPr marL="0" lvl="1" indent="0" algn="ctr" defTabSz="914400" eaLnBrk="1" hangingPunct="0">
                        <a:spcBef>
                          <a:spcPct val="0"/>
                        </a:spcBef>
                        <a:buClrTx/>
                        <a:buFontTx/>
                        <a:buNone/>
                      </a:pPr>
                      <a:r>
                        <a:rPr kumimoji="0" lang="en-US" altLang="ja-JP"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7</a:t>
                      </a:r>
                      <a:endParaRPr kumimoji="0" lang="ja-JP" altLang="en-US"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0" fontAlgn="base" latinLnBrk="0" hangingPunct="0">
                        <a:lnSpc>
                          <a:spcPct val="100000"/>
                        </a:lnSpc>
                        <a:spcBef>
                          <a:spcPct val="0"/>
                        </a:spcBef>
                        <a:spcAft>
                          <a:spcPct val="0"/>
                        </a:spcAft>
                        <a:buClrTx/>
                        <a:buSzTx/>
                        <a:buFontTx/>
                        <a:buNone/>
                        <a:tabLst/>
                        <a:defRPr/>
                      </a:pPr>
                      <a:r>
                        <a:rPr kumimoji="0" lang="ja-JP" altLang="en-US" sz="950" b="0" i="0" u="none" strike="noStrike" cap="none" normalizeH="0" baseline="0" dirty="0" bmk="">
                          <a:ln>
                            <a:noFill/>
                          </a:ln>
                          <a:solidFill>
                            <a:schemeClr val="tx1"/>
                          </a:solidFill>
                          <a:effectLst/>
                          <a:latin typeface="+mn-ea"/>
                          <a:ea typeface="+mn-ea"/>
                        </a:rPr>
                        <a:t>医師申込書（就労予定先の医療機関から交付される）</a:t>
                      </a:r>
                    </a:p>
                  </a:txBody>
                  <a:tcPr marL="72000" marR="72000" marT="0" marB="0" anchor="ctr">
                    <a:lnL w="12700" cap="flat" cmpd="sng" algn="ctr">
                      <a:solidFill>
                        <a:schemeClr val="bg1">
                          <a:lumMod val="50000"/>
                          <a:alpha val="0"/>
                        </a:schemeClr>
                      </a:solidFill>
                      <a:prstDash val="solid"/>
                      <a:round/>
                      <a:headEnd type="none" w="med" len="med"/>
                      <a:tailEnd type="none" w="med" len="med"/>
                    </a:lnL>
                    <a:lnR w="19050"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6"/>
                  </a:ext>
                </a:extLst>
              </a:tr>
              <a:tr h="243489">
                <a:tc>
                  <a:txBody>
                    <a:bodyPr/>
                    <a:lstStyle/>
                    <a:p>
                      <a:pPr marL="0" lvl="1" indent="0" algn="ctr" defTabSz="914400" eaLnBrk="1" hangingPunct="0">
                        <a:spcBef>
                          <a:spcPct val="0"/>
                        </a:spcBef>
                        <a:buClrTx/>
                        <a:buFontTx/>
                        <a:buNone/>
                      </a:pPr>
                      <a:r>
                        <a:rPr kumimoji="0" lang="en-US" altLang="ja-JP"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8</a:t>
                      </a:r>
                      <a:endParaRPr kumimoji="0" lang="ja-JP" altLang="en-US"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0" fontAlgn="base" latinLnBrk="0" hangingPunct="0">
                        <a:lnSpc>
                          <a:spcPct val="100000"/>
                        </a:lnSpc>
                        <a:spcBef>
                          <a:spcPct val="0"/>
                        </a:spcBef>
                        <a:spcAft>
                          <a:spcPct val="0"/>
                        </a:spcAft>
                        <a:buClrTx/>
                        <a:buSzTx/>
                        <a:buFontTx/>
                        <a:buNone/>
                        <a:tabLst/>
                        <a:defRPr/>
                      </a:pPr>
                      <a:r>
                        <a:rPr kumimoji="0" lang="ja-JP" altLang="en-US" sz="950" b="0" i="0" u="none" strike="noStrike" cap="none" normalizeH="0" baseline="0" dirty="0" bmk="">
                          <a:ln>
                            <a:noFill/>
                          </a:ln>
                          <a:solidFill>
                            <a:schemeClr val="tx1"/>
                          </a:solidFill>
                          <a:effectLst/>
                          <a:latin typeface="+mn-ea"/>
                          <a:ea typeface="+mn-ea"/>
                        </a:rPr>
                        <a:t>手数料</a:t>
                      </a:r>
                      <a:endParaRPr kumimoji="0" lang="en-US" altLang="ja-JP" sz="950" b="0" i="0" u="none" strike="noStrike" cap="none" normalizeH="0" baseline="30000" dirty="0" bmk="">
                        <a:ln>
                          <a:noFill/>
                        </a:ln>
                        <a:solidFill>
                          <a:schemeClr val="tx1"/>
                        </a:solidFill>
                        <a:effectLst/>
                        <a:latin typeface="+mn-ea"/>
                        <a:ea typeface="+mn-ea"/>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19050"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46692011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3D7128D9-1107-46E6-8BB2-6480A0844854}"/>
              </a:ext>
            </a:extLst>
          </p:cNvPr>
          <p:cNvGraphicFramePr>
            <a:graphicFrameLocks noChangeAspect="1"/>
          </p:cNvGraphicFramePr>
          <p:nvPr>
            <p:custDataLst>
              <p:tags r:id="rId1"/>
            </p:custDataLst>
            <p:extLst>
              <p:ext uri="{D42A27DB-BD31-4B8C-83A1-F6EECF244321}">
                <p14:modId xmlns:p14="http://schemas.microsoft.com/office/powerpoint/2010/main" val="6931289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6" name="Object 5" hidden="1">
                        <a:extLst>
                          <a:ext uri="{FF2B5EF4-FFF2-40B4-BE49-F238E27FC236}">
                            <a16:creationId xmlns:a16="http://schemas.microsoft.com/office/drawing/2014/main" id="{3D7128D9-1107-46E6-8BB2-6480A084485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7DC4FD57-60A0-4921-BC79-3C966AA7E7FB}"/>
              </a:ext>
            </a:extLst>
          </p:cNvPr>
          <p:cNvSpPr>
            <a:spLocks noGrp="1"/>
          </p:cNvSpPr>
          <p:nvPr>
            <p:ph type="title"/>
          </p:nvPr>
        </p:nvSpPr>
        <p:spPr/>
        <p:txBody>
          <a:bodyPr vert="horz"/>
          <a:lstStyle/>
          <a:p>
            <a:r>
              <a:rPr lang="ja-JP" altLang="en-US" dirty="0"/>
              <a:t>サウジアラビア／医療関連／制度</a:t>
            </a:r>
            <a:endParaRPr kumimoji="1" lang="en-US" dirty="0"/>
          </a:p>
        </p:txBody>
      </p:sp>
      <p:sp>
        <p:nvSpPr>
          <p:cNvPr id="3" name="Text Placeholder 2">
            <a:extLst>
              <a:ext uri="{FF2B5EF4-FFF2-40B4-BE49-F238E27FC236}">
                <a16:creationId xmlns:a16="http://schemas.microsoft.com/office/drawing/2014/main" id="{8F2E285A-DF87-4FFC-B441-183B88D0A788}"/>
              </a:ext>
            </a:extLst>
          </p:cNvPr>
          <p:cNvSpPr>
            <a:spLocks noGrp="1"/>
          </p:cNvSpPr>
          <p:nvPr>
            <p:ph type="body" sz="quarter" idx="15"/>
          </p:nvPr>
        </p:nvSpPr>
        <p:spPr>
          <a:xfrm>
            <a:off x="200025" y="508610"/>
            <a:ext cx="9505950" cy="400110"/>
          </a:xfrm>
        </p:spPr>
        <p:txBody>
          <a:bodyPr>
            <a:spAutoFit/>
          </a:bodyPr>
          <a:lstStyle/>
          <a:p>
            <a:r>
              <a:rPr lang="ja-JP" altLang="en-US" dirty="0"/>
              <a:t>医療情報・個人情報保護、データサーバーの置き場に関する法規制、ガイドライン</a:t>
            </a:r>
            <a:endParaRPr kumimoji="1" lang="en-US" dirty="0"/>
          </a:p>
        </p:txBody>
      </p:sp>
      <p:sp>
        <p:nvSpPr>
          <p:cNvPr id="7" name="テキスト ボックス 6">
            <a:extLst>
              <a:ext uri="{FF2B5EF4-FFF2-40B4-BE49-F238E27FC236}">
                <a16:creationId xmlns:a16="http://schemas.microsoft.com/office/drawing/2014/main" id="{22D3851D-E215-4496-8B99-C7D42B627DF2}"/>
              </a:ext>
            </a:extLst>
          </p:cNvPr>
          <p:cNvSpPr txBox="1"/>
          <p:nvPr/>
        </p:nvSpPr>
        <p:spPr>
          <a:xfrm>
            <a:off x="200472" y="1124744"/>
            <a:ext cx="9505056" cy="4079258"/>
          </a:xfrm>
          <a:prstGeom prst="rect">
            <a:avLst/>
          </a:prstGeom>
          <a:noFill/>
        </p:spPr>
        <p:txBody>
          <a:bodyPr wrap="square" lIns="0" tIns="0" rIns="0" bIns="0" rtlCol="0">
            <a:spAutoFit/>
          </a:bodyPr>
          <a:lstStyle/>
          <a:p>
            <a:pPr algn="just">
              <a:lnSpc>
                <a:spcPct val="110000"/>
              </a:lnSpc>
              <a:spcAft>
                <a:spcPts val="200"/>
              </a:spcAft>
              <a:buClr>
                <a:srgbClr val="5F8AC3"/>
              </a:buClr>
            </a:pP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医療情報・個人情報保護について</a:t>
            </a: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t>2021</a:t>
            </a:r>
            <a:r>
              <a:rPr lang="ja-JP" altLang="en-US" sz="1400" dirty="0"/>
              <a:t>年</a:t>
            </a:r>
            <a:r>
              <a:rPr lang="en-US" altLang="ja-JP" sz="1400" dirty="0"/>
              <a:t>9</a:t>
            </a:r>
            <a:r>
              <a:rPr lang="ja-JP" altLang="en-US" sz="1400" dirty="0"/>
              <a:t>月</a:t>
            </a:r>
            <a:r>
              <a:rPr lang="en-US" altLang="ja-JP" sz="1400" dirty="0"/>
              <a:t>17</a:t>
            </a:r>
            <a:r>
              <a:rPr lang="ja-JP" altLang="en-US" sz="1400" dirty="0"/>
              <a:t>日付の勅令</a:t>
            </a:r>
            <a:r>
              <a:rPr lang="en-US" altLang="ja-JP" sz="1400" dirty="0"/>
              <a:t>M/19</a:t>
            </a:r>
            <a:r>
              <a:rPr lang="ja-JP" altLang="en-US" sz="1400" dirty="0"/>
              <a:t>によって、サウジアラビア初のデータ保護法（「</a:t>
            </a:r>
            <a:r>
              <a:rPr lang="en-US" altLang="ja-JP" sz="1400" dirty="0"/>
              <a:t>PDPL</a:t>
            </a:r>
            <a:r>
              <a:rPr lang="ja-JP" altLang="en-US" sz="1400" dirty="0"/>
              <a:t>」）が施行された。</a:t>
            </a:r>
          </a:p>
          <a:p>
            <a:pPr algn="just">
              <a:lnSpc>
                <a:spcPct val="110000"/>
              </a:lnSpc>
              <a:spcAft>
                <a:spcPts val="200"/>
              </a:spcAft>
              <a:buClr>
                <a:srgbClr val="5F8AC3"/>
              </a:buClr>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データサーバーの置き場について</a:t>
            </a: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t>2021</a:t>
            </a:r>
            <a:r>
              <a:rPr lang="ja-JP" altLang="en-US" sz="1400" dirty="0"/>
              <a:t>年</a:t>
            </a:r>
            <a:r>
              <a:rPr lang="en-US" altLang="ja-JP" sz="1400" dirty="0"/>
              <a:t>12</a:t>
            </a:r>
            <a:r>
              <a:rPr lang="ja-JP" altLang="en-US" sz="1400" dirty="0"/>
              <a:t>月時点ではデータサーバーの置き場に関する法規制・ガイドラインは確認されなかった。</a:t>
            </a:r>
            <a:endParaRPr lang="en-US" altLang="ja-JP" sz="1400" dirty="0"/>
          </a:p>
          <a:p>
            <a:pPr marL="190500" indent="-190500" algn="just">
              <a:lnSpc>
                <a:spcPct val="110000"/>
              </a:lnSpc>
              <a:spcAft>
                <a:spcPts val="200"/>
              </a:spcAft>
              <a:buClr>
                <a:srgbClr val="5F8AC3"/>
              </a:buClr>
              <a:buFont typeface="Wingdings" panose="05000000000000000000" pitchFamily="2" charset="2"/>
              <a:buChar char="n"/>
            </a:pPr>
            <a:r>
              <a:rPr lang="ja-JP" altLang="en-US" sz="1400" dirty="0"/>
              <a:t>データの取り扱いに関し、必要なデータ、データ共有要求の背景にある目的、データの転送および保存の仕組み、データのセキュリティ管理、およびデータ廃棄の仕組みなど、データ共有の目的を成功させるために必要なすべての情報を公開することが求められる。また、すべてのデータは、適用されるデータ処分規則に準拠して、安全に処分される必要がある。</a:t>
            </a: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t>加えて、紙ベースのデータはすべてシュレッダーを使用して廃棄、デジタル上で廃棄されたすべてのデータの詳細なログは維持されなければならない。</a:t>
            </a:r>
          </a:p>
        </p:txBody>
      </p:sp>
      <p:sp>
        <p:nvSpPr>
          <p:cNvPr id="9" name="テキスト ボックス 14">
            <a:extLst>
              <a:ext uri="{FF2B5EF4-FFF2-40B4-BE49-F238E27FC236}">
                <a16:creationId xmlns:a16="http://schemas.microsoft.com/office/drawing/2014/main" id="{CC6672FD-0437-41D9-91B3-63ADB1E90261}"/>
              </a:ext>
            </a:extLst>
          </p:cNvPr>
          <p:cNvSpPr txBox="1"/>
          <p:nvPr/>
        </p:nvSpPr>
        <p:spPr>
          <a:xfrm>
            <a:off x="200025" y="6422867"/>
            <a:ext cx="9073008" cy="246221"/>
          </a:xfrm>
          <a:prstGeom prst="rect">
            <a:avLst/>
          </a:prstGeom>
          <a:noFill/>
        </p:spPr>
        <p:txBody>
          <a:bodyPr wrap="square" lIns="0" tIns="0" rIns="0" bIns="0" rtlCol="0">
            <a:sp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OneTrust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DataGuidance</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Saudi Arabia: New Personal Data Protection Law – What you need to know</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National Data Management Office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National Data Governance Interim Regulations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2020/06/01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graphicFrame>
        <p:nvGraphicFramePr>
          <p:cNvPr id="10" name="表 7">
            <a:extLst>
              <a:ext uri="{FF2B5EF4-FFF2-40B4-BE49-F238E27FC236}">
                <a16:creationId xmlns:a16="http://schemas.microsoft.com/office/drawing/2014/main" id="{704FB2A3-DC09-42B5-A021-1CDFCE517090}"/>
              </a:ext>
            </a:extLst>
          </p:cNvPr>
          <p:cNvGraphicFramePr>
            <a:graphicFrameLocks noGrp="1"/>
          </p:cNvGraphicFramePr>
          <p:nvPr>
            <p:extLst>
              <p:ext uri="{D42A27DB-BD31-4B8C-83A1-F6EECF244321}">
                <p14:modId xmlns:p14="http://schemas.microsoft.com/office/powerpoint/2010/main" val="263565898"/>
              </p:ext>
            </p:extLst>
          </p:nvPr>
        </p:nvGraphicFramePr>
        <p:xfrm>
          <a:off x="200025" y="1700808"/>
          <a:ext cx="9505056" cy="1238962"/>
        </p:xfrm>
        <a:graphic>
          <a:graphicData uri="http://schemas.openxmlformats.org/drawingml/2006/table">
            <a:tbl>
              <a:tblPr firstRow="1" bandRow="1">
                <a:tableStyleId>{5C22544A-7EE6-4342-B048-85BDC9FD1C3A}</a:tableStyleId>
              </a:tblPr>
              <a:tblGrid>
                <a:gridCol w="5041007">
                  <a:extLst>
                    <a:ext uri="{9D8B030D-6E8A-4147-A177-3AD203B41FA5}">
                      <a16:colId xmlns:a16="http://schemas.microsoft.com/office/drawing/2014/main" val="20002"/>
                    </a:ext>
                  </a:extLst>
                </a:gridCol>
                <a:gridCol w="2304256">
                  <a:extLst>
                    <a:ext uri="{9D8B030D-6E8A-4147-A177-3AD203B41FA5}">
                      <a16:colId xmlns:a16="http://schemas.microsoft.com/office/drawing/2014/main" val="3821560009"/>
                    </a:ext>
                  </a:extLst>
                </a:gridCol>
                <a:gridCol w="2159793">
                  <a:extLst>
                    <a:ext uri="{9D8B030D-6E8A-4147-A177-3AD203B41FA5}">
                      <a16:colId xmlns:a16="http://schemas.microsoft.com/office/drawing/2014/main" val="4130878855"/>
                    </a:ext>
                  </a:extLst>
                </a:gridCol>
              </a:tblGrid>
              <a:tr h="125725">
                <a:tc>
                  <a:txBody>
                    <a:bodyPr/>
                    <a:lstStyle/>
                    <a:p>
                      <a:pPr algn="ctr" fontAlgn="ctr" hangingPunct="0"/>
                      <a:r>
                        <a:rPr kumimoji="1" lang="en-US" altLang="ja-JP" sz="1050" b="1" kern="1200" dirty="0">
                          <a:solidFill>
                            <a:schemeClr val="bg1"/>
                          </a:solidFill>
                          <a:latin typeface="+mj-lt"/>
                          <a:ea typeface="HGP創英角ｺﾞｼｯｸUB" panose="020B0900000000000000" pitchFamily="50" charset="-128"/>
                          <a:cs typeface="Arial" panose="020B0604020202020204" pitchFamily="34" charset="0"/>
                        </a:rPr>
                        <a:t>PDPL</a:t>
                      </a:r>
                      <a:r>
                        <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概要</a:t>
                      </a: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管理者の義務</a:t>
                      </a: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健康データの処理</a:t>
                      </a: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544863">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lang="en-US" altLang="ja-JP" sz="1000" dirty="0"/>
                        <a:t>PDPL</a:t>
                      </a:r>
                      <a:r>
                        <a:rPr lang="ja-JP" altLang="en-US" sz="1000" dirty="0"/>
                        <a:t>では、サウジアラビアデータ・人工知能庁（以下、</a:t>
                      </a:r>
                      <a:r>
                        <a:rPr lang="en-US" altLang="ja-JP" sz="1000" dirty="0"/>
                        <a:t>SDAIA</a:t>
                      </a:r>
                      <a:r>
                        <a:rPr lang="ja-JP" altLang="en-US" sz="1000" dirty="0"/>
                        <a:t>）を、当初</a:t>
                      </a:r>
                      <a:r>
                        <a:rPr lang="en-US" altLang="ja-JP" sz="1000" dirty="0"/>
                        <a:t>2</a:t>
                      </a:r>
                      <a:r>
                        <a:rPr lang="ja-JP" altLang="en-US" sz="1000" dirty="0"/>
                        <a:t>年間は</a:t>
                      </a:r>
                      <a:r>
                        <a:rPr lang="en-US" altLang="ja-JP" sz="1000" dirty="0"/>
                        <a:t>PDPL</a:t>
                      </a:r>
                      <a:r>
                        <a:rPr lang="ja-JP" altLang="en-US" sz="1000" dirty="0"/>
                        <a:t>の実施を監督・執行する責任を負う主務機関として指定しているが、監督の役割は</a:t>
                      </a:r>
                      <a:r>
                        <a:rPr lang="en-US" altLang="ja-JP" sz="1000" dirty="0"/>
                        <a:t>SDAIA</a:t>
                      </a:r>
                      <a:r>
                        <a:rPr lang="ja-JP" altLang="en-US" sz="1000" dirty="0"/>
                        <a:t>の規制部門である国家データ管理局（以下、</a:t>
                      </a:r>
                      <a:r>
                        <a:rPr lang="en-US" altLang="ja-JP" sz="1000" dirty="0"/>
                        <a:t>NDMO</a:t>
                      </a:r>
                      <a:r>
                        <a:rPr lang="ja-JP" altLang="en-US" sz="1000" dirty="0"/>
                        <a:t>）に移管される可能性がある。</a:t>
                      </a:r>
                      <a:endParaRPr lang="en-US" altLang="ja-JP" sz="1000" dirty="0"/>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lang="en-US" altLang="ja-JP" sz="1000" dirty="0"/>
                        <a:t>SDAIA</a:t>
                      </a:r>
                      <a:r>
                        <a:rPr lang="ja-JP" altLang="en-US" sz="1000" dirty="0"/>
                        <a:t>は、</a:t>
                      </a:r>
                      <a:r>
                        <a:rPr lang="en-US" altLang="ja-JP" sz="1000" dirty="0"/>
                        <a:t>PDPL</a:t>
                      </a:r>
                      <a:r>
                        <a:rPr lang="ja-JP" altLang="en-US" sz="1000" dirty="0"/>
                        <a:t>の目的が、個人データのプライバシーを確保し、データ共有を規制し、個人データの乱用を防止することであり、サウジアラビアを中東諸国や国際基準に近づけることにあると強調している。</a:t>
                      </a:r>
                      <a:endPar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lang="en-US" altLang="ja-JP" sz="1000" dirty="0"/>
                        <a:t>PDPL</a:t>
                      </a:r>
                      <a:r>
                        <a:rPr lang="ja-JP" altLang="en-US" sz="1000" dirty="0"/>
                        <a:t>に基づく管理者は、説明責任、個人データの収集における目的の制限、透明性、データの正確性・最新性の担保、データ保護責任者の任命、処理活動の記録、等が義務として課される。</a:t>
                      </a:r>
                      <a:endPar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lang="en-US" altLang="ja-JP" sz="1000" dirty="0"/>
                        <a:t>PDPL</a:t>
                      </a:r>
                      <a:r>
                        <a:rPr lang="ja-JP" altLang="en-US" sz="1000" dirty="0"/>
                        <a:t>の第</a:t>
                      </a:r>
                      <a:r>
                        <a:rPr lang="en-US" altLang="ja-JP" sz="1000" dirty="0"/>
                        <a:t>23</a:t>
                      </a:r>
                      <a:r>
                        <a:rPr lang="ja-JP" altLang="en-US" sz="1000" dirty="0"/>
                        <a:t>条は、特に健康データの処理について規定しており、このような個人データは、データ対象者の機密性と権利保護を保証する方法で処理されるべきであるとしている。</a:t>
                      </a:r>
                      <a:endPar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5722343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254447-A15D-4A0B-ABB2-1083DA600297}"/>
              </a:ext>
            </a:extLst>
          </p:cNvPr>
          <p:cNvGraphicFramePr>
            <a:graphicFrameLocks noChangeAspect="1"/>
          </p:cNvGraphicFramePr>
          <p:nvPr>
            <p:custDataLst>
              <p:tags r:id="rId1"/>
            </p:custDataLst>
            <p:extLst>
              <p:ext uri="{D42A27DB-BD31-4B8C-83A1-F6EECF244321}">
                <p14:modId xmlns:p14="http://schemas.microsoft.com/office/powerpoint/2010/main" val="128142623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7" name="Object 6" hidden="1">
                        <a:extLst>
                          <a:ext uri="{FF2B5EF4-FFF2-40B4-BE49-F238E27FC236}">
                            <a16:creationId xmlns:a16="http://schemas.microsoft.com/office/drawing/2014/main" id="{33254447-A15D-4A0B-ABB2-1083DA60029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21FBA560-83F1-4665-8CF6-D48EFDB9F795}"/>
              </a:ext>
            </a:extLst>
          </p:cNvPr>
          <p:cNvSpPr>
            <a:spLocks noGrp="1"/>
          </p:cNvSpPr>
          <p:nvPr>
            <p:ph type="title"/>
          </p:nvPr>
        </p:nvSpPr>
        <p:spPr>
          <a:xfrm>
            <a:off x="200472" y="188640"/>
            <a:ext cx="9505055" cy="360050"/>
          </a:xfrm>
        </p:spPr>
        <p:txBody>
          <a:bodyPr vert="horz"/>
          <a:lstStyle/>
          <a:p>
            <a:r>
              <a:rPr lang="ja-JP" altLang="en-US" dirty="0"/>
              <a:t>サウジアラビア／医療関連／制度</a:t>
            </a:r>
            <a:endParaRPr kumimoji="1" lang="en-US" dirty="0"/>
          </a:p>
        </p:txBody>
      </p:sp>
      <p:sp>
        <p:nvSpPr>
          <p:cNvPr id="3" name="Text Placeholder 2">
            <a:extLst>
              <a:ext uri="{FF2B5EF4-FFF2-40B4-BE49-F238E27FC236}">
                <a16:creationId xmlns:a16="http://schemas.microsoft.com/office/drawing/2014/main" id="{28927960-9436-4470-A68F-9675CF04DE23}"/>
              </a:ext>
            </a:extLst>
          </p:cNvPr>
          <p:cNvSpPr>
            <a:spLocks noGrp="1"/>
          </p:cNvSpPr>
          <p:nvPr>
            <p:ph type="body" sz="quarter" idx="15"/>
          </p:nvPr>
        </p:nvSpPr>
        <p:spPr/>
        <p:txBody>
          <a:bodyPr/>
          <a:lstStyle/>
          <a:p>
            <a:r>
              <a:rPr kumimoji="1" lang="ja-JP" altLang="en-US" dirty="0"/>
              <a:t>医療現場で使用される言語に関する情報</a:t>
            </a:r>
            <a:endParaRPr kumimoji="1" lang="en-US" dirty="0"/>
          </a:p>
        </p:txBody>
      </p:sp>
      <p:sp>
        <p:nvSpPr>
          <p:cNvPr id="6" name="テキスト ボックス 6">
            <a:extLst>
              <a:ext uri="{FF2B5EF4-FFF2-40B4-BE49-F238E27FC236}">
                <a16:creationId xmlns:a16="http://schemas.microsoft.com/office/drawing/2014/main" id="{0EE75B4D-4FEB-4976-A538-06C8FC952250}"/>
              </a:ext>
            </a:extLst>
          </p:cNvPr>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8" name="テキスト ボックス 6">
            <a:extLst>
              <a:ext uri="{FF2B5EF4-FFF2-40B4-BE49-F238E27FC236}">
                <a16:creationId xmlns:a16="http://schemas.microsoft.com/office/drawing/2014/main" id="{96DE96C7-BA6D-4418-8E31-EAC20417F203}"/>
              </a:ext>
            </a:extLst>
          </p:cNvPr>
          <p:cNvSpPr txBox="1"/>
          <p:nvPr/>
        </p:nvSpPr>
        <p:spPr>
          <a:xfrm>
            <a:off x="200471" y="12771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医療現場では、アラビア語と英語の双方が用いられ、特に私立病院ではアラビア語よりも英語の使用が一般的。</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 name="テキスト ボックス 14">
            <a:extLst>
              <a:ext uri="{FF2B5EF4-FFF2-40B4-BE49-F238E27FC236}">
                <a16:creationId xmlns:a16="http://schemas.microsoft.com/office/drawing/2014/main" id="{2EA46C2D-8047-4B0D-9150-1255D02DBE03}"/>
              </a:ext>
            </a:extLst>
          </p:cNvPr>
          <p:cNvSpPr txBox="1"/>
          <p:nvPr/>
        </p:nvSpPr>
        <p:spPr>
          <a:xfrm>
            <a:off x="200472" y="6525344"/>
            <a:ext cx="9073008" cy="144016"/>
          </a:xfrm>
          <a:prstGeom prst="rect">
            <a:avLst/>
          </a:prstGeom>
          <a:noFill/>
        </p:spPr>
        <p:txBody>
          <a:bodyPr wrap="square" lIns="0" tIns="0" rIns="0" bIns="0" rtlCol="0">
            <a:no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（出所）外務省「世界の医療事情　サウジアラビア」</a:t>
            </a:r>
          </a:p>
        </p:txBody>
      </p:sp>
    </p:spTree>
    <p:extLst>
      <p:ext uri="{BB962C8B-B14F-4D97-AF65-F5344CB8AC3E}">
        <p14:creationId xmlns:p14="http://schemas.microsoft.com/office/powerpoint/2010/main" val="164422020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p:custDataLst>
              <p:tags r:id="rId1"/>
            </p:custDataLst>
            <p:extLst>
              <p:ext uri="{D42A27DB-BD31-4B8C-83A1-F6EECF244321}">
                <p14:modId xmlns:p14="http://schemas.microsoft.com/office/powerpoint/2010/main" val="368285445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24" imgW="360" imgH="360" progId="TCLayout.ActiveDocument.1">
                  <p:embed/>
                </p:oleObj>
              </mc:Choice>
              <mc:Fallback>
                <p:oleObj name="think-cell Slide" r:id="rId24" imgW="360" imgH="360" progId="TCLayout.ActiveDocument.1">
                  <p:embed/>
                  <p:pic>
                    <p:nvPicPr>
                      <p:cNvPr id="11" name="Object 10" hidden="1"/>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ectangle 9" hidden="1"/>
          <p:cNvSpPr/>
          <p:nvPr>
            <p:custDataLst>
              <p:tags r:id="rId2"/>
            </p:custDataLst>
          </p:nvPr>
        </p:nvSpPr>
        <p:spPr bwMode="gray">
          <a:xfrm>
            <a:off x="0" y="0"/>
            <a:ext cx="158750" cy="158750"/>
          </a:xfrm>
          <a:prstGeom prst="rect">
            <a:avLst/>
          </a:prstGeom>
          <a:solidFill>
            <a:srgbClr val="83A4D1"/>
          </a:solidFill>
        </p:spPr>
        <p:txBody>
          <a:bodyPr vert="horz" wrap="none" lIns="0" tIns="0" rIns="0" bIns="0" numCol="1" spcCol="0" rtlCol="0" anchor="ctr" anchorCtr="0">
            <a:noAutofit/>
          </a:bodyPr>
          <a:lstStyle/>
          <a:p>
            <a:pPr algn="ctr">
              <a:spcBef>
                <a:spcPct val="0"/>
              </a:spcBef>
              <a:spcAft>
                <a:spcPct val="0"/>
              </a:spcAft>
            </a:pPr>
            <a:endParaRPr kumimoji="1" lang="ja-JP" altLang="en-US" sz="1000" dirty="0">
              <a:solidFill>
                <a:srgbClr val="000000"/>
              </a:solidFill>
              <a:sym typeface="+mn-lt"/>
            </a:endParaRPr>
          </a:p>
        </p:txBody>
      </p:sp>
      <p:sp>
        <p:nvSpPr>
          <p:cNvPr id="2" name="タイトル 1"/>
          <p:cNvSpPr>
            <a:spLocks noGrp="1"/>
          </p:cNvSpPr>
          <p:nvPr>
            <p:ph type="title"/>
          </p:nvPr>
        </p:nvSpPr>
        <p:spPr/>
        <p:txBody>
          <a:bodyPr vert="horz"/>
          <a:lstStyle/>
          <a:p>
            <a:r>
              <a:rPr lang="ja-JP" altLang="en-US" dirty="0"/>
              <a:t>サウジアラビア／医療関連／医療サービス</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市場規模</a:t>
            </a:r>
          </a:p>
        </p:txBody>
      </p:sp>
      <p:grpSp>
        <p:nvGrpSpPr>
          <p:cNvPr id="5" name="グループ化 7"/>
          <p:cNvGrpSpPr/>
          <p:nvPr/>
        </p:nvGrpSpPr>
        <p:grpSpPr>
          <a:xfrm>
            <a:off x="632520" y="1772816"/>
            <a:ext cx="8640960" cy="288032"/>
            <a:chOff x="4803500" y="2113806"/>
            <a:chExt cx="5626916" cy="288032"/>
          </a:xfrm>
        </p:grpSpPr>
        <p:cxnSp>
          <p:nvCxnSpPr>
            <p:cNvPr id="6" name="直線コネクタ 5"/>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医療サービスの市場規模</a:t>
              </a:r>
              <a:r>
                <a:rPr lang="en-US" altLang="ja-JP" sz="1400" baseline="30000" dirty="0">
                  <a:solidFill>
                    <a:srgbClr val="000000"/>
                  </a:solidFill>
                  <a:latin typeface="Arial Black" pitchFamily="34" charset="0"/>
                  <a:ea typeface="HGP創英角ｺﾞｼｯｸUB" pitchFamily="50" charset="-128"/>
                </a:rPr>
                <a:t>※</a:t>
              </a:r>
            </a:p>
          </p:txBody>
        </p:sp>
      </p:grpSp>
      <p:sp>
        <p:nvSpPr>
          <p:cNvPr id="12" name="テキスト ボックス 11"/>
          <p:cNvSpPr txBox="1"/>
          <p:nvPr/>
        </p:nvSpPr>
        <p:spPr>
          <a:xfrm>
            <a:off x="632520" y="2060848"/>
            <a:ext cx="828032" cy="144016"/>
          </a:xfrm>
          <a:prstGeom prst="rect">
            <a:avLst/>
          </a:prstGeom>
          <a:noFill/>
        </p:spPr>
        <p:txBody>
          <a:bodyPr wrap="square" lIns="0" tIns="0" rIns="0" bIns="0" rtlCol="0" anchor="ctr" anchorCtr="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14" name="テキスト ボックス 13"/>
          <p:cNvSpPr txBox="1"/>
          <p:nvPr/>
        </p:nvSpPr>
        <p:spPr>
          <a:xfrm>
            <a:off x="200472" y="6525344"/>
            <a:ext cx="5616624" cy="144016"/>
          </a:xfrm>
          <a:prstGeom prst="rect">
            <a:avLst/>
          </a:prstGeom>
          <a:noFill/>
        </p:spPr>
        <p:txBody>
          <a:bodyPr wrap="square" lIns="0" tIns="0" rIns="0" bIns="0" rtlCol="0">
            <a:noAutofit/>
          </a:bodyPr>
          <a:lstStyle/>
          <a:p>
            <a:pPr marL="444500" indent="-44450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zh-TW" altLang="en-US" sz="800" dirty="0">
                <a:latin typeface="Arial" panose="020B0604020202020204" pitchFamily="34" charset="0"/>
                <a:ea typeface="ＭＳ Ｐゴシック" panose="020B0600070205080204" pitchFamily="50" charset="-128"/>
                <a:cs typeface="Arial" panose="020B0604020202020204" pitchFamily="34" charset="0"/>
              </a:rPr>
              <a:t>世界保健機関</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Global Health Expenditure Database</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15" name="テキスト ボックス 14"/>
          <p:cNvSpPr txBox="1"/>
          <p:nvPr/>
        </p:nvSpPr>
        <p:spPr>
          <a:xfrm>
            <a:off x="200472" y="6348887"/>
            <a:ext cx="7632848" cy="123111"/>
          </a:xfrm>
          <a:prstGeom prst="rect">
            <a:avLst/>
          </a:prstGeom>
          <a:noFill/>
        </p:spPr>
        <p:txBody>
          <a:bodyPr wrap="square" lIns="0" tIns="0" rIns="0" bIns="0" rtlCol="0">
            <a:spAutoFit/>
          </a:bodyPr>
          <a:lstStyle/>
          <a:p>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ここでは、総保健医療支出額を医療サービスの市場規模と定義した</a:t>
            </a:r>
          </a:p>
        </p:txBody>
      </p:sp>
      <p:sp>
        <p:nvSpPr>
          <p:cNvPr id="31" name="テキスト ボックス 17"/>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医療サービスの市場規模は増加傾向にあり、特に</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2009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年に急激に増加し、</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405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程度となっている。</a:t>
            </a:r>
          </a:p>
        </p:txBody>
      </p:sp>
      <p:graphicFrame>
        <p:nvGraphicFramePr>
          <p:cNvPr id="4" name="Chart 42">
            <a:extLst>
              <a:ext uri="{FF2B5EF4-FFF2-40B4-BE49-F238E27FC236}">
                <a16:creationId xmlns:a16="http://schemas.microsoft.com/office/drawing/2014/main" id="{D3D838FC-E52C-7C9A-AB63-B2B623B45C58}"/>
              </a:ext>
            </a:extLst>
          </p:cNvPr>
          <p:cNvGraphicFramePr/>
          <p:nvPr>
            <p:custDataLst>
              <p:tags r:id="rId3"/>
            </p:custDataLst>
            <p:extLst>
              <p:ext uri="{D42A27DB-BD31-4B8C-83A1-F6EECF244321}">
                <p14:modId xmlns:p14="http://schemas.microsoft.com/office/powerpoint/2010/main" val="3740371671"/>
              </p:ext>
            </p:extLst>
          </p:nvPr>
        </p:nvGraphicFramePr>
        <p:xfrm>
          <a:off x="723900" y="2441575"/>
          <a:ext cx="8632825" cy="3409950"/>
        </p:xfrm>
        <a:graphic>
          <a:graphicData uri="http://schemas.openxmlformats.org/drawingml/2006/chart">
            <c:chart xmlns:c="http://schemas.openxmlformats.org/drawingml/2006/chart" xmlns:r="http://schemas.openxmlformats.org/officeDocument/2006/relationships" r:id="rId26"/>
          </a:graphicData>
        </a:graphic>
      </p:graphicFrame>
      <p:sp>
        <p:nvSpPr>
          <p:cNvPr id="8" name="テキスト プレースホルダ 9">
            <a:extLst>
              <a:ext uri="{FF2B5EF4-FFF2-40B4-BE49-F238E27FC236}">
                <a16:creationId xmlns:a16="http://schemas.microsoft.com/office/drawing/2014/main" id="{3FFC0D56-B780-076B-4E2F-ED080C036909}"/>
              </a:ext>
            </a:extLst>
          </p:cNvPr>
          <p:cNvSpPr>
            <a:spLocks noGrp="1"/>
          </p:cNvSpPr>
          <p:nvPr>
            <p:custDataLst>
              <p:tags r:id="rId4"/>
            </p:custDataLst>
          </p:nvPr>
        </p:nvSpPr>
        <p:spPr bwMode="auto">
          <a:xfrm>
            <a:off x="2573338"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9A894596-D4BF-4B95-84DE-A839F63A6A28}" type="datetime'''''''0''''''''''''''''''''''''''''3'''''">
              <a:rPr lang="ja-JP" altLang="en-US" sz="1000"/>
              <a:pPr marL="0" indent="0" algn="ctr">
                <a:spcBef>
                  <a:spcPct val="0"/>
                </a:spcBef>
                <a:buNone/>
              </a:pPr>
              <a:t>03</a:t>
            </a:fld>
            <a:endParaRPr kumimoji="0" lang="ja-JP" altLang="en-US" sz="800" dirty="0">
              <a:sym typeface="+mn-lt"/>
            </a:endParaRPr>
          </a:p>
        </p:txBody>
      </p:sp>
      <p:sp>
        <p:nvSpPr>
          <p:cNvPr id="9" name="テキスト プレースホルダ 9">
            <a:extLst>
              <a:ext uri="{FF2B5EF4-FFF2-40B4-BE49-F238E27FC236}">
                <a16:creationId xmlns:a16="http://schemas.microsoft.com/office/drawing/2014/main" id="{A884AAF7-5A82-C7B8-EE11-F15C3FC0EA44}"/>
              </a:ext>
            </a:extLst>
          </p:cNvPr>
          <p:cNvSpPr>
            <a:spLocks noGrp="1"/>
          </p:cNvSpPr>
          <p:nvPr>
            <p:custDataLst>
              <p:tags r:id="rId5"/>
            </p:custDataLst>
          </p:nvPr>
        </p:nvSpPr>
        <p:spPr bwMode="auto">
          <a:xfrm>
            <a:off x="3854450"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B091EAB9-F690-47BE-8017-7EA7C5B74778}" type="datetime'''''''''''''''0''''''''''''6'''''''''">
              <a:rPr lang="ja-JP" altLang="en-US" sz="1000"/>
              <a:pPr marL="0" indent="0" algn="ctr">
                <a:spcBef>
                  <a:spcPct val="0"/>
                </a:spcBef>
                <a:buNone/>
              </a:pPr>
              <a:t>06</a:t>
            </a:fld>
            <a:endParaRPr kumimoji="0" lang="ja-JP" altLang="en-US" sz="800" dirty="0">
              <a:sym typeface="+mn-lt"/>
            </a:endParaRPr>
          </a:p>
        </p:txBody>
      </p:sp>
      <p:sp>
        <p:nvSpPr>
          <p:cNvPr id="13" name="テキスト プレースホルダ 9">
            <a:extLst>
              <a:ext uri="{FF2B5EF4-FFF2-40B4-BE49-F238E27FC236}">
                <a16:creationId xmlns:a16="http://schemas.microsoft.com/office/drawing/2014/main" id="{E67FD871-8C05-21B5-341D-38335331FA32}"/>
              </a:ext>
            </a:extLst>
          </p:cNvPr>
          <p:cNvSpPr>
            <a:spLocks noGrp="1"/>
          </p:cNvSpPr>
          <p:nvPr>
            <p:custDataLst>
              <p:tags r:id="rId6"/>
            </p:custDataLst>
          </p:nvPr>
        </p:nvSpPr>
        <p:spPr bwMode="auto">
          <a:xfrm>
            <a:off x="1717675"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83301C4E-65CE-4431-9CEB-3D916AF64E39}" type="datetime'''''''''0''''''''''''''''''''''''''''''''''1'''''''''''''''">
              <a:rPr lang="ja-JP" altLang="en-US" sz="1000"/>
              <a:pPr marL="0" indent="0" algn="ctr">
                <a:spcBef>
                  <a:spcPct val="0"/>
                </a:spcBef>
                <a:buNone/>
              </a:pPr>
              <a:t>01</a:t>
            </a:fld>
            <a:endParaRPr kumimoji="0" lang="ja-JP" altLang="en-US" sz="800" dirty="0">
              <a:sym typeface="+mn-lt"/>
            </a:endParaRPr>
          </a:p>
        </p:txBody>
      </p:sp>
      <p:sp>
        <p:nvSpPr>
          <p:cNvPr id="16" name="テキスト プレースホルダ 9">
            <a:extLst>
              <a:ext uri="{FF2B5EF4-FFF2-40B4-BE49-F238E27FC236}">
                <a16:creationId xmlns:a16="http://schemas.microsoft.com/office/drawing/2014/main" id="{9FBABFFC-9D1F-70F9-1EF5-BDA0D6690F7F}"/>
              </a:ext>
            </a:extLst>
          </p:cNvPr>
          <p:cNvSpPr>
            <a:spLocks noGrp="1"/>
          </p:cNvSpPr>
          <p:nvPr>
            <p:custDataLst>
              <p:tags r:id="rId7"/>
            </p:custDataLst>
          </p:nvPr>
        </p:nvSpPr>
        <p:spPr bwMode="auto">
          <a:xfrm>
            <a:off x="6846888"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D90C041C-B55A-462E-8B4C-3B550281E99C}" type="datetime'1''''''''''''''''''3'''''''''''''''''''''''''''''''">
              <a:rPr lang="ja-JP" altLang="en-US" sz="1000"/>
              <a:pPr marL="0" indent="0" algn="ctr">
                <a:spcBef>
                  <a:spcPct val="0"/>
                </a:spcBef>
                <a:buNone/>
              </a:pPr>
              <a:t>13</a:t>
            </a:fld>
            <a:endParaRPr kumimoji="0" lang="ja-JP" altLang="en-US" sz="800" dirty="0">
              <a:sym typeface="+mn-lt"/>
            </a:endParaRPr>
          </a:p>
        </p:txBody>
      </p:sp>
      <p:sp>
        <p:nvSpPr>
          <p:cNvPr id="17" name="テキスト プレースホルダ 9">
            <a:extLst>
              <a:ext uri="{FF2B5EF4-FFF2-40B4-BE49-F238E27FC236}">
                <a16:creationId xmlns:a16="http://schemas.microsoft.com/office/drawing/2014/main" id="{2194C334-FFB3-752E-80B9-0E771039BF0C}"/>
              </a:ext>
            </a:extLst>
          </p:cNvPr>
          <p:cNvSpPr>
            <a:spLocks noGrp="1"/>
          </p:cNvSpPr>
          <p:nvPr>
            <p:custDataLst>
              <p:tags r:id="rId8"/>
            </p:custDataLst>
          </p:nvPr>
        </p:nvSpPr>
        <p:spPr bwMode="auto">
          <a:xfrm>
            <a:off x="1220788" y="583882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15BEAABF-98F4-48AE-97A7-F530C5AE1392}" type="datetime'''''''''2''''''''''''''''''''''''''''''''''''''00''''''0'">
              <a:rPr lang="ja-JP" altLang="en-US" sz="1000"/>
              <a:pPr marL="0" indent="0" algn="ctr">
                <a:spcBef>
                  <a:spcPct val="0"/>
                </a:spcBef>
                <a:buNone/>
              </a:pPr>
              <a:t>2000</a:t>
            </a:fld>
            <a:endParaRPr kumimoji="0" lang="ja-JP" altLang="en-US" sz="800" dirty="0">
              <a:sym typeface="+mn-lt"/>
            </a:endParaRPr>
          </a:p>
        </p:txBody>
      </p:sp>
      <p:sp>
        <p:nvSpPr>
          <p:cNvPr id="18" name="テキスト プレースホルダ 9">
            <a:extLst>
              <a:ext uri="{FF2B5EF4-FFF2-40B4-BE49-F238E27FC236}">
                <a16:creationId xmlns:a16="http://schemas.microsoft.com/office/drawing/2014/main" id="{801469EE-1FB3-6BA1-A8AF-C3745FDC8CFB}"/>
              </a:ext>
            </a:extLst>
          </p:cNvPr>
          <p:cNvSpPr>
            <a:spLocks noGrp="1"/>
          </p:cNvSpPr>
          <p:nvPr>
            <p:custDataLst>
              <p:tags r:id="rId9"/>
            </p:custDataLst>
          </p:nvPr>
        </p:nvSpPr>
        <p:spPr bwMode="auto">
          <a:xfrm>
            <a:off x="3000375"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E5230FC0-A46B-4B0B-8C11-B81A7F7F0B98}" type="datetime'''''''''''''''''''04'''''''''''''''''''''''''''''''''''''''''">
              <a:rPr lang="ja-JP" altLang="en-US" sz="1000"/>
              <a:pPr marL="0" indent="0" algn="ctr">
                <a:spcBef>
                  <a:spcPct val="0"/>
                </a:spcBef>
                <a:buNone/>
              </a:pPr>
              <a:t>04</a:t>
            </a:fld>
            <a:endParaRPr kumimoji="0" lang="ja-JP" altLang="en-US" sz="800" dirty="0">
              <a:sym typeface="+mn-lt"/>
            </a:endParaRPr>
          </a:p>
        </p:txBody>
      </p:sp>
      <p:sp>
        <p:nvSpPr>
          <p:cNvPr id="19" name="テキスト プレースホルダ 9">
            <a:extLst>
              <a:ext uri="{FF2B5EF4-FFF2-40B4-BE49-F238E27FC236}">
                <a16:creationId xmlns:a16="http://schemas.microsoft.com/office/drawing/2014/main" id="{5836CE03-79DF-6F91-A95E-38060DFC97A3}"/>
              </a:ext>
            </a:extLst>
          </p:cNvPr>
          <p:cNvSpPr>
            <a:spLocks noGrp="1"/>
          </p:cNvSpPr>
          <p:nvPr>
            <p:custDataLst>
              <p:tags r:id="rId10"/>
            </p:custDataLst>
          </p:nvPr>
        </p:nvSpPr>
        <p:spPr bwMode="auto">
          <a:xfrm>
            <a:off x="6419850"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EF5D302C-B007-49AD-B8B9-92F446DFCC7B}" type="datetime'''''''''1''''2'''''''''''''''''''''''''''">
              <a:rPr lang="ja-JP" altLang="en-US" sz="1000"/>
              <a:pPr marL="0" indent="0" algn="ctr">
                <a:spcBef>
                  <a:spcPct val="0"/>
                </a:spcBef>
                <a:buNone/>
              </a:pPr>
              <a:t>12</a:t>
            </a:fld>
            <a:endParaRPr kumimoji="0" lang="ja-JP" altLang="en-US" sz="800" dirty="0">
              <a:sym typeface="+mn-lt"/>
            </a:endParaRPr>
          </a:p>
        </p:txBody>
      </p:sp>
      <p:sp>
        <p:nvSpPr>
          <p:cNvPr id="20" name="テキスト プレースホルダ 9">
            <a:extLst>
              <a:ext uri="{FF2B5EF4-FFF2-40B4-BE49-F238E27FC236}">
                <a16:creationId xmlns:a16="http://schemas.microsoft.com/office/drawing/2014/main" id="{F553D711-D798-D09A-387B-B14A5821DE69}"/>
              </a:ext>
            </a:extLst>
          </p:cNvPr>
          <p:cNvSpPr>
            <a:spLocks noGrp="1"/>
          </p:cNvSpPr>
          <p:nvPr>
            <p:custDataLst>
              <p:tags r:id="rId11"/>
            </p:custDataLst>
          </p:nvPr>
        </p:nvSpPr>
        <p:spPr bwMode="auto">
          <a:xfrm>
            <a:off x="2144713"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2CA1B8B7-C312-4427-A6E7-91308AFBAC03}" type="datetime'''''''''''''''''''0''''''''2'''''''''''''''''''''''''">
              <a:rPr lang="ja-JP" altLang="en-US" sz="1000"/>
              <a:pPr marL="0" indent="0" algn="ctr">
                <a:spcBef>
                  <a:spcPct val="0"/>
                </a:spcBef>
                <a:buNone/>
              </a:pPr>
              <a:t>02</a:t>
            </a:fld>
            <a:endParaRPr kumimoji="0" lang="ja-JP" altLang="en-US" sz="800" dirty="0">
              <a:sym typeface="+mn-lt"/>
            </a:endParaRPr>
          </a:p>
        </p:txBody>
      </p:sp>
      <p:sp>
        <p:nvSpPr>
          <p:cNvPr id="21" name="テキスト プレースホルダ 9">
            <a:extLst>
              <a:ext uri="{FF2B5EF4-FFF2-40B4-BE49-F238E27FC236}">
                <a16:creationId xmlns:a16="http://schemas.microsoft.com/office/drawing/2014/main" id="{1310C7B0-280B-42C8-DDFB-17A63ADCDCC4}"/>
              </a:ext>
            </a:extLst>
          </p:cNvPr>
          <p:cNvSpPr>
            <a:spLocks noGrp="1"/>
          </p:cNvSpPr>
          <p:nvPr>
            <p:custDataLst>
              <p:tags r:id="rId12"/>
            </p:custDataLst>
          </p:nvPr>
        </p:nvSpPr>
        <p:spPr bwMode="auto">
          <a:xfrm>
            <a:off x="4281488"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42DDC621-8E48-4F6A-B90A-27A222ED4E63}" type="datetime'''''''''''''0''''''''''''7'''''''''''">
              <a:rPr lang="ja-JP" altLang="en-US" sz="1000"/>
              <a:pPr marL="0" indent="0" algn="ctr">
                <a:spcBef>
                  <a:spcPct val="0"/>
                </a:spcBef>
                <a:buNone/>
              </a:pPr>
              <a:t>07</a:t>
            </a:fld>
            <a:endParaRPr kumimoji="0" lang="ja-JP" altLang="en-US" sz="800" dirty="0">
              <a:sym typeface="+mn-lt"/>
            </a:endParaRPr>
          </a:p>
        </p:txBody>
      </p:sp>
      <p:sp>
        <p:nvSpPr>
          <p:cNvPr id="22" name="テキスト プレースホルダ 9">
            <a:extLst>
              <a:ext uri="{FF2B5EF4-FFF2-40B4-BE49-F238E27FC236}">
                <a16:creationId xmlns:a16="http://schemas.microsoft.com/office/drawing/2014/main" id="{A583BE33-DFEF-23E7-39B1-ADB82C1935DF}"/>
              </a:ext>
            </a:extLst>
          </p:cNvPr>
          <p:cNvSpPr>
            <a:spLocks noGrp="1"/>
          </p:cNvSpPr>
          <p:nvPr>
            <p:custDataLst>
              <p:tags r:id="rId13"/>
            </p:custDataLst>
          </p:nvPr>
        </p:nvSpPr>
        <p:spPr bwMode="auto">
          <a:xfrm>
            <a:off x="3427413"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71570995-D14E-45F9-B55B-5CA4A1FA63F7}" type="datetime'''0''''''''''''''5'''''''''">
              <a:rPr lang="ja-JP" altLang="en-US" sz="1000"/>
              <a:pPr marL="0" indent="0" algn="ctr">
                <a:spcBef>
                  <a:spcPct val="0"/>
                </a:spcBef>
                <a:buNone/>
              </a:pPr>
              <a:t>05</a:t>
            </a:fld>
            <a:endParaRPr kumimoji="0" lang="ja-JP" altLang="en-US" sz="800" dirty="0">
              <a:sym typeface="+mn-lt"/>
            </a:endParaRPr>
          </a:p>
        </p:txBody>
      </p:sp>
      <p:sp>
        <p:nvSpPr>
          <p:cNvPr id="23" name="テキスト プレースホルダ 9">
            <a:extLst>
              <a:ext uri="{FF2B5EF4-FFF2-40B4-BE49-F238E27FC236}">
                <a16:creationId xmlns:a16="http://schemas.microsoft.com/office/drawing/2014/main" id="{0217CC95-6537-CF1D-60B3-DF61D76D56FF}"/>
              </a:ext>
            </a:extLst>
          </p:cNvPr>
          <p:cNvSpPr>
            <a:spLocks noGrp="1"/>
          </p:cNvSpPr>
          <p:nvPr>
            <p:custDataLst>
              <p:tags r:id="rId14"/>
            </p:custDataLst>
          </p:nvPr>
        </p:nvSpPr>
        <p:spPr bwMode="auto">
          <a:xfrm>
            <a:off x="4710113"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FF493433-6668-4AA8-870D-BC2CCE0AD692}" type="datetime'''''''0''''''''''8'''''''''''''''''''''">
              <a:rPr lang="ja-JP" altLang="en-US" sz="1000"/>
              <a:pPr marL="0" indent="0" algn="ctr">
                <a:spcBef>
                  <a:spcPct val="0"/>
                </a:spcBef>
                <a:buNone/>
              </a:pPr>
              <a:t>08</a:t>
            </a:fld>
            <a:endParaRPr kumimoji="0" lang="ja-JP" altLang="en-US" sz="800" dirty="0">
              <a:sym typeface="+mn-lt"/>
            </a:endParaRPr>
          </a:p>
        </p:txBody>
      </p:sp>
      <p:sp>
        <p:nvSpPr>
          <p:cNvPr id="25" name="テキスト プレースホルダ 9">
            <a:extLst>
              <a:ext uri="{FF2B5EF4-FFF2-40B4-BE49-F238E27FC236}">
                <a16:creationId xmlns:a16="http://schemas.microsoft.com/office/drawing/2014/main" id="{9900138F-71B3-4E16-2EE5-942C32943D71}"/>
              </a:ext>
            </a:extLst>
          </p:cNvPr>
          <p:cNvSpPr>
            <a:spLocks noGrp="1"/>
          </p:cNvSpPr>
          <p:nvPr>
            <p:custDataLst>
              <p:tags r:id="rId15"/>
            </p:custDataLst>
          </p:nvPr>
        </p:nvSpPr>
        <p:spPr bwMode="auto">
          <a:xfrm>
            <a:off x="5137150"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9C76D249-8D53-4C12-B700-86E21B41E0D3}" type="datetime'''''0''9'''''''''''''''''''''''''">
              <a:rPr lang="ja-JP" altLang="en-US" sz="1000"/>
              <a:pPr marL="0" indent="0" algn="ctr">
                <a:spcBef>
                  <a:spcPct val="0"/>
                </a:spcBef>
                <a:buNone/>
              </a:pPr>
              <a:t>09</a:t>
            </a:fld>
            <a:endParaRPr kumimoji="0" lang="ja-JP" altLang="en-US" sz="800" dirty="0">
              <a:sym typeface="+mn-lt"/>
            </a:endParaRPr>
          </a:p>
        </p:txBody>
      </p:sp>
      <p:sp>
        <p:nvSpPr>
          <p:cNvPr id="27" name="テキスト プレースホルダ 9">
            <a:extLst>
              <a:ext uri="{FF2B5EF4-FFF2-40B4-BE49-F238E27FC236}">
                <a16:creationId xmlns:a16="http://schemas.microsoft.com/office/drawing/2014/main" id="{C13D3B9B-00F9-69B7-684F-2373174D27FC}"/>
              </a:ext>
            </a:extLst>
          </p:cNvPr>
          <p:cNvSpPr>
            <a:spLocks noGrp="1"/>
          </p:cNvSpPr>
          <p:nvPr>
            <p:custDataLst>
              <p:tags r:id="rId16"/>
            </p:custDataLst>
          </p:nvPr>
        </p:nvSpPr>
        <p:spPr bwMode="auto">
          <a:xfrm>
            <a:off x="5564188"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12850DD0-C7C3-4127-87CE-3FBA529CE6A7}" type="datetime'''''''''''''''''''1''''''''''''''''''''''''0'''''''">
              <a:rPr lang="ja-JP" altLang="en-US" sz="1000"/>
              <a:pPr marL="0" indent="0" algn="ctr">
                <a:spcBef>
                  <a:spcPct val="0"/>
                </a:spcBef>
                <a:buNone/>
              </a:pPr>
              <a:t>10</a:t>
            </a:fld>
            <a:endParaRPr kumimoji="0" lang="ja-JP" altLang="en-US" sz="800" dirty="0">
              <a:sym typeface="+mn-lt"/>
            </a:endParaRPr>
          </a:p>
        </p:txBody>
      </p:sp>
      <p:sp>
        <p:nvSpPr>
          <p:cNvPr id="29" name="テキスト プレースホルダ 9">
            <a:extLst>
              <a:ext uri="{FF2B5EF4-FFF2-40B4-BE49-F238E27FC236}">
                <a16:creationId xmlns:a16="http://schemas.microsoft.com/office/drawing/2014/main" id="{DEA76A75-C71B-D1F5-B69D-F79E96BF61E8}"/>
              </a:ext>
            </a:extLst>
          </p:cNvPr>
          <p:cNvSpPr>
            <a:spLocks noGrp="1"/>
          </p:cNvSpPr>
          <p:nvPr>
            <p:custDataLst>
              <p:tags r:id="rId17"/>
            </p:custDataLst>
          </p:nvPr>
        </p:nvSpPr>
        <p:spPr bwMode="auto">
          <a:xfrm>
            <a:off x="5991225"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47FFBBB4-2DD1-4819-8787-983E4F173C8F}" type="datetime'1''''''''''''''''''''''''''''''''''''''''1'''''''">
              <a:rPr lang="ja-JP" altLang="en-US" sz="1000"/>
              <a:pPr marL="0" indent="0" algn="ctr">
                <a:spcBef>
                  <a:spcPct val="0"/>
                </a:spcBef>
                <a:buNone/>
              </a:pPr>
              <a:t>11</a:t>
            </a:fld>
            <a:endParaRPr kumimoji="0" lang="ja-JP" altLang="en-US" sz="800" dirty="0">
              <a:sym typeface="+mn-lt"/>
            </a:endParaRPr>
          </a:p>
        </p:txBody>
      </p:sp>
      <p:sp>
        <p:nvSpPr>
          <p:cNvPr id="39" name="テキスト プレースホルダ 9">
            <a:extLst>
              <a:ext uri="{FF2B5EF4-FFF2-40B4-BE49-F238E27FC236}">
                <a16:creationId xmlns:a16="http://schemas.microsoft.com/office/drawing/2014/main" id="{855FDE95-51B5-4BF8-E3D0-7F26746D4416}"/>
              </a:ext>
            </a:extLst>
          </p:cNvPr>
          <p:cNvSpPr>
            <a:spLocks noGrp="1"/>
          </p:cNvSpPr>
          <p:nvPr>
            <p:custDataLst>
              <p:tags r:id="rId18"/>
            </p:custDataLst>
          </p:nvPr>
        </p:nvSpPr>
        <p:spPr bwMode="auto">
          <a:xfrm>
            <a:off x="7273925"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E7EC1A45-50D2-4B54-BC37-1EBA9FB74807}" type="datetime'''''''''''''''''''''''''1''''''4'''''''''''''''''''''''''''">
              <a:rPr lang="ja-JP" altLang="en-US" sz="1000"/>
              <a:pPr marL="0" indent="0" algn="ctr">
                <a:spcBef>
                  <a:spcPct val="0"/>
                </a:spcBef>
                <a:buNone/>
              </a:pPr>
              <a:t>14</a:t>
            </a:fld>
            <a:endParaRPr kumimoji="0" lang="ja-JP" altLang="en-US" sz="800" dirty="0">
              <a:sym typeface="+mn-lt"/>
            </a:endParaRPr>
          </a:p>
        </p:txBody>
      </p:sp>
      <p:sp>
        <p:nvSpPr>
          <p:cNvPr id="41" name="テキスト プレースホルダ 9">
            <a:extLst>
              <a:ext uri="{FF2B5EF4-FFF2-40B4-BE49-F238E27FC236}">
                <a16:creationId xmlns:a16="http://schemas.microsoft.com/office/drawing/2014/main" id="{8C8FCCD5-BB43-1CDD-8189-602901D105E1}"/>
              </a:ext>
            </a:extLst>
          </p:cNvPr>
          <p:cNvSpPr>
            <a:spLocks noGrp="1"/>
          </p:cNvSpPr>
          <p:nvPr>
            <p:custDataLst>
              <p:tags r:id="rId19"/>
            </p:custDataLst>
          </p:nvPr>
        </p:nvSpPr>
        <p:spPr bwMode="auto">
          <a:xfrm>
            <a:off x="7700963"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0350433C-7203-41FC-920F-859816358BA2}" type="datetime'''''''''''1''''''''''''''''''''''''''''''''''''5'">
              <a:rPr lang="ja-JP" altLang="en-US" sz="1000"/>
              <a:pPr marL="0" indent="0" algn="ctr">
                <a:spcBef>
                  <a:spcPct val="0"/>
                </a:spcBef>
                <a:buNone/>
              </a:pPr>
              <a:t>15</a:t>
            </a:fld>
            <a:endParaRPr kumimoji="0" lang="ja-JP" altLang="en-US" sz="800" dirty="0">
              <a:sym typeface="+mn-lt"/>
            </a:endParaRPr>
          </a:p>
        </p:txBody>
      </p:sp>
      <p:sp>
        <p:nvSpPr>
          <p:cNvPr id="45" name="テキスト プレースホルダ 9">
            <a:extLst>
              <a:ext uri="{FF2B5EF4-FFF2-40B4-BE49-F238E27FC236}">
                <a16:creationId xmlns:a16="http://schemas.microsoft.com/office/drawing/2014/main" id="{B900C003-61C7-B15D-7105-36C399C2A533}"/>
              </a:ext>
            </a:extLst>
          </p:cNvPr>
          <p:cNvSpPr>
            <a:spLocks noGrp="1"/>
          </p:cNvSpPr>
          <p:nvPr>
            <p:custDataLst>
              <p:tags r:id="rId20"/>
            </p:custDataLst>
          </p:nvPr>
        </p:nvSpPr>
        <p:spPr bwMode="auto">
          <a:xfrm>
            <a:off x="8128000"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A7FDEF51-CA59-4649-9724-44F0FD98BF01}" type="datetime'''''''''''''''''''''''''''''1''''''''''''''''''6'''''''">
              <a:rPr kumimoji="0" lang="ja-JP" altLang="en-US" sz="1000" smtClean="0"/>
              <a:pPr/>
              <a:t>16</a:t>
            </a:fld>
            <a:endParaRPr kumimoji="0" lang="ja-JP" altLang="en-US" sz="800" dirty="0">
              <a:sym typeface="+mn-lt"/>
            </a:endParaRPr>
          </a:p>
        </p:txBody>
      </p:sp>
      <p:sp>
        <p:nvSpPr>
          <p:cNvPr id="47" name="テキスト プレースホルダ 9">
            <a:extLst>
              <a:ext uri="{FF2B5EF4-FFF2-40B4-BE49-F238E27FC236}">
                <a16:creationId xmlns:a16="http://schemas.microsoft.com/office/drawing/2014/main" id="{921B9434-F1F3-FC74-9CD7-4A57117F2B1F}"/>
              </a:ext>
            </a:extLst>
          </p:cNvPr>
          <p:cNvSpPr>
            <a:spLocks noGrp="1"/>
          </p:cNvSpPr>
          <p:nvPr>
            <p:custDataLst>
              <p:tags r:id="rId21"/>
            </p:custDataLst>
          </p:nvPr>
        </p:nvSpPr>
        <p:spPr bwMode="auto">
          <a:xfrm>
            <a:off x="8556625"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F56B6C74-B64B-46D0-930B-9854D167F8BB}" type="datetime'''''''''''''''''''''''''''''1''''''''''''7'''''''''">
              <a:rPr kumimoji="0" lang="ja-JP" altLang="en-US" sz="1000" smtClean="0"/>
              <a:pPr/>
              <a:t>17</a:t>
            </a:fld>
            <a:endParaRPr kumimoji="0" lang="ja-JP" altLang="en-US" sz="800" dirty="0">
              <a:sym typeface="+mn-lt"/>
            </a:endParaRPr>
          </a:p>
        </p:txBody>
      </p:sp>
      <p:sp>
        <p:nvSpPr>
          <p:cNvPr id="49" name="テキスト プレースホルダ 9">
            <a:extLst>
              <a:ext uri="{FF2B5EF4-FFF2-40B4-BE49-F238E27FC236}">
                <a16:creationId xmlns:a16="http://schemas.microsoft.com/office/drawing/2014/main" id="{C2357DAB-1D9C-7A91-3E67-2118E475ECD9}"/>
              </a:ext>
            </a:extLst>
          </p:cNvPr>
          <p:cNvSpPr>
            <a:spLocks noGrp="1"/>
          </p:cNvSpPr>
          <p:nvPr>
            <p:custDataLst>
              <p:tags r:id="rId22"/>
            </p:custDataLst>
          </p:nvPr>
        </p:nvSpPr>
        <p:spPr bwMode="auto">
          <a:xfrm>
            <a:off x="8983663"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C907A6F5-BDD5-48C6-8094-356996946545}" type="datetime'''''''''''''''''''''''''''1''''''''''''''''''''''8'''">
              <a:rPr kumimoji="0" lang="ja-JP" altLang="en-US" sz="1000" smtClean="0"/>
              <a:pPr/>
              <a:t>18</a:t>
            </a:fld>
            <a:endParaRPr kumimoji="0" lang="ja-JP" altLang="en-US" sz="800" dirty="0">
              <a:sym typeface="+mn-lt"/>
            </a:endParaRPr>
          </a:p>
        </p:txBody>
      </p:sp>
    </p:spTree>
    <p:extLst>
      <p:ext uri="{BB962C8B-B14F-4D97-AF65-F5344CB8AC3E}">
        <p14:creationId xmlns:p14="http://schemas.microsoft.com/office/powerpoint/2010/main" val="22713171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サウジアラビア／医療関連／医療サービス</a:t>
            </a:r>
          </a:p>
        </p:txBody>
      </p:sp>
      <p:sp>
        <p:nvSpPr>
          <p:cNvPr id="3" name="テキスト プレースホルダー 2"/>
          <p:cNvSpPr>
            <a:spLocks noGrp="1"/>
          </p:cNvSpPr>
          <p:nvPr>
            <p:ph type="body" sz="quarter" idx="15"/>
          </p:nvPr>
        </p:nvSpPr>
        <p:spPr/>
        <p:txBody>
          <a:bodyPr/>
          <a:lstStyle/>
          <a:p>
            <a:r>
              <a:rPr lang="ja-JP" altLang="en-US" dirty="0"/>
              <a:t>業界構造 </a:t>
            </a:r>
            <a:r>
              <a:rPr lang="en-US" altLang="ja-JP" dirty="0"/>
              <a:t>– </a:t>
            </a:r>
            <a:r>
              <a:rPr lang="ja-JP" altLang="en-US" dirty="0"/>
              <a:t>主要企業（日本企業以外）</a:t>
            </a:r>
          </a:p>
        </p:txBody>
      </p:sp>
      <p:sp>
        <p:nvSpPr>
          <p:cNvPr id="9" name="テキスト ボックス 8"/>
          <p:cNvSpPr txBox="1"/>
          <p:nvPr/>
        </p:nvSpPr>
        <p:spPr>
          <a:xfrm>
            <a:off x="200472" y="1124744"/>
            <a:ext cx="9505056" cy="973600"/>
          </a:xfrm>
          <a:prstGeom prst="rect">
            <a:avLst/>
          </a:prstGeom>
          <a:noFill/>
        </p:spPr>
        <p:txBody>
          <a:bodyPr wrap="square" lIns="0" tIns="0" rIns="0" bIns="0" rtlCol="0">
            <a:spAutoFit/>
          </a:bodyPr>
          <a:lstStyle/>
          <a:p>
            <a:pPr marL="190500" indent="-190500">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サウジアラビアにおいて、外国人または外国企業が、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出資で医療機関を所有することが可能</a:t>
            </a:r>
            <a:r>
              <a:rPr lang="en-US" altLang="ja-JP" sz="1400" baseline="300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となったのは、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年のことである。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実際に、外国資本を医療機関に投資する際には、サウジアラビア総合投資院</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err="1">
                <a:latin typeface="Arial" panose="020B0604020202020204" pitchFamily="34" charset="0"/>
                <a:ea typeface="ＭＳ Ｐゴシック" panose="020B0600070205080204" pitchFamily="50" charset="-128"/>
                <a:cs typeface="Arial" panose="020B0604020202020204" pitchFamily="34" charset="0"/>
              </a:rPr>
              <a:t>SAGIA:Saudi</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 Arabia General Investment Authority)</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の承認が必要であり、外国資本による医療機関は、それほど多くはないものと考えられる。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1" name="テキスト ボックス 10"/>
          <p:cNvSpPr txBox="1"/>
          <p:nvPr/>
        </p:nvSpPr>
        <p:spPr>
          <a:xfrm>
            <a:off x="200472" y="6525344"/>
            <a:ext cx="8784976" cy="144016"/>
          </a:xfrm>
          <a:prstGeom prst="rect">
            <a:avLst/>
          </a:prstGeom>
          <a:noFill/>
        </p:spPr>
        <p:txBody>
          <a:bodyPr wrap="square" lIns="0" tIns="0" rIns="0" bIns="0" rtlCol="0">
            <a:noAutofit/>
          </a:bodyPr>
          <a:lstStyle/>
          <a:p>
            <a:pPr marL="358775" indent="-3587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Johns Hopkins Medicine HP</a:t>
            </a:r>
            <a:r>
              <a:rPr lang="ja-JP" altLang="en-US" sz="800" dirty="0" err="1">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Economic Times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日）、</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ARABNEWS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8</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日）</a:t>
            </a:r>
          </a:p>
        </p:txBody>
      </p:sp>
      <p:graphicFrame>
        <p:nvGraphicFramePr>
          <p:cNvPr id="8" name="表 7"/>
          <p:cNvGraphicFramePr>
            <a:graphicFrameLocks noGrp="1"/>
          </p:cNvGraphicFramePr>
          <p:nvPr>
            <p:extLst>
              <p:ext uri="{D42A27DB-BD31-4B8C-83A1-F6EECF244321}">
                <p14:modId xmlns:p14="http://schemas.microsoft.com/office/powerpoint/2010/main" val="2113222668"/>
              </p:ext>
            </p:extLst>
          </p:nvPr>
        </p:nvGraphicFramePr>
        <p:xfrm>
          <a:off x="1208584" y="3212976"/>
          <a:ext cx="7560840" cy="2448271"/>
        </p:xfrm>
        <a:graphic>
          <a:graphicData uri="http://schemas.openxmlformats.org/drawingml/2006/table">
            <a:tbl>
              <a:tblPr firstRow="1" bandRow="1">
                <a:tableStyleId>{5C22544A-7EE6-4342-B048-85BDC9FD1C3A}</a:tableStyleId>
              </a:tblPr>
              <a:tblGrid>
                <a:gridCol w="1656184">
                  <a:extLst>
                    <a:ext uri="{9D8B030D-6E8A-4147-A177-3AD203B41FA5}">
                      <a16:colId xmlns:a16="http://schemas.microsoft.com/office/drawing/2014/main" val="20000"/>
                    </a:ext>
                  </a:extLst>
                </a:gridCol>
                <a:gridCol w="5904656">
                  <a:extLst>
                    <a:ext uri="{9D8B030D-6E8A-4147-A177-3AD203B41FA5}">
                      <a16:colId xmlns:a16="http://schemas.microsoft.com/office/drawing/2014/main" val="20001"/>
                    </a:ext>
                  </a:extLst>
                </a:gridCol>
              </a:tblGrid>
              <a:tr h="228516">
                <a:tc>
                  <a:txBody>
                    <a:bodyPr/>
                    <a:lstStyle/>
                    <a:p>
                      <a:pPr algn="ctr" fontAlgn="ctr">
                        <a:spcAft>
                          <a:spcPts val="0"/>
                        </a:spcAft>
                      </a:pPr>
                      <a:r>
                        <a:rPr lang="ja-JP" altLang="en-US" sz="105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名称</a:t>
                      </a:r>
                      <a:endParaRPr lang="ja-JP" sz="105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050" b="0" kern="10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概　要</a:t>
                      </a:r>
                      <a:endParaRPr lang="ja-JP" altLang="ja-JP" sz="1050" b="0" kern="10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1142580">
                <a:tc>
                  <a:txBody>
                    <a:bodyPr/>
                    <a:lstStyle/>
                    <a:p>
                      <a:r>
                        <a:rPr lang="en-US" altLang="ja-JP" sz="1050" b="1" dirty="0"/>
                        <a:t>Johns Hopkins Aramco Healthcare</a:t>
                      </a:r>
                    </a:p>
                  </a:txBody>
                  <a:tcPr marL="54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l" defTabSz="914400" rtl="0" eaLnBrk="1" fontAlgn="ctr" latinLnBrk="0" hangingPunct="0">
                        <a:lnSpc>
                          <a:spcPct val="100000"/>
                        </a:lnSpc>
                        <a:spcBef>
                          <a:spcPts val="0"/>
                        </a:spcBef>
                        <a:spcAft>
                          <a:spcPts val="200"/>
                        </a:spcAft>
                        <a:buClrTx/>
                        <a:buSzTx/>
                        <a:buFontTx/>
                        <a:buNone/>
                        <a:tabLst/>
                        <a:defRPr/>
                      </a:pPr>
                      <a:r>
                        <a:rPr kumimoji="1" lang="en-US" altLang="ja-JP" sz="105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2014</a:t>
                      </a:r>
                      <a:r>
                        <a:rPr kumimoji="1" lang="ja-JP" altLang="en-US" sz="105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105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105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月開院。サウジアラムコの従業員向けに、ジョンズ・ホプキンス大学病院と、国営石油会社サウジアラムコの合弁により設立された医療機関。サウジアラムコの従業員数は、</a:t>
                      </a:r>
                      <a:r>
                        <a:rPr kumimoji="1" lang="en-US" altLang="ja-JP" sz="105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2016</a:t>
                      </a:r>
                      <a:r>
                        <a:rPr kumimoji="1" lang="ja-JP" altLang="en-US" sz="105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年時点で</a:t>
                      </a:r>
                      <a:r>
                        <a:rPr kumimoji="1" lang="en-US" altLang="ja-JP" sz="105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6.5</a:t>
                      </a:r>
                      <a:r>
                        <a:rPr kumimoji="1" lang="ja-JP" altLang="en-US" sz="105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万人程度である。サウジアラムコは、</a:t>
                      </a:r>
                      <a:r>
                        <a:rPr kumimoji="1" lang="en-US" altLang="ja-JP" sz="105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1933</a:t>
                      </a:r>
                      <a:r>
                        <a:rPr kumimoji="1" lang="ja-JP" altLang="en-US" sz="105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年より、自社病院を運営し、従業員に対して医療サービスを提供してきたが、</a:t>
                      </a:r>
                      <a:r>
                        <a:rPr kumimoji="1" lang="en-US" altLang="ja-JP" sz="105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2013</a:t>
                      </a:r>
                      <a:r>
                        <a:rPr kumimoji="1" lang="ja-JP" altLang="en-US" sz="105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年にジョンズ・ホプキンス大学病院と提携し、臨床プログラム開発や、トレーニング、安全・品質管理などについて協力を得ていた。</a:t>
                      </a:r>
                      <a:endParaRPr kumimoji="1" lang="en-US" altLang="ja-JP" sz="105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685547">
                <a:tc>
                  <a:txBody>
                    <a:bodyPr/>
                    <a:lstStyle/>
                    <a:p>
                      <a:r>
                        <a:rPr lang="en-US" altLang="ja-JP" sz="1050" b="1" dirty="0" err="1"/>
                        <a:t>Sanad</a:t>
                      </a:r>
                      <a:r>
                        <a:rPr lang="en-US" altLang="ja-JP" sz="1050" b="1" dirty="0"/>
                        <a:t> Hospital </a:t>
                      </a:r>
                    </a:p>
                  </a:txBody>
                  <a:tcPr marL="54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l" defTabSz="914400" rtl="0" eaLnBrk="1" fontAlgn="ctr" latinLnBrk="0" hangingPunct="0">
                        <a:lnSpc>
                          <a:spcPct val="100000"/>
                        </a:lnSpc>
                        <a:spcBef>
                          <a:spcPts val="0"/>
                        </a:spcBef>
                        <a:spcAft>
                          <a:spcPts val="200"/>
                        </a:spcAft>
                        <a:buClrTx/>
                        <a:buSzTx/>
                        <a:buFontTx/>
                        <a:buNone/>
                        <a:tabLst/>
                        <a:defRPr/>
                      </a:pPr>
                      <a:r>
                        <a:rPr kumimoji="1" lang="ja-JP" altLang="en-US" sz="105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リヤドにある民間医療機関。</a:t>
                      </a:r>
                      <a:r>
                        <a:rPr kumimoji="1" lang="en-US" altLang="ja-JP" sz="105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2011</a:t>
                      </a:r>
                      <a:r>
                        <a:rPr kumimoji="1" lang="ja-JP" altLang="en-US" sz="105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年に</a:t>
                      </a:r>
                      <a:r>
                        <a:rPr kumimoji="1" lang="en-US" altLang="ja-JP" sz="105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40%</a:t>
                      </a:r>
                      <a:r>
                        <a:rPr kumimoji="1" lang="ja-JP" altLang="en-US" sz="105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分の出資を行っていたインドの</a:t>
                      </a:r>
                      <a:r>
                        <a:rPr kumimoji="1" lang="en-US" altLang="ja-JP" sz="1050" kern="10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Dr</a:t>
                      </a:r>
                      <a:r>
                        <a:rPr kumimoji="1" lang="en-US" altLang="ja-JP" sz="105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 Azad </a:t>
                      </a:r>
                      <a:r>
                        <a:rPr kumimoji="1" lang="en-US" altLang="ja-JP" sz="1050" kern="10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Moopen</a:t>
                      </a:r>
                      <a:r>
                        <a:rPr kumimoji="1" lang="en-US" altLang="ja-JP" sz="105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 </a:t>
                      </a:r>
                      <a:r>
                        <a:rPr kumimoji="1" lang="ja-JP" altLang="en-US" sz="105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氏</a:t>
                      </a:r>
                      <a:r>
                        <a:rPr kumimoji="1" lang="en-US" altLang="ja-JP" sz="1050" kern="100" baseline="300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105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が、</a:t>
                      </a:r>
                      <a:r>
                        <a:rPr kumimoji="1" lang="en-US" altLang="ja-JP" sz="105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2015</a:t>
                      </a:r>
                      <a:r>
                        <a:rPr kumimoji="1" lang="ja-JP" altLang="en-US" sz="105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年に、出資比率</a:t>
                      </a:r>
                      <a:r>
                        <a:rPr kumimoji="1" lang="en-US" altLang="ja-JP" sz="105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97%</a:t>
                      </a:r>
                      <a:r>
                        <a:rPr kumimoji="1" lang="ja-JP" altLang="en-US" sz="105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に追加投資を行い、実質的に</a:t>
                      </a:r>
                      <a:r>
                        <a:rPr kumimoji="1" lang="en-US" altLang="ja-JP" sz="1050" kern="10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Dr</a:t>
                      </a:r>
                      <a:r>
                        <a:rPr kumimoji="1" lang="en-US" altLang="ja-JP" sz="105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 Azad </a:t>
                      </a:r>
                      <a:r>
                        <a:rPr kumimoji="1" lang="en-US" altLang="ja-JP" sz="1050" kern="10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Moopen</a:t>
                      </a:r>
                      <a:r>
                        <a:rPr kumimoji="1" lang="en-US" altLang="ja-JP" sz="105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 </a:t>
                      </a:r>
                      <a:r>
                        <a:rPr kumimoji="1" lang="ja-JP" altLang="en-US" sz="105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氏が所有する医療機関となった。</a:t>
                      </a:r>
                      <a:endParaRPr kumimoji="1" lang="en-US" altLang="ja-JP" sz="105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391628">
                <a:tc>
                  <a:txBody>
                    <a:bodyPr/>
                    <a:lstStyle/>
                    <a:p>
                      <a:r>
                        <a:rPr lang="en-US" altLang="ja-JP" sz="1050" b="1" dirty="0"/>
                        <a:t>As </a:t>
                      </a:r>
                      <a:r>
                        <a:rPr lang="en-US" altLang="ja-JP" sz="1050" b="1" dirty="0" err="1"/>
                        <a:t>Salama</a:t>
                      </a:r>
                      <a:r>
                        <a:rPr lang="en-US" altLang="ja-JP" sz="1050" b="1" dirty="0"/>
                        <a:t> Hospital </a:t>
                      </a:r>
                    </a:p>
                  </a:txBody>
                  <a:tcPr marL="54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l" defTabSz="914400" rtl="0" eaLnBrk="1" fontAlgn="ctr" latinLnBrk="0" hangingPunct="0">
                        <a:lnSpc>
                          <a:spcPct val="100000"/>
                        </a:lnSpc>
                        <a:spcBef>
                          <a:spcPts val="0"/>
                        </a:spcBef>
                        <a:spcAft>
                          <a:spcPts val="200"/>
                        </a:spcAft>
                        <a:buClrTx/>
                        <a:buSzTx/>
                        <a:buFontTx/>
                        <a:buNone/>
                        <a:tabLst/>
                        <a:defRPr/>
                      </a:pPr>
                      <a:r>
                        <a:rPr kumimoji="1" lang="ja-JP" altLang="en-US" sz="105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アルコバールにある民間医療機関。アラブ首長国連邦の</a:t>
                      </a:r>
                      <a:r>
                        <a:rPr kumimoji="1" lang="en-US" altLang="ja-JP" sz="105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NMC Health</a:t>
                      </a:r>
                      <a:r>
                        <a:rPr kumimoji="1" lang="ja-JP" altLang="en-US" sz="105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が、</a:t>
                      </a:r>
                      <a:r>
                        <a:rPr kumimoji="1" lang="en-US" altLang="ja-JP" sz="105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2016</a:t>
                      </a:r>
                      <a:r>
                        <a:rPr kumimoji="1" lang="ja-JP" altLang="en-US" sz="105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105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8</a:t>
                      </a:r>
                      <a:r>
                        <a:rPr kumimoji="1" lang="ja-JP" altLang="en-US" sz="105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月に、</a:t>
                      </a:r>
                      <a:r>
                        <a:rPr kumimoji="1" lang="en-US" altLang="ja-JP" sz="105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2,800</a:t>
                      </a:r>
                      <a:r>
                        <a:rPr kumimoji="1" lang="ja-JP" altLang="en-US" sz="105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万</a:t>
                      </a:r>
                      <a:r>
                        <a:rPr kumimoji="1" lang="en-US" altLang="ja-JP" sz="105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US</a:t>
                      </a:r>
                      <a:r>
                        <a:rPr kumimoji="1" lang="ja-JP" altLang="en-US" sz="105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＄を投資し同院の株式の</a:t>
                      </a:r>
                      <a:r>
                        <a:rPr kumimoji="1" lang="en-US" altLang="ja-JP" sz="105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70%</a:t>
                      </a:r>
                      <a:r>
                        <a:rPr kumimoji="1" lang="ja-JP" altLang="en-US" sz="105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を取得した。</a:t>
                      </a:r>
                      <a:endParaRPr kumimoji="1" lang="en-US" altLang="ja-JP" sz="105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bl>
          </a:graphicData>
        </a:graphic>
      </p:graphicFrame>
      <p:grpSp>
        <p:nvGrpSpPr>
          <p:cNvPr id="13" name="グループ化 12"/>
          <p:cNvGrpSpPr/>
          <p:nvPr/>
        </p:nvGrpSpPr>
        <p:grpSpPr>
          <a:xfrm>
            <a:off x="1280847" y="2852936"/>
            <a:ext cx="7315200" cy="288032"/>
            <a:chOff x="2358644" y="1988840"/>
            <a:chExt cx="4785412" cy="288032"/>
          </a:xfrm>
        </p:grpSpPr>
        <p:cxnSp>
          <p:nvCxnSpPr>
            <p:cNvPr id="14" name="直線コネクタ 13"/>
            <p:cNvCxnSpPr/>
            <p:nvPr/>
          </p:nvCxnSpPr>
          <p:spPr>
            <a:xfrm>
              <a:off x="2366932" y="2276872"/>
              <a:ext cx="4777124"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5" name="Rectangle 6"/>
            <p:cNvSpPr>
              <a:spLocks noChangeArrowheads="1"/>
            </p:cNvSpPr>
            <p:nvPr/>
          </p:nvSpPr>
          <p:spPr bwMode="auto">
            <a:xfrm>
              <a:off x="2358644" y="1988840"/>
              <a:ext cx="446449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サウジアラビアにおける外国資本の医療機関（例）</a:t>
              </a:r>
              <a:endParaRPr lang="en-US" altLang="ja-JP" sz="1400" dirty="0">
                <a:solidFill>
                  <a:srgbClr val="000000"/>
                </a:solidFill>
                <a:latin typeface="Arial Black" pitchFamily="34" charset="0"/>
                <a:ea typeface="HGP創英角ｺﾞｼｯｸUB" pitchFamily="50" charset="-128"/>
              </a:endParaRPr>
            </a:p>
          </p:txBody>
        </p:sp>
      </p:grpSp>
      <p:sp>
        <p:nvSpPr>
          <p:cNvPr id="16" name="テキスト ボックス 15"/>
          <p:cNvSpPr txBox="1"/>
          <p:nvPr/>
        </p:nvSpPr>
        <p:spPr>
          <a:xfrm>
            <a:off x="1208584" y="6012424"/>
            <a:ext cx="7560766" cy="369332"/>
          </a:xfrm>
          <a:prstGeom prst="rect">
            <a:avLst/>
          </a:prstGeom>
          <a:noFill/>
        </p:spPr>
        <p:txBody>
          <a:bodyPr wrap="square" lIns="0" tIns="0" rIns="0" bIns="0" rtlCol="0">
            <a:spAutoFit/>
          </a:bodyPr>
          <a:lstStyle/>
          <a:p>
            <a:pPr marL="198438" indent="-198438" algn="just"/>
            <a:r>
              <a:rPr lang="en-US" altLang="ja-JP" sz="8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Hospital Services CPC 9311”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the establishment, management and operation of Hospitals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）は、サウジアラビア総合投資院</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SAGIA:Saudi</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Arabia General Investment Authority)</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の承認が必要ではあるものの、外国資本の投資が可能となった。</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pPr marL="198438" indent="-198438" algn="just"/>
            <a:r>
              <a:rPr lang="en-US" altLang="ja-JP" sz="8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インドのヘルスケア企業</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Aster DM </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Hearthcare</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の会長で、医師でもある。同社は、</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UAE</a:t>
            </a:r>
            <a:r>
              <a:rPr lang="ja-JP" altLang="en-US" sz="800" dirty="0" err="1">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カタール、オマーン、サウジアラビアに</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175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の病院を設立した。</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410676797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72">
            <a:extLst>
              <a:ext uri="{FF2B5EF4-FFF2-40B4-BE49-F238E27FC236}">
                <a16:creationId xmlns:a16="http://schemas.microsoft.com/office/drawing/2014/main" id="{B0E9F643-0607-A7B8-EB56-F54DC2DECF85}"/>
              </a:ext>
            </a:extLst>
          </p:cNvPr>
          <p:cNvGraphicFramePr/>
          <p:nvPr>
            <p:custDataLst>
              <p:tags r:id="rId1"/>
            </p:custDataLst>
            <p:extLst>
              <p:ext uri="{D42A27DB-BD31-4B8C-83A1-F6EECF244321}">
                <p14:modId xmlns:p14="http://schemas.microsoft.com/office/powerpoint/2010/main" val="3952041326"/>
              </p:ext>
            </p:extLst>
          </p:nvPr>
        </p:nvGraphicFramePr>
        <p:xfrm>
          <a:off x="7008813" y="3325813"/>
          <a:ext cx="2498725" cy="2498725"/>
        </p:xfrm>
        <a:graphic>
          <a:graphicData uri="http://schemas.openxmlformats.org/drawingml/2006/chart">
            <c:chart xmlns:c="http://schemas.openxmlformats.org/drawingml/2006/chart" xmlns:r="http://schemas.openxmlformats.org/officeDocument/2006/relationships" r:id="rId37"/>
          </a:graphicData>
        </a:graphic>
      </p:graphicFrame>
      <p:graphicFrame>
        <p:nvGraphicFramePr>
          <p:cNvPr id="4" name="Object 3"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8" imgW="360" imgH="360" progId="TCLayout.ActiveDocument.1">
                  <p:embed/>
                </p:oleObj>
              </mc:Choice>
              <mc:Fallback>
                <p:oleObj name="think-cell Slide" r:id="rId38" imgW="360" imgH="360" progId="TCLayout.ActiveDocument.1">
                  <p:embed/>
                  <p:pic>
                    <p:nvPicPr>
                      <p:cNvPr id="4" name="Object 3" hidden="1"/>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p:cNvSpPr/>
          <p:nvPr>
            <p:custDataLst>
              <p:tags r:id="rId3"/>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graphicFrame>
        <p:nvGraphicFramePr>
          <p:cNvPr id="60" name="Chart 59">
            <a:extLst>
              <a:ext uri="{FF2B5EF4-FFF2-40B4-BE49-F238E27FC236}">
                <a16:creationId xmlns:a16="http://schemas.microsoft.com/office/drawing/2014/main" id="{900C25BA-0605-4C7C-98CE-C7764889D1F6}"/>
              </a:ext>
            </a:extLst>
          </p:cNvPr>
          <p:cNvGraphicFramePr/>
          <p:nvPr>
            <p:custDataLst>
              <p:tags r:id="rId4"/>
            </p:custDataLst>
          </p:nvPr>
        </p:nvGraphicFramePr>
        <p:xfrm>
          <a:off x="434975" y="2819400"/>
          <a:ext cx="5132388" cy="3260725"/>
        </p:xfrm>
        <a:graphic>
          <a:graphicData uri="http://schemas.openxmlformats.org/drawingml/2006/chart">
            <c:chart xmlns:c="http://schemas.openxmlformats.org/drawingml/2006/chart" xmlns:r="http://schemas.openxmlformats.org/officeDocument/2006/relationships" r:id="rId40"/>
          </a:graphicData>
        </a:graphic>
      </p:graphicFrame>
      <p:sp>
        <p:nvSpPr>
          <p:cNvPr id="124" name="テキスト プレースホルダ 9">
            <a:extLst>
              <a:ext uri="{FF2B5EF4-FFF2-40B4-BE49-F238E27FC236}">
                <a16:creationId xmlns:a16="http://schemas.microsoft.com/office/drawing/2014/main" id="{CE549D43-968E-454F-8D12-0DCA38C32570}"/>
              </a:ext>
            </a:extLst>
          </p:cNvPr>
          <p:cNvSpPr>
            <a:spLocks noGrp="1"/>
          </p:cNvSpPr>
          <p:nvPr>
            <p:custDataLst>
              <p:tags r:id="rId5"/>
            </p:custDataLst>
          </p:nvPr>
        </p:nvSpPr>
        <p:spPr bwMode="gray">
          <a:xfrm>
            <a:off x="319088" y="5921375"/>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8847A280-3EAF-4791-B53E-FF3645C489BC}" type="datetime'''''''''''''''''''''''''''''''''''''''0'''''''''''''''''''''''">
              <a:rPr lang="en-US" altLang="en-US" sz="1000" smtClean="0"/>
              <a:pPr/>
              <a:t>0</a:t>
            </a:fld>
            <a:endParaRPr lang="ja-JP" altLang="en-US" sz="1000" dirty="0">
              <a:sym typeface="+mn-lt"/>
            </a:endParaRPr>
          </a:p>
        </p:txBody>
      </p:sp>
      <p:sp>
        <p:nvSpPr>
          <p:cNvPr id="129" name="テキスト プレースホルダ 9">
            <a:extLst>
              <a:ext uri="{FF2B5EF4-FFF2-40B4-BE49-F238E27FC236}">
                <a16:creationId xmlns:a16="http://schemas.microsoft.com/office/drawing/2014/main" id="{D8304AB5-535A-4C7D-8611-97870B67E404}"/>
              </a:ext>
            </a:extLst>
          </p:cNvPr>
          <p:cNvSpPr>
            <a:spLocks noGrp="1"/>
          </p:cNvSpPr>
          <p:nvPr>
            <p:custDataLst>
              <p:tags r:id="rId6"/>
            </p:custDataLst>
          </p:nvPr>
        </p:nvSpPr>
        <p:spPr bwMode="gray">
          <a:xfrm>
            <a:off x="249238" y="4373563"/>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76627FD4-1BC5-4BDE-B60A-B12BA1A90703}" type="datetime'''''''''''''''''''''''''''''1''''''''''''0'''''''''">
              <a:rPr lang="en-US" altLang="en-US" sz="1000" smtClean="0"/>
              <a:pPr/>
              <a:t>10</a:t>
            </a:fld>
            <a:endParaRPr lang="ja-JP" altLang="en-US" sz="1000" dirty="0">
              <a:sym typeface="+mn-lt"/>
            </a:endParaRPr>
          </a:p>
        </p:txBody>
      </p:sp>
      <p:sp>
        <p:nvSpPr>
          <p:cNvPr id="53" name="テキスト プレースホルダ 9">
            <a:extLst>
              <a:ext uri="{FF2B5EF4-FFF2-40B4-BE49-F238E27FC236}">
                <a16:creationId xmlns:a16="http://schemas.microsoft.com/office/drawing/2014/main" id="{CF13E9A2-C3C2-4C50-AEEB-AC1D18690C2F}"/>
              </a:ext>
            </a:extLst>
          </p:cNvPr>
          <p:cNvSpPr>
            <a:spLocks noGrp="1"/>
          </p:cNvSpPr>
          <p:nvPr>
            <p:custDataLst>
              <p:tags r:id="rId7"/>
            </p:custDataLst>
          </p:nvPr>
        </p:nvSpPr>
        <p:spPr bwMode="gray">
          <a:xfrm>
            <a:off x="319088" y="5148263"/>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787717F9-C050-4081-92F1-EB3833B06884}" type="datetime'5'''''''''''''''''''''''''''''''''''''''''''''''">
              <a:rPr lang="en-US" altLang="en-US" sz="1000" smtClean="0">
                <a:effectLst/>
                <a:sym typeface="+mn-lt"/>
              </a:rPr>
              <a:pPr marL="0" indent="0" algn="r">
                <a:spcBef>
                  <a:spcPct val="0"/>
                </a:spcBef>
                <a:buNone/>
              </a:pPr>
              <a:t>5</a:t>
            </a:fld>
            <a:endParaRPr lang="ja-JP" altLang="en-US" sz="1000" dirty="0">
              <a:sym typeface="+mn-lt"/>
            </a:endParaRPr>
          </a:p>
        </p:txBody>
      </p:sp>
      <p:sp>
        <p:nvSpPr>
          <p:cNvPr id="56" name="テキスト プレースホルダ 9">
            <a:extLst>
              <a:ext uri="{FF2B5EF4-FFF2-40B4-BE49-F238E27FC236}">
                <a16:creationId xmlns:a16="http://schemas.microsoft.com/office/drawing/2014/main" id="{AC7E819A-BEFC-4468-A5EA-D9A1C08551BD}"/>
              </a:ext>
            </a:extLst>
          </p:cNvPr>
          <p:cNvSpPr>
            <a:spLocks noGrp="1"/>
          </p:cNvSpPr>
          <p:nvPr>
            <p:custDataLst>
              <p:tags r:id="rId8"/>
            </p:custDataLst>
          </p:nvPr>
        </p:nvSpPr>
        <p:spPr bwMode="gray">
          <a:xfrm>
            <a:off x="249238" y="3600450"/>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29395888-7FB1-476E-8E1C-FA75EA34196D}" type="datetime'''1''''''''''''''''5'''''''''''''''''''">
              <a:rPr lang="en-US" altLang="en-US" sz="1000" smtClean="0">
                <a:effectLst/>
                <a:sym typeface="+mn-lt"/>
              </a:rPr>
              <a:pPr marL="0" indent="0" algn="r">
                <a:spcBef>
                  <a:spcPct val="0"/>
                </a:spcBef>
                <a:buNone/>
              </a:pPr>
              <a:t>15</a:t>
            </a:fld>
            <a:endParaRPr lang="ja-JP" altLang="en-US" sz="1000" dirty="0">
              <a:sym typeface="+mn-lt"/>
            </a:endParaRPr>
          </a:p>
        </p:txBody>
      </p:sp>
      <p:sp>
        <p:nvSpPr>
          <p:cNvPr id="57" name="テキスト プレースホルダ 9">
            <a:extLst>
              <a:ext uri="{FF2B5EF4-FFF2-40B4-BE49-F238E27FC236}">
                <a16:creationId xmlns:a16="http://schemas.microsoft.com/office/drawing/2014/main" id="{57DFC5B7-0B0C-4BFA-A603-D323C5768798}"/>
              </a:ext>
            </a:extLst>
          </p:cNvPr>
          <p:cNvSpPr>
            <a:spLocks noGrp="1"/>
          </p:cNvSpPr>
          <p:nvPr>
            <p:custDataLst>
              <p:tags r:id="rId9"/>
            </p:custDataLst>
          </p:nvPr>
        </p:nvSpPr>
        <p:spPr bwMode="gray">
          <a:xfrm>
            <a:off x="249238" y="2825750"/>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6507A005-C306-44B7-B12E-F5AD322EADB0}" type="datetime'''''''''''''''2''''''0'''">
              <a:rPr lang="en-US" altLang="en-US" sz="1000" smtClean="0">
                <a:effectLst/>
                <a:sym typeface="+mn-lt"/>
              </a:rPr>
              <a:pPr marL="0" indent="0" algn="r">
                <a:spcBef>
                  <a:spcPct val="0"/>
                </a:spcBef>
                <a:buNone/>
              </a:pPr>
              <a:t>20</a:t>
            </a:fld>
            <a:endParaRPr lang="ja-JP" altLang="en-US" sz="1000" dirty="0">
              <a:sym typeface="+mn-lt"/>
            </a:endParaRPr>
          </a:p>
        </p:txBody>
      </p:sp>
      <p:sp>
        <p:nvSpPr>
          <p:cNvPr id="23" name="テキスト プレースホルダ 9"/>
          <p:cNvSpPr>
            <a:spLocks noGrp="1"/>
          </p:cNvSpPr>
          <p:nvPr>
            <p:custDataLst>
              <p:tags r:id="rId10"/>
            </p:custDataLst>
          </p:nvPr>
        </p:nvSpPr>
        <p:spPr bwMode="auto">
          <a:xfrm>
            <a:off x="1931988" y="60833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80A344F-9289-4C81-BBFC-847AE784D42C}" type="datetime'''''''''''''''1''''''''''''''''''''''''''''''''''''''''''8'">
              <a:rPr lang="en-US" altLang="en-US" sz="1000" smtClean="0"/>
              <a:pPr/>
              <a:t>18</a:t>
            </a:fld>
            <a:endParaRPr kumimoji="0" lang="ja-JP" altLang="en-US" sz="1000" dirty="0">
              <a:sym typeface="+mn-lt"/>
            </a:endParaRPr>
          </a:p>
        </p:txBody>
      </p:sp>
      <p:sp>
        <p:nvSpPr>
          <p:cNvPr id="123" name="テキスト プレースホルダ 9">
            <a:extLst>
              <a:ext uri="{FF2B5EF4-FFF2-40B4-BE49-F238E27FC236}">
                <a16:creationId xmlns:a16="http://schemas.microsoft.com/office/drawing/2014/main" id="{95C00934-99ED-4346-9484-10787C5B7725}"/>
              </a:ext>
            </a:extLst>
          </p:cNvPr>
          <p:cNvSpPr>
            <a:spLocks noGrp="1"/>
          </p:cNvSpPr>
          <p:nvPr>
            <p:custDataLst>
              <p:tags r:id="rId11"/>
            </p:custDataLst>
          </p:nvPr>
        </p:nvSpPr>
        <p:spPr bwMode="gray">
          <a:xfrm>
            <a:off x="5038725" y="3309938"/>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335D95F-85A7-4907-9340-E49D0F35250F}" type="datetime'''''''''''1''''6''''.''''''''''''''''''''''''''2'''''''">
              <a:rPr lang="en-US" altLang="en-US" sz="1000" smtClean="0">
                <a:effectLst/>
                <a:sym typeface="+mn-lt"/>
              </a:rPr>
              <a:pPr marL="0" indent="0" algn="ctr">
                <a:spcBef>
                  <a:spcPct val="0"/>
                </a:spcBef>
                <a:buNone/>
              </a:pPr>
              <a:t>16.2</a:t>
            </a:fld>
            <a:endParaRPr lang="ja-JP" altLang="en-US" sz="1000" dirty="0">
              <a:sym typeface="+mn-lt"/>
            </a:endParaRPr>
          </a:p>
        </p:txBody>
      </p:sp>
      <p:sp>
        <p:nvSpPr>
          <p:cNvPr id="122" name="テキスト プレースホルダ 9">
            <a:extLst>
              <a:ext uri="{FF2B5EF4-FFF2-40B4-BE49-F238E27FC236}">
                <a16:creationId xmlns:a16="http://schemas.microsoft.com/office/drawing/2014/main" id="{557EF2ED-56E0-4C60-BD8C-F0352A85B1FF}"/>
              </a:ext>
            </a:extLst>
          </p:cNvPr>
          <p:cNvSpPr>
            <a:spLocks noGrp="1"/>
          </p:cNvSpPr>
          <p:nvPr>
            <p:custDataLst>
              <p:tags r:id="rId12"/>
            </p:custDataLst>
          </p:nvPr>
        </p:nvSpPr>
        <p:spPr bwMode="gray">
          <a:xfrm>
            <a:off x="4044950" y="3419475"/>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B645A25-9BF7-41EC-9304-97DDF37551DD}" type="datetime'''''''''''''''''''''''''''''1''''5''''''''''.''''''''''''5'">
              <a:rPr lang="en-US" altLang="en-US" sz="1000" smtClean="0">
                <a:effectLst/>
                <a:sym typeface="+mn-lt"/>
              </a:rPr>
              <a:pPr marL="0" indent="0" algn="ctr">
                <a:spcBef>
                  <a:spcPct val="0"/>
                </a:spcBef>
                <a:buNone/>
              </a:pPr>
              <a:t>15.5</a:t>
            </a:fld>
            <a:endParaRPr lang="ja-JP" altLang="en-US" sz="1000" dirty="0">
              <a:sym typeface="+mn-lt"/>
            </a:endParaRPr>
          </a:p>
        </p:txBody>
      </p:sp>
      <p:sp>
        <p:nvSpPr>
          <p:cNvPr id="24" name="テキスト プレースホルダ 9"/>
          <p:cNvSpPr>
            <a:spLocks noGrp="1"/>
          </p:cNvSpPr>
          <p:nvPr>
            <p:custDataLst>
              <p:tags r:id="rId13"/>
            </p:custDataLst>
          </p:nvPr>
        </p:nvSpPr>
        <p:spPr bwMode="auto">
          <a:xfrm>
            <a:off x="868363" y="6083300"/>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2B05A62-B892-4E4E-A102-C75AFD962937}" type="datetime'2''''''''''''0''''''''''''''''''''''''''1''''''''''7'''''''">
              <a:rPr lang="en-US" altLang="en-US" sz="1000" smtClean="0"/>
              <a:pPr/>
              <a:t>2017</a:t>
            </a:fld>
            <a:endParaRPr kumimoji="0" lang="ja-JP" altLang="en-US" sz="1000" dirty="0">
              <a:sym typeface="+mn-lt"/>
            </a:endParaRPr>
          </a:p>
        </p:txBody>
      </p:sp>
      <p:sp>
        <p:nvSpPr>
          <p:cNvPr id="22" name="テキスト プレースホルダ 9"/>
          <p:cNvSpPr>
            <a:spLocks noGrp="1"/>
          </p:cNvSpPr>
          <p:nvPr>
            <p:custDataLst>
              <p:tags r:id="rId14"/>
            </p:custDataLst>
          </p:nvPr>
        </p:nvSpPr>
        <p:spPr bwMode="auto">
          <a:xfrm>
            <a:off x="2924175" y="60833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141E80D-82DF-4275-9195-D2BCC2D368E8}" type="datetime'1''''''''''''''''''''''''''''''9'''''''''''''''''''">
              <a:rPr lang="en-US" altLang="en-US" sz="1000" smtClean="0"/>
              <a:pPr/>
              <a:t>19</a:t>
            </a:fld>
            <a:endParaRPr kumimoji="0" lang="ja-JP" altLang="en-US" sz="1000" dirty="0">
              <a:sym typeface="+mn-lt"/>
            </a:endParaRPr>
          </a:p>
        </p:txBody>
      </p:sp>
      <p:sp>
        <p:nvSpPr>
          <p:cNvPr id="21" name="テキスト プレースホルダ 9"/>
          <p:cNvSpPr>
            <a:spLocks noGrp="1"/>
          </p:cNvSpPr>
          <p:nvPr>
            <p:custDataLst>
              <p:tags r:id="rId15"/>
            </p:custDataLst>
          </p:nvPr>
        </p:nvSpPr>
        <p:spPr bwMode="auto">
          <a:xfrm>
            <a:off x="3917950" y="60833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F6BD821-3176-42EB-863B-3B06523E3E51}" type="datetime'''''''''''''''2''''''''0'''''''''''''''''''">
              <a:rPr lang="en-US" altLang="en-US" sz="1000" smtClean="0"/>
              <a:pPr/>
              <a:t>20</a:t>
            </a:fld>
            <a:endParaRPr kumimoji="0" lang="ja-JP" altLang="en-US" sz="1000" dirty="0">
              <a:sym typeface="+mn-lt"/>
            </a:endParaRPr>
          </a:p>
        </p:txBody>
      </p:sp>
      <p:sp>
        <p:nvSpPr>
          <p:cNvPr id="20" name="テキスト プレースホルダ 9"/>
          <p:cNvSpPr>
            <a:spLocks noGrp="1"/>
          </p:cNvSpPr>
          <p:nvPr>
            <p:custDataLst>
              <p:tags r:id="rId16"/>
            </p:custDataLst>
          </p:nvPr>
        </p:nvSpPr>
        <p:spPr bwMode="auto">
          <a:xfrm>
            <a:off x="4911725" y="60833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82C20C4-B382-4546-AABB-B646AAD2E95E}" type="datetime'''''''2''''''''''''''''1'''''''''">
              <a:rPr lang="en-US" altLang="en-US" sz="1000" smtClean="0"/>
              <a:pPr/>
              <a:t>21</a:t>
            </a:fld>
            <a:endParaRPr kumimoji="0" lang="ja-JP" altLang="en-US" sz="1000" dirty="0">
              <a:sym typeface="+mn-lt"/>
            </a:endParaRPr>
          </a:p>
        </p:txBody>
      </p:sp>
      <p:sp>
        <p:nvSpPr>
          <p:cNvPr id="70" name="テキスト プレースホルダ 9">
            <a:extLst>
              <a:ext uri="{FF2B5EF4-FFF2-40B4-BE49-F238E27FC236}">
                <a16:creationId xmlns:a16="http://schemas.microsoft.com/office/drawing/2014/main" id="{DD738F6C-E80F-4FD3-9108-77E25DFE29B8}"/>
              </a:ext>
            </a:extLst>
          </p:cNvPr>
          <p:cNvSpPr>
            <a:spLocks noGrp="1"/>
          </p:cNvSpPr>
          <p:nvPr>
            <p:custDataLst>
              <p:tags r:id="rId17"/>
            </p:custDataLst>
          </p:nvPr>
        </p:nvSpPr>
        <p:spPr bwMode="gray">
          <a:xfrm>
            <a:off x="717550" y="5775325"/>
            <a:ext cx="20955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F255E85-8E4D-474C-8D2E-AB1C6F14515A}" type="datetime'''''''''''''''0''''''''''''''''''.''''''''''''''3'''''''">
              <a:rPr lang="en-US" altLang="en-US" sz="1000" smtClean="0">
                <a:effectLst/>
              </a:rPr>
              <a:pPr/>
              <a:t>0.3</a:t>
            </a:fld>
            <a:endParaRPr lang="ja-JP" altLang="en-US" sz="1000" dirty="0">
              <a:sym typeface="+mn-lt"/>
            </a:endParaRPr>
          </a:p>
        </p:txBody>
      </p:sp>
      <p:sp>
        <p:nvSpPr>
          <p:cNvPr id="120" name="テキスト プレースホルダ 9">
            <a:extLst>
              <a:ext uri="{FF2B5EF4-FFF2-40B4-BE49-F238E27FC236}">
                <a16:creationId xmlns:a16="http://schemas.microsoft.com/office/drawing/2014/main" id="{0EA0442E-CB77-4109-9A43-FBE3E5DFC558}"/>
              </a:ext>
            </a:extLst>
          </p:cNvPr>
          <p:cNvSpPr>
            <a:spLocks noGrp="1"/>
          </p:cNvSpPr>
          <p:nvPr>
            <p:custDataLst>
              <p:tags r:id="rId18"/>
            </p:custDataLst>
          </p:nvPr>
        </p:nvSpPr>
        <p:spPr bwMode="gray">
          <a:xfrm>
            <a:off x="1065213" y="3749675"/>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399E41C-A1E1-4F93-93CF-C02E1BC67063}" type="datetime'''''''''''''''''''''13''''''''''''''''.''4'''''">
              <a:rPr lang="en-US" altLang="en-US" sz="1000" smtClean="0">
                <a:effectLst/>
                <a:sym typeface="+mn-lt"/>
              </a:rPr>
              <a:pPr marL="0" indent="0" algn="ctr">
                <a:spcBef>
                  <a:spcPct val="0"/>
                </a:spcBef>
                <a:buNone/>
              </a:pPr>
              <a:t>13.4</a:t>
            </a:fld>
            <a:endParaRPr lang="ja-JP" altLang="en-US" sz="1000" dirty="0">
              <a:sym typeface="+mn-lt"/>
            </a:endParaRPr>
          </a:p>
        </p:txBody>
      </p:sp>
      <p:sp>
        <p:nvSpPr>
          <p:cNvPr id="121" name="テキスト プレースホルダ 9">
            <a:extLst>
              <a:ext uri="{FF2B5EF4-FFF2-40B4-BE49-F238E27FC236}">
                <a16:creationId xmlns:a16="http://schemas.microsoft.com/office/drawing/2014/main" id="{4CBE830F-C609-4987-9D43-4A6107ADE294}"/>
              </a:ext>
            </a:extLst>
          </p:cNvPr>
          <p:cNvSpPr>
            <a:spLocks noGrp="1"/>
          </p:cNvSpPr>
          <p:nvPr>
            <p:custDataLst>
              <p:tags r:id="rId19"/>
            </p:custDataLst>
          </p:nvPr>
        </p:nvSpPr>
        <p:spPr bwMode="gray">
          <a:xfrm>
            <a:off x="3052763" y="3143250"/>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BF045CF-413C-4069-9E8D-E3758ED24D25}" type="datetime'''''''''''''''''1''''''7''''''''''''''''''''''''''''.3'''''">
              <a:rPr lang="en-US" altLang="en-US" sz="1000" smtClean="0">
                <a:effectLst/>
                <a:sym typeface="+mn-lt"/>
              </a:rPr>
              <a:pPr marL="0" indent="0" algn="ctr">
                <a:spcBef>
                  <a:spcPct val="0"/>
                </a:spcBef>
                <a:buNone/>
              </a:pPr>
              <a:t>17.3</a:t>
            </a:fld>
            <a:endParaRPr lang="ja-JP" altLang="en-US" sz="1000" dirty="0">
              <a:sym typeface="+mn-lt"/>
            </a:endParaRPr>
          </a:p>
        </p:txBody>
      </p:sp>
      <p:sp>
        <p:nvSpPr>
          <p:cNvPr id="71" name="テキスト プレースホルダ 9">
            <a:extLst>
              <a:ext uri="{FF2B5EF4-FFF2-40B4-BE49-F238E27FC236}">
                <a16:creationId xmlns:a16="http://schemas.microsoft.com/office/drawing/2014/main" id="{A5DABA48-6BF3-4885-BF96-F5F6F4C0315A}"/>
              </a:ext>
            </a:extLst>
          </p:cNvPr>
          <p:cNvSpPr>
            <a:spLocks noGrp="1"/>
          </p:cNvSpPr>
          <p:nvPr>
            <p:custDataLst>
              <p:tags r:id="rId20"/>
            </p:custDataLst>
          </p:nvPr>
        </p:nvSpPr>
        <p:spPr bwMode="gray">
          <a:xfrm>
            <a:off x="1711325" y="5773738"/>
            <a:ext cx="20955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FFD2E85-2D97-4FEC-B856-3084739F1426}" type="datetime'''''''''''''''''''''''''''0''''''.''''''''3'''">
              <a:rPr lang="en-US" altLang="en-US" sz="1000" smtClean="0">
                <a:effectLst/>
              </a:rPr>
              <a:pPr/>
              <a:t>0.3</a:t>
            </a:fld>
            <a:endParaRPr lang="ja-JP" altLang="en-US" sz="1000" dirty="0">
              <a:sym typeface="+mn-lt"/>
            </a:endParaRPr>
          </a:p>
        </p:txBody>
      </p:sp>
      <p:sp>
        <p:nvSpPr>
          <p:cNvPr id="115" name="テキスト プレースホルダ 9">
            <a:extLst>
              <a:ext uri="{FF2B5EF4-FFF2-40B4-BE49-F238E27FC236}">
                <a16:creationId xmlns:a16="http://schemas.microsoft.com/office/drawing/2014/main" id="{307525BB-E8C3-46E6-874B-48DAA8883AF1}"/>
              </a:ext>
            </a:extLst>
          </p:cNvPr>
          <p:cNvSpPr>
            <a:spLocks noGrp="1"/>
          </p:cNvSpPr>
          <p:nvPr>
            <p:custDataLst>
              <p:tags r:id="rId21"/>
            </p:custDataLst>
          </p:nvPr>
        </p:nvSpPr>
        <p:spPr bwMode="gray">
          <a:xfrm>
            <a:off x="2058988" y="3465513"/>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E9D5355-2460-4F4E-AA59-673635E465C9}" type="datetime'''''''''''''''''''''''''''15''''.''''''''''''2'''''''''''">
              <a:rPr lang="en-US" altLang="en-US" sz="1000" smtClean="0"/>
              <a:pPr/>
              <a:t>15.2</a:t>
            </a:fld>
            <a:endParaRPr lang="ja-JP" altLang="en-US" sz="1000" dirty="0">
              <a:sym typeface="+mn-lt"/>
            </a:endParaRPr>
          </a:p>
        </p:txBody>
      </p:sp>
      <p:sp>
        <p:nvSpPr>
          <p:cNvPr id="74" name="テキスト プレースホルダ 9">
            <a:extLst>
              <a:ext uri="{FF2B5EF4-FFF2-40B4-BE49-F238E27FC236}">
                <a16:creationId xmlns:a16="http://schemas.microsoft.com/office/drawing/2014/main" id="{CF749CC1-89B4-464F-89E9-4756C7177940}"/>
              </a:ext>
            </a:extLst>
          </p:cNvPr>
          <p:cNvSpPr>
            <a:spLocks noGrp="1"/>
          </p:cNvSpPr>
          <p:nvPr>
            <p:custDataLst>
              <p:tags r:id="rId22"/>
            </p:custDataLst>
          </p:nvPr>
        </p:nvSpPr>
        <p:spPr bwMode="gray">
          <a:xfrm>
            <a:off x="3697288" y="5786438"/>
            <a:ext cx="20955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96778D4-E3DF-4D7B-B442-3B996390FF9B}" type="datetime'0''''''''''.''''''2'''''''''''''''''''''''''''''''''">
              <a:rPr lang="en-US" altLang="en-US" sz="1000" smtClean="0">
                <a:effectLst/>
              </a:rPr>
              <a:pPr/>
              <a:t>0.2</a:t>
            </a:fld>
            <a:endParaRPr lang="ja-JP" altLang="en-US" sz="1000" dirty="0">
              <a:sym typeface="+mn-lt"/>
            </a:endParaRPr>
          </a:p>
        </p:txBody>
      </p:sp>
      <p:sp>
        <p:nvSpPr>
          <p:cNvPr id="75" name="テキスト プレースホルダ 9">
            <a:extLst>
              <a:ext uri="{FF2B5EF4-FFF2-40B4-BE49-F238E27FC236}">
                <a16:creationId xmlns:a16="http://schemas.microsoft.com/office/drawing/2014/main" id="{55FE24F2-DB51-448D-8FE4-760B3907D9B2}"/>
              </a:ext>
            </a:extLst>
          </p:cNvPr>
          <p:cNvSpPr>
            <a:spLocks noGrp="1"/>
          </p:cNvSpPr>
          <p:nvPr>
            <p:custDataLst>
              <p:tags r:id="rId23"/>
            </p:custDataLst>
          </p:nvPr>
        </p:nvSpPr>
        <p:spPr bwMode="gray">
          <a:xfrm>
            <a:off x="4691063" y="5768975"/>
            <a:ext cx="20955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3C46BFB-E08E-4BFD-9E8C-6E81E4C2A121}" type="datetime'''''''0''''.''''''''''''''''''''''''''''''''''3'''''''''''''''">
              <a:rPr lang="en-US" altLang="en-US" sz="1000" smtClean="0">
                <a:effectLst/>
              </a:rPr>
              <a:pPr/>
              <a:t>0.3</a:t>
            </a:fld>
            <a:endParaRPr lang="ja-JP" altLang="en-US" sz="1000" dirty="0">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サウジアラビア／医療関連／医療機器</a:t>
            </a:r>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市場規模・輸出入額</a:t>
            </a:r>
          </a:p>
        </p:txBody>
      </p:sp>
      <p:sp>
        <p:nvSpPr>
          <p:cNvPr id="10" name="テキスト ボックス 9"/>
          <p:cNvSpPr txBox="1"/>
          <p:nvPr/>
        </p:nvSpPr>
        <p:spPr>
          <a:xfrm>
            <a:off x="366017" y="2591013"/>
            <a:ext cx="684016" cy="216024"/>
          </a:xfrm>
          <a:prstGeom prst="rect">
            <a:avLst/>
          </a:prstGeom>
          <a:noFill/>
        </p:spPr>
        <p:txBody>
          <a:bodyPr wrap="square" lIns="0" tIns="0" rIns="0" bIns="0" rtlCol="0" anchor="ctr" anchorCtr="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13" name="片側の 2 つの角を丸めた四角形 12"/>
          <p:cNvSpPr/>
          <p:nvPr/>
        </p:nvSpPr>
        <p:spPr>
          <a:xfrm>
            <a:off x="6753200" y="2699025"/>
            <a:ext cx="2808312" cy="322659"/>
          </a:xfrm>
          <a:prstGeom prst="round2SameRect">
            <a:avLst/>
          </a:prstGeom>
          <a:gradFill>
            <a:gsLst>
              <a:gs pos="45000">
                <a:srgbClr val="A2BBDC"/>
              </a:gs>
              <a:gs pos="100000">
                <a:schemeClr val="bg1"/>
              </a:gs>
            </a:gsLst>
            <a:lin ang="5400000" scaled="0"/>
          </a:gradFill>
        </p:spPr>
        <p:txBody>
          <a:bodyPr wrap="square">
            <a:spAutoFit/>
          </a:bodyPr>
          <a:lstStyle/>
          <a:p>
            <a:pPr algn="ctr" fontAlgn="ct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輸入相手国（</a:t>
            </a:r>
            <a:r>
              <a:rPr lang="en-US" altLang="ja-JP"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2021</a:t>
            </a: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年）</a:t>
            </a:r>
          </a:p>
        </p:txBody>
      </p:sp>
      <p:grpSp>
        <p:nvGrpSpPr>
          <p:cNvPr id="14" name="グループ化 7"/>
          <p:cNvGrpSpPr/>
          <p:nvPr/>
        </p:nvGrpSpPr>
        <p:grpSpPr>
          <a:xfrm>
            <a:off x="200472" y="2309124"/>
            <a:ext cx="9505056" cy="288032"/>
            <a:chOff x="4803500" y="2113806"/>
            <a:chExt cx="5626916" cy="288032"/>
          </a:xfrm>
        </p:grpSpPr>
        <p:cxnSp>
          <p:nvCxnSpPr>
            <p:cNvPr id="15" name="直線コネクタ 14"/>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6"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医療機器の輸出入額</a:t>
              </a:r>
              <a:endParaRPr lang="en-US" altLang="ko-KR" sz="1400" dirty="0">
                <a:solidFill>
                  <a:srgbClr val="000000"/>
                </a:solidFill>
                <a:latin typeface="Arial Black" pitchFamily="34" charset="0"/>
                <a:ea typeface="HGP創英角ｺﾞｼｯｸUB" pitchFamily="50" charset="-128"/>
              </a:endParaRPr>
            </a:p>
          </p:txBody>
        </p:sp>
      </p:grpSp>
      <p:graphicFrame>
        <p:nvGraphicFramePr>
          <p:cNvPr id="73" name="Chart 72">
            <a:extLst>
              <a:ext uri="{FF2B5EF4-FFF2-40B4-BE49-F238E27FC236}">
                <a16:creationId xmlns:a16="http://schemas.microsoft.com/office/drawing/2014/main" id="{7AD6B65B-CEDC-438B-B118-AC2879157903}"/>
              </a:ext>
            </a:extLst>
          </p:cNvPr>
          <p:cNvGraphicFramePr/>
          <p:nvPr>
            <p:custDataLst>
              <p:tags r:id="rId24"/>
            </p:custDataLst>
          </p:nvPr>
        </p:nvGraphicFramePr>
        <p:xfrm>
          <a:off x="7008813" y="3325813"/>
          <a:ext cx="2498725" cy="2498725"/>
        </p:xfrm>
        <a:graphic>
          <a:graphicData uri="http://schemas.openxmlformats.org/drawingml/2006/chart">
            <c:chart xmlns:c="http://schemas.openxmlformats.org/drawingml/2006/chart" xmlns:r="http://schemas.openxmlformats.org/officeDocument/2006/relationships" r:id="rId41"/>
          </a:graphicData>
        </a:graphic>
      </p:graphicFrame>
      <p:sp>
        <p:nvSpPr>
          <p:cNvPr id="55" name="テキスト プレースホルダ 9">
            <a:extLst>
              <a:ext uri="{FF2B5EF4-FFF2-40B4-BE49-F238E27FC236}">
                <a16:creationId xmlns:a16="http://schemas.microsoft.com/office/drawing/2014/main" id="{C73F509D-4E2D-44CF-ADBA-9558904A0FF7}"/>
              </a:ext>
            </a:extLst>
          </p:cNvPr>
          <p:cNvSpPr>
            <a:spLocks noGrp="1"/>
          </p:cNvSpPr>
          <p:nvPr>
            <p:custDataLst>
              <p:tags r:id="rId25"/>
            </p:custDataLst>
          </p:nvPr>
        </p:nvSpPr>
        <p:spPr bwMode="auto">
          <a:xfrm>
            <a:off x="6807200" y="3879850"/>
            <a:ext cx="371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2E617960-F5AC-4249-90FB-901174D65804}" type="datetime'''''''''''''そ''''''''''''の''''''''''''''''他'''''''''''''''">
              <a:rPr kumimoji="0" lang="ja-JP" altLang="en-US" sz="1000" smtClean="0"/>
              <a:pPr/>
              <a:t>その他</a:t>
            </a:fld>
            <a:endParaRPr kumimoji="0" lang="ja-JP" altLang="en-US" sz="1000" dirty="0">
              <a:sym typeface="+mn-lt"/>
            </a:endParaRPr>
          </a:p>
        </p:txBody>
      </p:sp>
      <p:sp>
        <p:nvSpPr>
          <p:cNvPr id="37" name="テキスト プレースホルダ 9"/>
          <p:cNvSpPr>
            <a:spLocks noGrp="1"/>
          </p:cNvSpPr>
          <p:nvPr>
            <p:custDataLst>
              <p:tags r:id="rId26"/>
            </p:custDataLst>
          </p:nvPr>
        </p:nvSpPr>
        <p:spPr bwMode="auto">
          <a:xfrm>
            <a:off x="8049344" y="5795293"/>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CF47F84D-1A85-44FA-A304-7D2B63E15F7D}" type="datetime'''''''''中''''''''''''''''''''''''国'''''''''''''''''''''''''">
              <a:rPr lang="ja-JP" altLang="en-US" sz="1000" smtClean="0"/>
              <a:pPr/>
              <a:t>中国</a:t>
            </a:fld>
            <a:endParaRPr kumimoji="0" lang="ja-JP" altLang="en-US" sz="1000" dirty="0">
              <a:sym typeface="+mn-lt"/>
            </a:endParaRPr>
          </a:p>
        </p:txBody>
      </p:sp>
      <p:sp>
        <p:nvSpPr>
          <p:cNvPr id="33" name="テキスト プレースホルダ 9"/>
          <p:cNvSpPr>
            <a:spLocks noGrp="1"/>
          </p:cNvSpPr>
          <p:nvPr>
            <p:custDataLst>
              <p:tags r:id="rId27"/>
            </p:custDataLst>
          </p:nvPr>
        </p:nvSpPr>
        <p:spPr bwMode="auto">
          <a:xfrm>
            <a:off x="9256713" y="3744913"/>
            <a:ext cx="406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11B7C332-0BA6-4CBB-A57F-B7569BB59552}" type="datetime'''ア''メ''''''''''''''''''''''''''''''''''リ''''''カ'''''''''''">
              <a:rPr lang="ja-JP" altLang="en-US" sz="1000" smtClean="0"/>
              <a:pPr/>
              <a:t>アメリカ</a:t>
            </a:fld>
            <a:endParaRPr kumimoji="0" lang="ja-JP" altLang="en-US" sz="1000" dirty="0">
              <a:sym typeface="+mn-lt"/>
            </a:endParaRPr>
          </a:p>
        </p:txBody>
      </p:sp>
      <p:sp>
        <p:nvSpPr>
          <p:cNvPr id="34" name="テキスト プレースホルダ 9"/>
          <p:cNvSpPr>
            <a:spLocks noGrp="1"/>
          </p:cNvSpPr>
          <p:nvPr>
            <p:custDataLst>
              <p:tags r:id="rId28"/>
            </p:custDataLst>
          </p:nvPr>
        </p:nvSpPr>
        <p:spPr bwMode="auto">
          <a:xfrm>
            <a:off x="9183688" y="5345113"/>
            <a:ext cx="3048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39CD8B41-CE93-4BB6-B0E9-3DF1064D1E80}" type="datetime'''''''ド''''''''''''''イ''ツ'''''''''">
              <a:rPr lang="ja-JP" altLang="en-US" sz="1000" smtClean="0"/>
              <a:pPr/>
              <a:t>ドイツ</a:t>
            </a:fld>
            <a:endParaRPr kumimoji="0" lang="ja-JP" altLang="en-US" sz="1000" dirty="0">
              <a:sym typeface="+mn-lt"/>
            </a:endParaRPr>
          </a:p>
        </p:txBody>
      </p:sp>
      <p:sp>
        <p:nvSpPr>
          <p:cNvPr id="51" name="テキスト プレースホルダ 9"/>
          <p:cNvSpPr>
            <a:spLocks noGrp="1"/>
          </p:cNvSpPr>
          <p:nvPr>
            <p:custDataLst>
              <p:tags r:id="rId29"/>
            </p:custDataLst>
          </p:nvPr>
        </p:nvSpPr>
        <p:spPr bwMode="auto">
          <a:xfrm>
            <a:off x="7092950" y="5351463"/>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r>
              <a:rPr kumimoji="0" lang="ja-JP" altLang="en-US" sz="1000" dirty="0">
                <a:sym typeface="+mn-lt"/>
              </a:rPr>
              <a:t>スイス</a:t>
            </a:r>
          </a:p>
        </p:txBody>
      </p:sp>
      <p:sp>
        <p:nvSpPr>
          <p:cNvPr id="35" name="テキスト プレースホルダ 9"/>
          <p:cNvSpPr>
            <a:spLocks noGrp="1"/>
          </p:cNvSpPr>
          <p:nvPr>
            <p:custDataLst>
              <p:tags r:id="rId30"/>
            </p:custDataLst>
          </p:nvPr>
        </p:nvSpPr>
        <p:spPr bwMode="auto">
          <a:xfrm>
            <a:off x="8666353" y="5733256"/>
            <a:ext cx="39110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67AEF9D9-6361-46A9-8EDA-71B68C1D3C2F}" type="datetime'''''''''''''''メ''''''''''''''''キ''シ''''''''コ'">
              <a:rPr lang="ja-JP" altLang="en-US" sz="1000" smtClean="0"/>
              <a:pPr/>
              <a:t>メキシコ</a:t>
            </a:fld>
            <a:endParaRPr kumimoji="0" lang="ja-JP" altLang="en-US" sz="1000" dirty="0">
              <a:sym typeface="+mn-lt"/>
            </a:endParaRPr>
          </a:p>
        </p:txBody>
      </p:sp>
      <p:sp>
        <p:nvSpPr>
          <p:cNvPr id="39" name="テキスト プレースホルダ 9"/>
          <p:cNvSpPr>
            <a:spLocks noGrp="1"/>
          </p:cNvSpPr>
          <p:nvPr>
            <p:custDataLst>
              <p:tags r:id="rId31"/>
            </p:custDataLst>
          </p:nvPr>
        </p:nvSpPr>
        <p:spPr bwMode="auto">
          <a:xfrm>
            <a:off x="7040016" y="5652864"/>
            <a:ext cx="649288"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0CC2A24E-D82C-4206-ACD7-41C009F6A863}" type="datetime'''ア''''''''''''''''イ''''''''''''ル''''''ラ''''''''ン''ド'''''">
              <a:rPr lang="ja-JP" altLang="en-US" sz="1000" smtClean="0"/>
              <a:pPr/>
              <a:t>アイルランド</a:t>
            </a:fld>
            <a:endParaRPr kumimoji="0" lang="ja-JP" altLang="en-US" sz="1000" dirty="0">
              <a:sym typeface="+mn-lt"/>
            </a:endParaRPr>
          </a:p>
        </p:txBody>
      </p:sp>
      <p:sp>
        <p:nvSpPr>
          <p:cNvPr id="19" name="Rectangle 18"/>
          <p:cNvSpPr/>
          <p:nvPr>
            <p:custDataLst>
              <p:tags r:id="rId32"/>
            </p:custDataLst>
          </p:nvPr>
        </p:nvSpPr>
        <p:spPr bwMode="gray">
          <a:xfrm>
            <a:off x="1236663" y="6221413"/>
            <a:ext cx="179388" cy="133350"/>
          </a:xfrm>
          <a:prstGeom prst="rect">
            <a:avLst/>
          </a:prstGeom>
          <a:solidFill>
            <a:srgbClr val="80CCE8"/>
          </a:solidFill>
          <a:ln w="9525" algn="ctr">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5" name="Rectangle 24"/>
          <p:cNvSpPr/>
          <p:nvPr>
            <p:custDataLst>
              <p:tags r:id="rId33"/>
            </p:custDataLst>
          </p:nvPr>
        </p:nvSpPr>
        <p:spPr bwMode="gray">
          <a:xfrm>
            <a:off x="1822450" y="6221413"/>
            <a:ext cx="179388" cy="133350"/>
          </a:xfrm>
          <a:prstGeom prst="rect">
            <a:avLst/>
          </a:prstGeom>
          <a:solidFill>
            <a:srgbClr val="C0E6F4"/>
          </a:solidFill>
          <a:ln w="9525" algn="ctr">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3" name="テキスト プレースホルダ 9"/>
          <p:cNvSpPr>
            <a:spLocks noGrp="1"/>
          </p:cNvSpPr>
          <p:nvPr>
            <p:custDataLst>
              <p:tags r:id="rId34"/>
            </p:custDataLst>
          </p:nvPr>
        </p:nvSpPr>
        <p:spPr bwMode="auto">
          <a:xfrm>
            <a:off x="1466850" y="6216650"/>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16FFA75F-EEC8-489D-A402-91465B4A8B5B}" type="datetime'''''''輸''''''''''''''''''''''''''''''出'''''''''">
              <a:rPr kumimoji="0" lang="ja-JP" altLang="en-US" sz="1000">
                <a:sym typeface="+mn-lt"/>
              </a:rPr>
              <a:pPr marL="0" indent="0">
                <a:spcBef>
                  <a:spcPct val="0"/>
                </a:spcBef>
                <a:buNone/>
              </a:pPr>
              <a:t>輸出</a:t>
            </a:fld>
            <a:endParaRPr kumimoji="0" lang="ja-JP" altLang="en-US" sz="1000" dirty="0">
              <a:sym typeface="+mn-lt"/>
            </a:endParaRPr>
          </a:p>
        </p:txBody>
      </p:sp>
      <p:sp>
        <p:nvSpPr>
          <p:cNvPr id="62" name="テキスト プレースホルダ 9"/>
          <p:cNvSpPr>
            <a:spLocks noGrp="1"/>
          </p:cNvSpPr>
          <p:nvPr>
            <p:custDataLst>
              <p:tags r:id="rId35"/>
            </p:custDataLst>
          </p:nvPr>
        </p:nvSpPr>
        <p:spPr bwMode="auto">
          <a:xfrm>
            <a:off x="2052638" y="6216650"/>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CD5A1DD2-0D2C-46B2-96F9-5109BE876864}" type="datetime'''''''''''輸''''''''入'''''''''''''''''''">
              <a:rPr kumimoji="0" lang="ja-JP" altLang="en-US" sz="1000">
                <a:sym typeface="+mn-lt"/>
              </a:rPr>
              <a:pPr marL="0" indent="0">
                <a:spcBef>
                  <a:spcPct val="0"/>
                </a:spcBef>
                <a:buNone/>
              </a:pPr>
              <a:t>輸入</a:t>
            </a:fld>
            <a:endParaRPr kumimoji="0" lang="ja-JP" altLang="en-US" sz="1000" dirty="0">
              <a:sym typeface="+mn-lt"/>
            </a:endParaRPr>
          </a:p>
        </p:txBody>
      </p:sp>
      <p:sp>
        <p:nvSpPr>
          <p:cNvPr id="47" name="テキスト ボックス 44"/>
          <p:cNvSpPr txBox="1"/>
          <p:nvPr/>
        </p:nvSpPr>
        <p:spPr>
          <a:xfrm>
            <a:off x="200472" y="1052736"/>
            <a:ext cx="9505056" cy="121591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輸入が輸出を大きく上回っている。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年時点では、主な輸入相手国は、アメリカが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を占めており、次いでドイツ、メキシコ、中国となっている。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サウジアラビアの医療機器市場は推定</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で、毎年約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成長率で拡大している。サウジアラビアは、包帯、手袋、注射器などの低付加価値商品の製造から、高付加価値製品の製造への移行を目指し、現地生産を促進するための財政的インセンティブを提供している。</a:t>
            </a:r>
          </a:p>
        </p:txBody>
      </p:sp>
      <p:sp>
        <p:nvSpPr>
          <p:cNvPr id="76" name="テキスト ボックス 21">
            <a:extLst>
              <a:ext uri="{FF2B5EF4-FFF2-40B4-BE49-F238E27FC236}">
                <a16:creationId xmlns:a16="http://schemas.microsoft.com/office/drawing/2014/main" id="{602DF1E7-DF6F-4CB6-8344-45B6FCFD5BB0}"/>
              </a:ext>
            </a:extLst>
          </p:cNvPr>
          <p:cNvSpPr txBox="1"/>
          <p:nvPr/>
        </p:nvSpPr>
        <p:spPr>
          <a:xfrm>
            <a:off x="223331" y="6611814"/>
            <a:ext cx="6840760" cy="216024"/>
          </a:xfrm>
          <a:prstGeom prst="rect">
            <a:avLst/>
          </a:prstGeom>
          <a:noFill/>
        </p:spPr>
        <p:txBody>
          <a:bodyPr wrap="square" lIns="0" tIns="0" rIns="0" bIns="0" rtlCol="0">
            <a:noAutofit/>
          </a:bodyPr>
          <a:lstStyle>
            <a:defPPr>
              <a:defRPr lang="ja-JP"/>
            </a:defPPr>
            <a:lvl1pPr marL="338138" lvl="0" indent="-338138">
              <a:defRPr sz="800"/>
            </a:lvl1pPr>
          </a:lstStyle>
          <a:p>
            <a:r>
              <a:rPr lang="ja-JP" altLang="en-US" dirty="0"/>
              <a:t>（出所）</a:t>
            </a:r>
            <a:r>
              <a:rPr lang="en-US" altLang="ja-JP" dirty="0"/>
              <a:t>UN </a:t>
            </a:r>
            <a:r>
              <a:rPr lang="en-US" altLang="ja-JP" dirty="0" err="1"/>
              <a:t>Comtrade</a:t>
            </a:r>
            <a:r>
              <a:rPr lang="en-US" altLang="ja-JP" dirty="0"/>
              <a:t> Database</a:t>
            </a:r>
            <a:r>
              <a:rPr lang="ja-JP" altLang="en-US" dirty="0"/>
              <a:t>、米国商務省</a:t>
            </a:r>
          </a:p>
        </p:txBody>
      </p:sp>
      <p:sp>
        <p:nvSpPr>
          <p:cNvPr id="52" name="テキスト ボックス 21">
            <a:extLst>
              <a:ext uri="{FF2B5EF4-FFF2-40B4-BE49-F238E27FC236}">
                <a16:creationId xmlns:a16="http://schemas.microsoft.com/office/drawing/2014/main" id="{B02A2107-D72C-4CDF-8D83-169B7D2B6BB2}"/>
              </a:ext>
            </a:extLst>
          </p:cNvPr>
          <p:cNvSpPr txBox="1"/>
          <p:nvPr/>
        </p:nvSpPr>
        <p:spPr>
          <a:xfrm>
            <a:off x="3558269" y="6245702"/>
            <a:ext cx="1980519" cy="152400"/>
          </a:xfrm>
          <a:prstGeom prst="rect">
            <a:avLst/>
          </a:prstGeom>
          <a:noFill/>
        </p:spPr>
        <p:txBody>
          <a:bodyPr wrap="square" lIns="0" tIns="0" rIns="0" bIns="0" rtlCol="0">
            <a:noAutofit/>
          </a:bodyPr>
          <a:lstStyle>
            <a:defPPr>
              <a:defRPr lang="ja-JP"/>
            </a:defPPr>
            <a:lvl1pPr marL="338138" lvl="0" indent="-338138">
              <a:defRPr sz="800"/>
            </a:lvl1pPr>
          </a:lstStyle>
          <a:p>
            <a:r>
              <a:rPr lang="en-US" altLang="ja-JP" dirty="0"/>
              <a:t>※</a:t>
            </a:r>
            <a:r>
              <a:rPr lang="ja-JP" altLang="en-US" dirty="0"/>
              <a:t>）</a:t>
            </a:r>
            <a:r>
              <a:rPr lang="en-US" altLang="ja-JP" dirty="0"/>
              <a:t>2019</a:t>
            </a:r>
            <a:r>
              <a:rPr lang="ja-JP" altLang="en-US" dirty="0"/>
              <a:t>年の輸出額についてはデータ不存在</a:t>
            </a:r>
          </a:p>
        </p:txBody>
      </p:sp>
    </p:spTree>
    <p:extLst>
      <p:ext uri="{BB962C8B-B14F-4D97-AF65-F5344CB8AC3E}">
        <p14:creationId xmlns:p14="http://schemas.microsoft.com/office/powerpoint/2010/main" val="20396215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サウジアラビア／</a:t>
            </a:r>
            <a:r>
              <a:rPr lang="en-US" altLang="ja-JP" dirty="0"/>
              <a:t>G20</a:t>
            </a:r>
            <a:r>
              <a:rPr lang="ja-JP" altLang="en-US" dirty="0" err="1"/>
              <a:t>での</a:t>
            </a:r>
            <a:r>
              <a:rPr lang="ja-JP" altLang="en-US" dirty="0"/>
              <a:t>定量データ比較</a:t>
            </a:r>
            <a:endParaRPr kumimoji="1" lang="ja-JP" altLang="en-US" dirty="0"/>
          </a:p>
        </p:txBody>
      </p:sp>
      <p:sp>
        <p:nvSpPr>
          <p:cNvPr id="3" name="テキスト プレースホルダー 2"/>
          <p:cNvSpPr>
            <a:spLocks noGrp="1"/>
          </p:cNvSpPr>
          <p:nvPr>
            <p:ph type="body" sz="quarter" idx="15"/>
          </p:nvPr>
        </p:nvSpPr>
        <p:spPr/>
        <p:txBody>
          <a:bodyPr/>
          <a:lstStyle/>
          <a:p>
            <a:r>
              <a:rPr lang="en-US" altLang="ja-JP" dirty="0"/>
              <a:t>GDP</a:t>
            </a:r>
            <a:r>
              <a:rPr lang="ja-JP" altLang="en-US" dirty="0" err="1"/>
              <a:t>、</a:t>
            </a:r>
            <a:r>
              <a:rPr lang="en-US" altLang="ja-JP" dirty="0"/>
              <a:t>GDP</a:t>
            </a:r>
            <a:r>
              <a:rPr lang="ja-JP" altLang="en-US" dirty="0"/>
              <a:t>成長率、一人当たり</a:t>
            </a:r>
            <a:r>
              <a:rPr lang="en-US" altLang="ja-JP" dirty="0"/>
              <a:t>GDP</a:t>
            </a:r>
          </a:p>
        </p:txBody>
      </p:sp>
      <p:pic>
        <p:nvPicPr>
          <p:cNvPr id="38936" name="AutoShape 1" descr="南アフリカ共和国の旗">
            <a:hlinkClick r:id="rId2" tooltip="南アフリカ共和国の旗"/>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0025" y="1296070"/>
            <a:ext cx="346669" cy="161925"/>
          </a:xfrm>
          <a:prstGeom prst="rect">
            <a:avLst/>
          </a:prstGeom>
          <a:noFill/>
          <a:extLst>
            <a:ext uri="{909E8E84-426E-40DD-AFC4-6F175D3DCCD1}">
              <a14:hiddenFill xmlns:a14="http://schemas.microsoft.com/office/drawing/2010/main">
                <a:solidFill>
                  <a:srgbClr val="FFFFFF"/>
                </a:solidFill>
              </a14:hiddenFill>
            </a:ext>
          </a:extLst>
        </p:spPr>
      </p:pic>
      <p:pic>
        <p:nvPicPr>
          <p:cNvPr id="38935" name="AutoShape 2" descr="オーストラリアの旗">
            <a:hlinkClick r:id="rId4" tooltip="オーストラリアの旗"/>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0025" y="1296070"/>
            <a:ext cx="346669" cy="123825"/>
          </a:xfrm>
          <a:prstGeom prst="rect">
            <a:avLst/>
          </a:prstGeom>
          <a:noFill/>
          <a:extLst>
            <a:ext uri="{909E8E84-426E-40DD-AFC4-6F175D3DCCD1}">
              <a14:hiddenFill xmlns:a14="http://schemas.microsoft.com/office/drawing/2010/main">
                <a:solidFill>
                  <a:srgbClr val="FFFFFF"/>
                </a:solidFill>
              </a14:hiddenFill>
            </a:ext>
          </a:extLst>
        </p:spPr>
      </p:pic>
      <p:pic>
        <p:nvPicPr>
          <p:cNvPr id="38934" name="AutoShape 3" descr="欧州連合の旗">
            <a:hlinkClick r:id="rId6" tooltip="欧州連合の旗"/>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0025" y="1296070"/>
            <a:ext cx="346669" cy="161925"/>
          </a:xfrm>
          <a:prstGeom prst="rect">
            <a:avLst/>
          </a:prstGeom>
          <a:noFill/>
          <a:extLst>
            <a:ext uri="{909E8E84-426E-40DD-AFC4-6F175D3DCCD1}">
              <a14:hiddenFill xmlns:a14="http://schemas.microsoft.com/office/drawing/2010/main">
                <a:solidFill>
                  <a:srgbClr val="FFFFFF"/>
                </a:solidFill>
              </a14:hiddenFill>
            </a:ext>
          </a:extLst>
        </p:spPr>
      </p:pic>
      <p:pic>
        <p:nvPicPr>
          <p:cNvPr id="38933" name="AutoShape 4" descr="フランスの旗">
            <a:hlinkClick r:id="rId7" tooltip="フランスの旗"/>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0025" y="1296070"/>
            <a:ext cx="346669" cy="161925"/>
          </a:xfrm>
          <a:prstGeom prst="rect">
            <a:avLst/>
          </a:prstGeom>
          <a:noFill/>
          <a:extLst>
            <a:ext uri="{909E8E84-426E-40DD-AFC4-6F175D3DCCD1}">
              <a14:hiddenFill xmlns:a14="http://schemas.microsoft.com/office/drawing/2010/main">
                <a:solidFill>
                  <a:srgbClr val="FFFFFF"/>
                </a:solidFill>
              </a14:hiddenFill>
            </a:ext>
          </a:extLst>
        </p:spPr>
      </p:pic>
      <p:pic>
        <p:nvPicPr>
          <p:cNvPr id="38932" name="AutoShape 5" descr="ドイツの旗">
            <a:hlinkClick r:id="rId8" tooltip="ドイツの旗"/>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00025" y="1296070"/>
            <a:ext cx="346669" cy="142875"/>
          </a:xfrm>
          <a:prstGeom prst="rect">
            <a:avLst/>
          </a:prstGeom>
          <a:noFill/>
          <a:extLst>
            <a:ext uri="{909E8E84-426E-40DD-AFC4-6F175D3DCCD1}">
              <a14:hiddenFill xmlns:a14="http://schemas.microsoft.com/office/drawing/2010/main">
                <a:solidFill>
                  <a:srgbClr val="FFFFFF"/>
                </a:solidFill>
              </a14:hiddenFill>
            </a:ext>
          </a:extLst>
        </p:spPr>
      </p:pic>
      <p:pic>
        <p:nvPicPr>
          <p:cNvPr id="38931" name="AutoShape 6" descr="イタリアの旗">
            <a:hlinkClick r:id="rId10" tooltip="イタリアの旗"/>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0025" y="1296070"/>
            <a:ext cx="346669" cy="161925"/>
          </a:xfrm>
          <a:prstGeom prst="rect">
            <a:avLst/>
          </a:prstGeom>
          <a:noFill/>
          <a:extLst>
            <a:ext uri="{909E8E84-426E-40DD-AFC4-6F175D3DCCD1}">
              <a14:hiddenFill xmlns:a14="http://schemas.microsoft.com/office/drawing/2010/main">
                <a:solidFill>
                  <a:srgbClr val="FFFFFF"/>
                </a:solidFill>
              </a14:hiddenFill>
            </a:ext>
          </a:extLst>
        </p:spPr>
      </p:pic>
      <p:pic>
        <p:nvPicPr>
          <p:cNvPr id="38930" name="AutoShape 7" descr="イギリスの旗">
            <a:hlinkClick r:id="rId11" tooltip="イギリスの旗"/>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0025" y="1296070"/>
            <a:ext cx="346669" cy="123825"/>
          </a:xfrm>
          <a:prstGeom prst="rect">
            <a:avLst/>
          </a:prstGeom>
          <a:noFill/>
          <a:extLst>
            <a:ext uri="{909E8E84-426E-40DD-AFC4-6F175D3DCCD1}">
              <a14:hiddenFill xmlns:a14="http://schemas.microsoft.com/office/drawing/2010/main">
                <a:solidFill>
                  <a:srgbClr val="FFFFFF"/>
                </a:solidFill>
              </a14:hiddenFill>
            </a:ext>
          </a:extLst>
        </p:spPr>
      </p:pic>
      <p:pic>
        <p:nvPicPr>
          <p:cNvPr id="38929" name="AutoShape 8" descr="ロシアの旗">
            <a:hlinkClick r:id="rId12" tooltip="ロシアの旗"/>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0025" y="1296070"/>
            <a:ext cx="346669" cy="161925"/>
          </a:xfrm>
          <a:prstGeom prst="rect">
            <a:avLst/>
          </a:prstGeom>
          <a:noFill/>
          <a:extLst>
            <a:ext uri="{909E8E84-426E-40DD-AFC4-6F175D3DCCD1}">
              <a14:hiddenFill xmlns:a14="http://schemas.microsoft.com/office/drawing/2010/main">
                <a:solidFill>
                  <a:srgbClr val="FFFFFF"/>
                </a:solidFill>
              </a14:hiddenFill>
            </a:ext>
          </a:extLst>
        </p:spPr>
      </p:pic>
      <p:pic>
        <p:nvPicPr>
          <p:cNvPr id="38928" name="AutoShape 9" descr="トルコの旗">
            <a:hlinkClick r:id="rId13" tooltip="トルコの旗"/>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0025" y="1296070"/>
            <a:ext cx="346669" cy="161925"/>
          </a:xfrm>
          <a:prstGeom prst="rect">
            <a:avLst/>
          </a:prstGeom>
          <a:noFill/>
          <a:extLst>
            <a:ext uri="{909E8E84-426E-40DD-AFC4-6F175D3DCCD1}">
              <a14:hiddenFill xmlns:a14="http://schemas.microsoft.com/office/drawing/2010/main">
                <a:solidFill>
                  <a:srgbClr val="FFFFFF"/>
                </a:solidFill>
              </a14:hiddenFill>
            </a:ext>
          </a:extLst>
        </p:spPr>
      </p:pic>
      <p:pic>
        <p:nvPicPr>
          <p:cNvPr id="38927" name="AutoShape 10" descr="サウジアラビアの旗">
            <a:hlinkClick r:id="rId14" tooltip="サウジアラビアの旗"/>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0025" y="1296070"/>
            <a:ext cx="346669" cy="161925"/>
          </a:xfrm>
          <a:prstGeom prst="rect">
            <a:avLst/>
          </a:prstGeom>
          <a:noFill/>
          <a:extLst>
            <a:ext uri="{909E8E84-426E-40DD-AFC4-6F175D3DCCD1}">
              <a14:hiddenFill xmlns:a14="http://schemas.microsoft.com/office/drawing/2010/main">
                <a:solidFill>
                  <a:srgbClr val="FFFFFF"/>
                </a:solidFill>
              </a14:hiddenFill>
            </a:ext>
          </a:extLst>
        </p:spPr>
      </p:pic>
      <p:pic>
        <p:nvPicPr>
          <p:cNvPr id="38926" name="AutoShape 11" descr="カナダの旗">
            <a:hlinkClick r:id="rId15" tooltip="カナダの旗"/>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0025" y="1296070"/>
            <a:ext cx="346669" cy="123825"/>
          </a:xfrm>
          <a:prstGeom prst="rect">
            <a:avLst/>
          </a:prstGeom>
          <a:noFill/>
          <a:extLst>
            <a:ext uri="{909E8E84-426E-40DD-AFC4-6F175D3DCCD1}">
              <a14:hiddenFill xmlns:a14="http://schemas.microsoft.com/office/drawing/2010/main">
                <a:solidFill>
                  <a:srgbClr val="FFFFFF"/>
                </a:solidFill>
              </a14:hiddenFill>
            </a:ext>
          </a:extLst>
        </p:spPr>
      </p:pic>
      <p:pic>
        <p:nvPicPr>
          <p:cNvPr id="38925" name="AutoShape 12" descr="メキシコの旗">
            <a:hlinkClick r:id="rId16" tooltip="メキシコの旗"/>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200025" y="1296070"/>
            <a:ext cx="346669" cy="1333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表 3"/>
          <p:cNvGraphicFramePr>
            <a:graphicFrameLocks noGrp="1"/>
          </p:cNvGraphicFramePr>
          <p:nvPr>
            <p:extLst>
              <p:ext uri="{D42A27DB-BD31-4B8C-83A1-F6EECF244321}">
                <p14:modId xmlns:p14="http://schemas.microsoft.com/office/powerpoint/2010/main" val="91916785"/>
              </p:ext>
            </p:extLst>
          </p:nvPr>
        </p:nvGraphicFramePr>
        <p:xfrm>
          <a:off x="1136651" y="1268760"/>
          <a:ext cx="7632700" cy="4841418"/>
        </p:xfrm>
        <a:graphic>
          <a:graphicData uri="http://schemas.openxmlformats.org/drawingml/2006/table">
            <a:tbl>
              <a:tblPr>
                <a:tableStyleId>{5C22544A-7EE6-4342-B048-85BDC9FD1C3A}</a:tableStyleId>
              </a:tblPr>
              <a:tblGrid>
                <a:gridCol w="1561549">
                  <a:extLst>
                    <a:ext uri="{9D8B030D-6E8A-4147-A177-3AD203B41FA5}">
                      <a16:colId xmlns:a16="http://schemas.microsoft.com/office/drawing/2014/main" val="20000"/>
                    </a:ext>
                  </a:extLst>
                </a:gridCol>
                <a:gridCol w="1723714">
                  <a:extLst>
                    <a:ext uri="{9D8B030D-6E8A-4147-A177-3AD203B41FA5}">
                      <a16:colId xmlns:a16="http://schemas.microsoft.com/office/drawing/2014/main" val="20001"/>
                    </a:ext>
                  </a:extLst>
                </a:gridCol>
                <a:gridCol w="1908175">
                  <a:extLst>
                    <a:ext uri="{9D8B030D-6E8A-4147-A177-3AD203B41FA5}">
                      <a16:colId xmlns:a16="http://schemas.microsoft.com/office/drawing/2014/main" val="20002"/>
                    </a:ext>
                  </a:extLst>
                </a:gridCol>
                <a:gridCol w="2439262">
                  <a:extLst>
                    <a:ext uri="{9D8B030D-6E8A-4147-A177-3AD203B41FA5}">
                      <a16:colId xmlns:a16="http://schemas.microsoft.com/office/drawing/2014/main" val="20003"/>
                    </a:ext>
                  </a:extLst>
                </a:gridCol>
              </a:tblGrid>
              <a:tr h="639117">
                <a:tc>
                  <a:txBody>
                    <a:bodyPr/>
                    <a:lstStyle/>
                    <a:p>
                      <a:pPr marL="0" algn="ctr" defTabSz="914400" rtl="0" eaLnBrk="1" fontAlgn="ctr" latinLnBrk="0" hangingPunct="1"/>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国名</a:t>
                      </a:r>
                    </a:p>
                  </a:txBody>
                  <a:tcPr marL="36000" marR="36000" marT="0" marB="0" anchor="ctr">
                    <a:solidFill>
                      <a:srgbClr val="3D6AA7"/>
                    </a:solidFill>
                  </a:tcPr>
                </a:tc>
                <a:tc>
                  <a:txBody>
                    <a:bodyPr/>
                    <a:lstStyle/>
                    <a:p>
                      <a:pPr marL="0" algn="ctr" defTabSz="914400" rtl="0" eaLnBrk="1" fontAlgn="ctr" latinLnBrk="0" hangingPunct="1"/>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名目</a:t>
                      </a:r>
                      <a:r>
                        <a:rPr kumimoji="1" 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GDP</a:t>
                      </a: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（億</a:t>
                      </a:r>
                      <a:r>
                        <a:rPr kumimoji="1" lang="en-US" altLang="ja-JP"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US$</a:t>
                      </a: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a:t>
                      </a:r>
                      <a:endParaRPr kumimoji="1" 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endParaRPr>
                    </a:p>
                  </a:txBody>
                  <a:tcPr marL="36000" marR="36000" marT="0" marB="0" anchor="ctr">
                    <a:solidFill>
                      <a:srgbClr val="3D6AA7"/>
                    </a:solidFill>
                  </a:tcPr>
                </a:tc>
                <a:tc>
                  <a:txBody>
                    <a:bodyPr/>
                    <a:lstStyle/>
                    <a:p>
                      <a:pPr marL="0" algn="ctr" defTabSz="914400" rtl="0" eaLnBrk="1" fontAlgn="ctr" latinLnBrk="0" hangingPunct="1"/>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実質</a:t>
                      </a:r>
                      <a:r>
                        <a:rPr kumimoji="1" 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GDP</a:t>
                      </a: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成長率（</a:t>
                      </a:r>
                      <a:r>
                        <a:rPr kumimoji="1" lang="en-US" altLang="ja-JP"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a:t>
                      </a: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a:t>
                      </a:r>
                    </a:p>
                  </a:txBody>
                  <a:tcPr marL="36000" marR="36000" marT="0" marB="0" anchor="c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一人当たり名目</a:t>
                      </a:r>
                      <a:r>
                        <a:rPr kumimoji="1" lang="en-US" altLang="ja-JP"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GDP</a:t>
                      </a: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a:t>
                      </a:r>
                      <a:r>
                        <a:rPr kumimoji="1" lang="en-US" altLang="ja-JP"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US$</a:t>
                      </a: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a:t>
                      </a:r>
                      <a:endParaRPr kumimoji="1" lang="en-US" altLang="ja-JP" sz="1200" b="0" kern="1200" dirty="0">
                        <a:solidFill>
                          <a:schemeClr val="bg1"/>
                        </a:solidFill>
                        <a:latin typeface="HGP創英角ｺﾞｼｯｸUB" panose="020B0900000000000000" pitchFamily="50" charset="-128"/>
                        <a:ea typeface="HGP創英角ｺﾞｼｯｸUB" panose="020B0900000000000000" pitchFamily="50" charset="-128"/>
                        <a:cs typeface="+mn-cs"/>
                      </a:endParaRPr>
                    </a:p>
                  </a:txBody>
                  <a:tcPr marL="36000" marR="36000" marT="0" marB="0" anchor="ctr">
                    <a:solidFill>
                      <a:srgbClr val="3D6AA7"/>
                    </a:solidFill>
                  </a:tcPr>
                </a:tc>
                <a:extLst>
                  <a:ext uri="{0D108BD9-81ED-4DB2-BD59-A6C34878D82A}">
                    <a16:rowId xmlns:a16="http://schemas.microsoft.com/office/drawing/2014/main" val="10000"/>
                  </a:ext>
                </a:extLst>
              </a:tr>
              <a:tr h="137991">
                <a:tc>
                  <a:txBody>
                    <a:bodyPr/>
                    <a:lstStyle/>
                    <a:p>
                      <a:pPr algn="l" fontAlgn="ctr"/>
                      <a:r>
                        <a:rPr lang="ja-JP" altLang="en-US" sz="1200" u="none" strike="noStrike" dirty="0">
                          <a:effectLst/>
                        </a:rPr>
                        <a:t>アメリカ合衆国</a:t>
                      </a:r>
                      <a:endParaRPr lang="ja-JP" altLang="en-US"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200" b="0" i="0" u="none" strike="noStrike" dirty="0">
                          <a:solidFill>
                            <a:srgbClr val="000000"/>
                          </a:solidFill>
                          <a:effectLst/>
                          <a:latin typeface="+mn-lt"/>
                          <a:ea typeface="ＭＳ Ｐゴシック" panose="020B0600070205080204" pitchFamily="50" charset="-128"/>
                        </a:rPr>
                        <a:t>185,691</a:t>
                      </a:r>
                    </a:p>
                  </a:txBody>
                  <a:tcPr marL="9525" marR="9525" marT="9525"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r" fontAlgn="ctr"/>
                      <a:r>
                        <a:rPr lang="en-US" altLang="ja-JP" sz="1200" b="0" i="0" u="none" strike="noStrike" dirty="0">
                          <a:solidFill>
                            <a:srgbClr val="000000"/>
                          </a:solidFill>
                          <a:effectLst/>
                          <a:latin typeface="+mn-lt"/>
                          <a:ea typeface="ＭＳ Ｐゴシック" panose="020B0600070205080204" pitchFamily="50" charset="-128"/>
                        </a:rPr>
                        <a:t>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r" fontAlgn="ctr"/>
                      <a:r>
                        <a:rPr lang="en-US" altLang="ja-JP" sz="1200" b="0" i="0" u="none" strike="noStrike" dirty="0">
                          <a:solidFill>
                            <a:srgbClr val="000000"/>
                          </a:solidFill>
                          <a:effectLst/>
                          <a:latin typeface="+mn-lt"/>
                          <a:ea typeface="ＭＳ Ｐゴシック" panose="020B0600070205080204" pitchFamily="50" charset="-128"/>
                        </a:rPr>
                        <a:t>57,436</a:t>
                      </a:r>
                    </a:p>
                  </a:txBody>
                  <a:tcPr marL="9525" marR="9525" marT="9525"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137991">
                <a:tc>
                  <a:txBody>
                    <a:bodyPr/>
                    <a:lstStyle/>
                    <a:p>
                      <a:pPr algn="l" fontAlgn="ctr"/>
                      <a:r>
                        <a:rPr lang="ja-JP" altLang="en-US" sz="1200" u="none" strike="noStrike" dirty="0">
                          <a:effectLst/>
                        </a:rPr>
                        <a:t>中国</a:t>
                      </a:r>
                      <a:endParaRPr lang="ja-JP" altLang="en-US"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200" b="0" i="0" u="none" strike="noStrike">
                          <a:solidFill>
                            <a:srgbClr val="000000"/>
                          </a:solidFill>
                          <a:effectLst/>
                          <a:latin typeface="+mn-lt"/>
                          <a:ea typeface="ＭＳ Ｐゴシック" panose="020B0600070205080204" pitchFamily="50" charset="-128"/>
                        </a:rPr>
                        <a:t>112,183</a:t>
                      </a: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0" i="0" u="none" strike="noStrike" dirty="0">
                          <a:solidFill>
                            <a:srgbClr val="000000"/>
                          </a:solidFill>
                          <a:effectLst/>
                          <a:latin typeface="+mn-lt"/>
                          <a:ea typeface="ＭＳ Ｐゴシック" panose="020B0600070205080204" pitchFamily="50" charset="-128"/>
                        </a:rPr>
                        <a:t>6.7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0" i="0" u="none" strike="noStrike">
                          <a:solidFill>
                            <a:srgbClr val="000000"/>
                          </a:solidFill>
                          <a:effectLst/>
                          <a:latin typeface="+mn-lt"/>
                          <a:ea typeface="ＭＳ Ｐゴシック" panose="020B0600070205080204" pitchFamily="50" charset="-128"/>
                        </a:rPr>
                        <a:t>8,113</a:t>
                      </a: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137991">
                <a:tc>
                  <a:txBody>
                    <a:bodyPr/>
                    <a:lstStyle/>
                    <a:p>
                      <a:pPr algn="l" fontAlgn="ctr"/>
                      <a:r>
                        <a:rPr lang="ja-JP" altLang="en-US" sz="1200" u="none" strike="noStrike" dirty="0">
                          <a:effectLst/>
                        </a:rPr>
                        <a:t>日本</a:t>
                      </a:r>
                      <a:endParaRPr lang="ja-JP" altLang="en-US"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200" b="0" i="0" u="none" strike="noStrike">
                          <a:solidFill>
                            <a:srgbClr val="000000"/>
                          </a:solidFill>
                          <a:effectLst/>
                          <a:latin typeface="+mn-lt"/>
                          <a:ea typeface="ＭＳ Ｐゴシック" panose="020B0600070205080204" pitchFamily="50" charset="-128"/>
                        </a:rPr>
                        <a:t>49,386</a:t>
                      </a: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0" i="0" u="none" strike="noStrike" dirty="0">
                          <a:solidFill>
                            <a:srgbClr val="000000"/>
                          </a:solidFill>
                          <a:effectLst/>
                          <a:latin typeface="+mn-lt"/>
                          <a:ea typeface="ＭＳ Ｐゴシック" panose="020B0600070205080204" pitchFamily="50" charset="-128"/>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0" i="0" u="none" strike="noStrike">
                          <a:solidFill>
                            <a:srgbClr val="000000"/>
                          </a:solidFill>
                          <a:effectLst/>
                          <a:latin typeface="+mn-lt"/>
                          <a:ea typeface="ＭＳ Ｐゴシック" panose="020B0600070205080204" pitchFamily="50" charset="-128"/>
                        </a:rPr>
                        <a:t>38,917</a:t>
                      </a: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261457">
                <a:tc>
                  <a:txBody>
                    <a:bodyPr/>
                    <a:lstStyle/>
                    <a:p>
                      <a:pPr algn="l" fontAlgn="ctr"/>
                      <a:r>
                        <a:rPr lang="ja-JP" altLang="en-US" sz="1200" u="none" strike="noStrike" dirty="0">
                          <a:effectLst/>
                        </a:rPr>
                        <a:t>ドイツ</a:t>
                      </a:r>
                      <a:endParaRPr lang="ja-JP" altLang="en-US"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200" b="0" i="0" u="none" strike="noStrike">
                          <a:solidFill>
                            <a:srgbClr val="000000"/>
                          </a:solidFill>
                          <a:effectLst/>
                          <a:latin typeface="+mn-lt"/>
                          <a:ea typeface="ＭＳ Ｐゴシック" panose="020B0600070205080204" pitchFamily="50" charset="-128"/>
                        </a:rPr>
                        <a:t>34,666</a:t>
                      </a: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0" i="0" u="none" strike="noStrike" dirty="0">
                          <a:solidFill>
                            <a:srgbClr val="000000"/>
                          </a:solidFill>
                          <a:effectLst/>
                          <a:latin typeface="+mn-lt"/>
                          <a:ea typeface="ＭＳ Ｐゴシック" panose="020B0600070205080204" pitchFamily="50" charset="-128"/>
                        </a:rPr>
                        <a:t>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0" i="0" u="none" strike="noStrike" dirty="0">
                          <a:solidFill>
                            <a:srgbClr val="000000"/>
                          </a:solidFill>
                          <a:effectLst/>
                          <a:latin typeface="+mn-lt"/>
                          <a:ea typeface="ＭＳ Ｐゴシック" panose="020B0600070205080204" pitchFamily="50" charset="-128"/>
                        </a:rPr>
                        <a:t>41,902</a:t>
                      </a: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137991">
                <a:tc>
                  <a:txBody>
                    <a:bodyPr/>
                    <a:lstStyle/>
                    <a:p>
                      <a:pPr algn="l" fontAlgn="ctr"/>
                      <a:r>
                        <a:rPr lang="ja-JP" altLang="en-US" sz="1200" u="none" strike="noStrike" dirty="0">
                          <a:effectLst/>
                        </a:rPr>
                        <a:t>イギリス</a:t>
                      </a:r>
                      <a:endParaRPr lang="ja-JP" altLang="en-US"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200" b="0" i="0" u="none" strike="noStrike">
                          <a:solidFill>
                            <a:srgbClr val="000000"/>
                          </a:solidFill>
                          <a:effectLst/>
                          <a:latin typeface="+mn-lt"/>
                          <a:ea typeface="ＭＳ Ｐゴシック" panose="020B0600070205080204" pitchFamily="50" charset="-128"/>
                        </a:rPr>
                        <a:t>26,292</a:t>
                      </a: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0" i="0" u="none" strike="noStrike" dirty="0">
                          <a:solidFill>
                            <a:srgbClr val="000000"/>
                          </a:solidFill>
                          <a:effectLst/>
                          <a:latin typeface="+mn-lt"/>
                          <a:ea typeface="ＭＳ Ｐゴシック" panose="020B0600070205080204" pitchFamily="50" charset="-128"/>
                        </a:rPr>
                        <a:t>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0" i="0" u="none" strike="noStrike">
                          <a:solidFill>
                            <a:srgbClr val="000000"/>
                          </a:solidFill>
                          <a:effectLst/>
                          <a:latin typeface="+mn-lt"/>
                          <a:ea typeface="ＭＳ Ｐゴシック" panose="020B0600070205080204" pitchFamily="50" charset="-128"/>
                        </a:rPr>
                        <a:t>40,096</a:t>
                      </a: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261457">
                <a:tc>
                  <a:txBody>
                    <a:bodyPr/>
                    <a:lstStyle/>
                    <a:p>
                      <a:pPr algn="l" fontAlgn="ctr"/>
                      <a:r>
                        <a:rPr lang="ja-JP" altLang="en-US" sz="1200" u="none" strike="noStrike" dirty="0">
                          <a:effectLst/>
                        </a:rPr>
                        <a:t>フランス</a:t>
                      </a:r>
                      <a:endParaRPr lang="ja-JP" altLang="en-US"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200" b="0" i="0" u="none" strike="noStrike">
                          <a:solidFill>
                            <a:srgbClr val="000000"/>
                          </a:solidFill>
                          <a:effectLst/>
                          <a:latin typeface="+mn-lt"/>
                          <a:ea typeface="ＭＳ Ｐゴシック" panose="020B0600070205080204" pitchFamily="50" charset="-128"/>
                        </a:rPr>
                        <a:t>24,632</a:t>
                      </a: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0" i="0" u="none" strike="noStrike" dirty="0">
                          <a:solidFill>
                            <a:srgbClr val="000000"/>
                          </a:solidFill>
                          <a:effectLst/>
                          <a:latin typeface="+mn-lt"/>
                          <a:ea typeface="ＭＳ Ｐゴシック" panose="020B0600070205080204" pitchFamily="50" charset="-128"/>
                        </a:rPr>
                        <a:t>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0" i="0" u="none" strike="noStrike">
                          <a:solidFill>
                            <a:srgbClr val="000000"/>
                          </a:solidFill>
                          <a:effectLst/>
                          <a:latin typeface="+mn-lt"/>
                          <a:ea typeface="ＭＳ Ｐゴシック" panose="020B0600070205080204" pitchFamily="50" charset="-128"/>
                        </a:rPr>
                        <a:t>38,128</a:t>
                      </a: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137991">
                <a:tc>
                  <a:txBody>
                    <a:bodyPr/>
                    <a:lstStyle/>
                    <a:p>
                      <a:pPr algn="l" fontAlgn="ctr"/>
                      <a:r>
                        <a:rPr lang="ja-JP" altLang="en-US" sz="1200" u="none" strike="noStrike" dirty="0">
                          <a:effectLst/>
                        </a:rPr>
                        <a:t>インド</a:t>
                      </a:r>
                      <a:endParaRPr lang="ja-JP" altLang="en-US"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200" b="0" i="0" u="none" strike="noStrike">
                          <a:solidFill>
                            <a:srgbClr val="000000"/>
                          </a:solidFill>
                          <a:effectLst/>
                          <a:latin typeface="+mn-lt"/>
                          <a:ea typeface="ＭＳ Ｐゴシック" panose="020B0600070205080204" pitchFamily="50" charset="-128"/>
                        </a:rPr>
                        <a:t>22,564</a:t>
                      </a: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0" i="0" u="none" strike="noStrike" dirty="0">
                          <a:solidFill>
                            <a:srgbClr val="000000"/>
                          </a:solidFill>
                          <a:effectLst/>
                          <a:latin typeface="+mn-lt"/>
                          <a:ea typeface="ＭＳ Ｐゴシック" panose="020B0600070205080204" pitchFamily="50" charset="-128"/>
                        </a:rPr>
                        <a:t>6.8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0" i="0" u="none" strike="noStrike">
                          <a:solidFill>
                            <a:srgbClr val="000000"/>
                          </a:solidFill>
                          <a:effectLst/>
                          <a:latin typeface="+mn-lt"/>
                          <a:ea typeface="ＭＳ Ｐゴシック" panose="020B0600070205080204" pitchFamily="50" charset="-128"/>
                        </a:rPr>
                        <a:t>1,723</a:t>
                      </a: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137991">
                <a:tc>
                  <a:txBody>
                    <a:bodyPr/>
                    <a:lstStyle/>
                    <a:p>
                      <a:pPr algn="l" fontAlgn="ctr"/>
                      <a:r>
                        <a:rPr lang="ja-JP" altLang="en-US" sz="1200" u="none" strike="noStrike" dirty="0">
                          <a:effectLst/>
                        </a:rPr>
                        <a:t>イタリア</a:t>
                      </a:r>
                      <a:endParaRPr lang="ja-JP" altLang="en-US"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200" b="0" i="0" u="none" strike="noStrike">
                          <a:solidFill>
                            <a:srgbClr val="000000"/>
                          </a:solidFill>
                          <a:effectLst/>
                          <a:latin typeface="+mn-lt"/>
                          <a:ea typeface="ＭＳ Ｐゴシック" panose="020B0600070205080204" pitchFamily="50" charset="-128"/>
                        </a:rPr>
                        <a:t>18,507</a:t>
                      </a: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0" i="0" u="none" strike="noStrike" dirty="0">
                          <a:solidFill>
                            <a:srgbClr val="000000"/>
                          </a:solidFill>
                          <a:effectLst/>
                          <a:latin typeface="+mn-lt"/>
                          <a:ea typeface="ＭＳ Ｐゴシック" panose="020B0600070205080204" pitchFamily="50" charset="-128"/>
                        </a:rPr>
                        <a:t>0.9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0" i="0" u="none" strike="noStrike">
                          <a:solidFill>
                            <a:srgbClr val="000000"/>
                          </a:solidFill>
                          <a:effectLst/>
                          <a:latin typeface="+mn-lt"/>
                          <a:ea typeface="ＭＳ Ｐゴシック" panose="020B0600070205080204" pitchFamily="50" charset="-128"/>
                        </a:rPr>
                        <a:t>30,507</a:t>
                      </a: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137991">
                <a:tc>
                  <a:txBody>
                    <a:bodyPr/>
                    <a:lstStyle/>
                    <a:p>
                      <a:pPr algn="l" fontAlgn="ctr"/>
                      <a:r>
                        <a:rPr lang="ja-JP" altLang="en-US" sz="1200" u="none" strike="noStrike" dirty="0">
                          <a:effectLst/>
                        </a:rPr>
                        <a:t>ブラジル</a:t>
                      </a:r>
                      <a:endParaRPr lang="ja-JP" altLang="en-US"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200" b="0" i="0" u="none" strike="noStrike">
                          <a:solidFill>
                            <a:srgbClr val="000000"/>
                          </a:solidFill>
                          <a:effectLst/>
                          <a:latin typeface="+mn-lt"/>
                          <a:ea typeface="ＭＳ Ｐゴシック" panose="020B0600070205080204" pitchFamily="50" charset="-128"/>
                        </a:rPr>
                        <a:t>17,986</a:t>
                      </a: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0" i="0" u="none" strike="noStrike" dirty="0">
                          <a:solidFill>
                            <a:srgbClr val="000000"/>
                          </a:solidFill>
                          <a:effectLst/>
                          <a:latin typeface="+mn-lt"/>
                          <a:ea typeface="ＭＳ Ｐゴシック" panose="020B0600070205080204" pitchFamily="50" charset="-128"/>
                        </a:rPr>
                        <a:t>-3.6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0" i="0" u="none" strike="noStrike">
                          <a:solidFill>
                            <a:srgbClr val="000000"/>
                          </a:solidFill>
                          <a:effectLst/>
                          <a:latin typeface="+mn-lt"/>
                          <a:ea typeface="ＭＳ Ｐゴシック" panose="020B0600070205080204" pitchFamily="50" charset="-128"/>
                        </a:rPr>
                        <a:t>8,727</a:t>
                      </a: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137991">
                <a:tc>
                  <a:txBody>
                    <a:bodyPr/>
                    <a:lstStyle/>
                    <a:p>
                      <a:pPr algn="l" fontAlgn="ctr"/>
                      <a:r>
                        <a:rPr lang="ja-JP" altLang="en-US" sz="1200" u="none" strike="noStrike" dirty="0">
                          <a:effectLst/>
                        </a:rPr>
                        <a:t>カナダ</a:t>
                      </a:r>
                      <a:endParaRPr lang="ja-JP" altLang="en-US"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200" b="0" i="0" u="none" strike="noStrike">
                          <a:solidFill>
                            <a:srgbClr val="000000"/>
                          </a:solidFill>
                          <a:effectLst/>
                          <a:latin typeface="+mn-lt"/>
                          <a:ea typeface="ＭＳ Ｐゴシック" panose="020B0600070205080204" pitchFamily="50" charset="-128"/>
                        </a:rPr>
                        <a:t>15,292</a:t>
                      </a: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0" i="0" u="none" strike="noStrike" dirty="0">
                          <a:solidFill>
                            <a:srgbClr val="000000"/>
                          </a:solidFill>
                          <a:effectLst/>
                          <a:latin typeface="+mn-lt"/>
                          <a:ea typeface="ＭＳ Ｐゴシック" panose="020B0600070205080204" pitchFamily="50" charset="-128"/>
                        </a:rPr>
                        <a:t>1.4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0" i="0" u="none" strike="noStrike">
                          <a:solidFill>
                            <a:srgbClr val="000000"/>
                          </a:solidFill>
                          <a:effectLst/>
                          <a:latin typeface="+mn-lt"/>
                          <a:ea typeface="ＭＳ Ｐゴシック" panose="020B0600070205080204" pitchFamily="50" charset="-128"/>
                        </a:rPr>
                        <a:t>42,210</a:t>
                      </a: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137991">
                <a:tc>
                  <a:txBody>
                    <a:bodyPr/>
                    <a:lstStyle/>
                    <a:p>
                      <a:pPr algn="l" fontAlgn="ctr"/>
                      <a:r>
                        <a:rPr lang="ja-JP" altLang="en-US" sz="1200" u="none" strike="noStrike" dirty="0">
                          <a:effectLst/>
                        </a:rPr>
                        <a:t>韓国</a:t>
                      </a:r>
                      <a:endParaRPr lang="ja-JP" altLang="en-US"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200" b="0" i="0" u="none" strike="noStrike">
                          <a:solidFill>
                            <a:srgbClr val="000000"/>
                          </a:solidFill>
                          <a:effectLst/>
                          <a:latin typeface="+mn-lt"/>
                          <a:ea typeface="ＭＳ Ｐゴシック" panose="020B0600070205080204" pitchFamily="50" charset="-128"/>
                        </a:rPr>
                        <a:t>14,112</a:t>
                      </a: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0" i="0" u="none" strike="noStrike" dirty="0">
                          <a:solidFill>
                            <a:srgbClr val="000000"/>
                          </a:solidFill>
                          <a:effectLst/>
                          <a:latin typeface="+mn-lt"/>
                          <a:ea typeface="ＭＳ Ｐゴシック" panose="020B0600070205080204" pitchFamily="50" charset="-128"/>
                        </a:rPr>
                        <a:t>2.8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0" i="0" u="none" strike="noStrike">
                          <a:solidFill>
                            <a:srgbClr val="000000"/>
                          </a:solidFill>
                          <a:effectLst/>
                          <a:latin typeface="+mn-lt"/>
                          <a:ea typeface="ＭＳ Ｐゴシック" panose="020B0600070205080204" pitchFamily="50" charset="-128"/>
                        </a:rPr>
                        <a:t>27,539</a:t>
                      </a: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1"/>
                  </a:ext>
                </a:extLst>
              </a:tr>
              <a:tr h="137991">
                <a:tc>
                  <a:txBody>
                    <a:bodyPr/>
                    <a:lstStyle/>
                    <a:p>
                      <a:pPr algn="l" fontAlgn="ctr"/>
                      <a:r>
                        <a:rPr lang="ja-JP" altLang="en-US" sz="1200" u="none" strike="noStrike" dirty="0">
                          <a:effectLst/>
                        </a:rPr>
                        <a:t>ロシア</a:t>
                      </a:r>
                      <a:endParaRPr lang="ja-JP" altLang="en-US"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200" b="0" i="0" u="none" strike="noStrike">
                          <a:solidFill>
                            <a:srgbClr val="000000"/>
                          </a:solidFill>
                          <a:effectLst/>
                          <a:latin typeface="+mn-lt"/>
                          <a:ea typeface="ＭＳ Ｐゴシック" panose="020B0600070205080204" pitchFamily="50" charset="-128"/>
                        </a:rPr>
                        <a:t>12,807</a:t>
                      </a: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0" i="0" u="none" strike="noStrike" dirty="0">
                          <a:solidFill>
                            <a:srgbClr val="000000"/>
                          </a:solidFill>
                          <a:effectLst/>
                          <a:latin typeface="+mn-lt"/>
                          <a:ea typeface="ＭＳ Ｐゴシック" panose="020B0600070205080204" pitchFamily="50" charset="-128"/>
                        </a:rPr>
                        <a:t>-0.2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0" i="0" u="none" strike="noStrike">
                          <a:solidFill>
                            <a:srgbClr val="000000"/>
                          </a:solidFill>
                          <a:effectLst/>
                          <a:latin typeface="+mn-lt"/>
                          <a:ea typeface="ＭＳ Ｐゴシック" panose="020B0600070205080204" pitchFamily="50" charset="-128"/>
                        </a:rPr>
                        <a:t>8,929</a:t>
                      </a: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2"/>
                  </a:ext>
                </a:extLst>
              </a:tr>
              <a:tr h="261457">
                <a:tc>
                  <a:txBody>
                    <a:bodyPr/>
                    <a:lstStyle/>
                    <a:p>
                      <a:pPr algn="l" fontAlgn="ctr"/>
                      <a:r>
                        <a:rPr lang="ja-JP" altLang="en-US" sz="1200" u="none" strike="noStrike" dirty="0">
                          <a:effectLst/>
                        </a:rPr>
                        <a:t>オーストラリア</a:t>
                      </a:r>
                      <a:endParaRPr lang="ja-JP" altLang="en-US"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200" b="0" i="0" u="none" strike="noStrike">
                          <a:solidFill>
                            <a:srgbClr val="000000"/>
                          </a:solidFill>
                          <a:effectLst/>
                          <a:latin typeface="+mn-lt"/>
                          <a:ea typeface="ＭＳ Ｐゴシック" panose="020B0600070205080204" pitchFamily="50" charset="-128"/>
                        </a:rPr>
                        <a:t>12,590</a:t>
                      </a: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0" i="0" u="none" strike="noStrike" dirty="0">
                          <a:solidFill>
                            <a:srgbClr val="000000"/>
                          </a:solidFill>
                          <a:effectLst/>
                          <a:latin typeface="+mn-lt"/>
                          <a:ea typeface="ＭＳ Ｐゴシック" panose="020B0600070205080204" pitchFamily="50" charset="-128"/>
                        </a:rPr>
                        <a:t>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0" i="0" u="none" strike="noStrike" dirty="0">
                          <a:solidFill>
                            <a:srgbClr val="000000"/>
                          </a:solidFill>
                          <a:effectLst/>
                          <a:latin typeface="+mn-lt"/>
                          <a:ea typeface="ＭＳ Ｐゴシック" panose="020B0600070205080204" pitchFamily="50" charset="-128"/>
                        </a:rPr>
                        <a:t>51,850</a:t>
                      </a: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3"/>
                  </a:ext>
                </a:extLst>
              </a:tr>
              <a:tr h="261457">
                <a:tc>
                  <a:txBody>
                    <a:bodyPr/>
                    <a:lstStyle/>
                    <a:p>
                      <a:pPr algn="l" fontAlgn="ctr"/>
                      <a:r>
                        <a:rPr lang="ja-JP" altLang="en-US" sz="1200" u="none" strike="noStrike" dirty="0">
                          <a:effectLst/>
                        </a:rPr>
                        <a:t>メキシコ</a:t>
                      </a:r>
                      <a:endParaRPr lang="ja-JP" altLang="en-US"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200" b="0" i="0" u="none" strike="noStrike">
                          <a:solidFill>
                            <a:srgbClr val="000000"/>
                          </a:solidFill>
                          <a:effectLst/>
                          <a:latin typeface="+mn-lt"/>
                          <a:ea typeface="ＭＳ Ｐゴシック" panose="020B0600070205080204" pitchFamily="50" charset="-128"/>
                        </a:rPr>
                        <a:t>10,460</a:t>
                      </a: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0" i="0" u="none" strike="noStrike" dirty="0">
                          <a:solidFill>
                            <a:srgbClr val="000000"/>
                          </a:solidFill>
                          <a:effectLst/>
                          <a:latin typeface="+mn-lt"/>
                          <a:ea typeface="ＭＳ Ｐゴシック" panose="020B0600070205080204" pitchFamily="50" charset="-128"/>
                        </a:rPr>
                        <a:t>2.3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0" i="0" u="none" strike="noStrike" dirty="0">
                          <a:solidFill>
                            <a:srgbClr val="000000"/>
                          </a:solidFill>
                          <a:effectLst/>
                          <a:latin typeface="+mn-lt"/>
                          <a:ea typeface="ＭＳ Ｐゴシック" panose="020B0600070205080204" pitchFamily="50" charset="-128"/>
                        </a:rPr>
                        <a:t>8,555</a:t>
                      </a: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4"/>
                  </a:ext>
                </a:extLst>
              </a:tr>
              <a:tr h="137991">
                <a:tc>
                  <a:txBody>
                    <a:bodyPr/>
                    <a:lstStyle/>
                    <a:p>
                      <a:pPr algn="l" fontAlgn="ctr"/>
                      <a:r>
                        <a:rPr lang="ja-JP" altLang="en-US" sz="1200" u="none" strike="noStrike" dirty="0">
                          <a:effectLst/>
                        </a:rPr>
                        <a:t>インドネシア</a:t>
                      </a:r>
                      <a:endParaRPr lang="ja-JP" altLang="en-US"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200" b="0" i="0" u="none" strike="noStrike">
                          <a:solidFill>
                            <a:srgbClr val="000000"/>
                          </a:solidFill>
                          <a:effectLst/>
                          <a:latin typeface="+mn-lt"/>
                          <a:ea typeface="ＭＳ Ｐゴシック" panose="020B0600070205080204" pitchFamily="50" charset="-128"/>
                        </a:rPr>
                        <a:t>9,324</a:t>
                      </a: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0" i="0" u="none" strike="noStrike" dirty="0">
                          <a:solidFill>
                            <a:srgbClr val="000000"/>
                          </a:solidFill>
                          <a:effectLst/>
                          <a:latin typeface="+mn-lt"/>
                          <a:ea typeface="ＭＳ Ｐゴシック" panose="020B0600070205080204" pitchFamily="50" charset="-128"/>
                        </a:rPr>
                        <a:t>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0" i="0" u="none" strike="noStrike" dirty="0">
                          <a:solidFill>
                            <a:srgbClr val="000000"/>
                          </a:solidFill>
                          <a:effectLst/>
                          <a:latin typeface="+mn-lt"/>
                          <a:ea typeface="ＭＳ Ｐゴシック" panose="020B0600070205080204" pitchFamily="50" charset="-128"/>
                        </a:rPr>
                        <a:t>3,604</a:t>
                      </a: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5"/>
                  </a:ext>
                </a:extLst>
              </a:tr>
              <a:tr h="255647">
                <a:tc>
                  <a:txBody>
                    <a:bodyPr/>
                    <a:lstStyle/>
                    <a:p>
                      <a:pPr algn="l" fontAlgn="ctr"/>
                      <a:r>
                        <a:rPr lang="ja-JP" altLang="en-US" sz="1200" u="none" strike="noStrike" dirty="0">
                          <a:effectLst/>
                        </a:rPr>
                        <a:t>トルコ</a:t>
                      </a:r>
                      <a:endParaRPr lang="ja-JP" altLang="en-US"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200" b="0" i="0" u="none" strike="noStrike">
                          <a:solidFill>
                            <a:srgbClr val="000000"/>
                          </a:solidFill>
                          <a:effectLst/>
                          <a:latin typeface="+mn-lt"/>
                          <a:ea typeface="ＭＳ Ｐゴシック" panose="020B0600070205080204" pitchFamily="50" charset="-128"/>
                        </a:rPr>
                        <a:t>8,574</a:t>
                      </a: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0" i="0" u="none" strike="noStrike" dirty="0">
                          <a:solidFill>
                            <a:srgbClr val="000000"/>
                          </a:solidFill>
                          <a:effectLst/>
                          <a:latin typeface="+mn-lt"/>
                          <a:ea typeface="ＭＳ Ｐゴシック" panose="020B0600070205080204" pitchFamily="50" charset="-128"/>
                        </a:rPr>
                        <a:t>2.9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0" i="0" u="none" strike="noStrike" dirty="0">
                          <a:solidFill>
                            <a:srgbClr val="000000"/>
                          </a:solidFill>
                          <a:effectLst/>
                          <a:latin typeface="+mn-lt"/>
                          <a:ea typeface="ＭＳ Ｐゴシック" panose="020B0600070205080204" pitchFamily="50" charset="-128"/>
                        </a:rPr>
                        <a:t>10,743</a:t>
                      </a: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6"/>
                  </a:ext>
                </a:extLst>
              </a:tr>
              <a:tr h="261457">
                <a:tc>
                  <a:txBody>
                    <a:bodyPr/>
                    <a:lstStyle/>
                    <a:p>
                      <a:pPr algn="l" fontAlgn="ctr"/>
                      <a:r>
                        <a:rPr lang="ja-JP" altLang="en-US" sz="1200" b="1" u="none" strike="noStrike" dirty="0">
                          <a:effectLst/>
                        </a:rPr>
                        <a:t>サウジアラビア</a:t>
                      </a:r>
                      <a:endParaRPr lang="ja-JP" altLang="en-US" sz="1200" b="1"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solidFill>
                      <a:schemeClr val="tx2"/>
                    </a:solidFill>
                  </a:tcPr>
                </a:tc>
                <a:tc>
                  <a:txBody>
                    <a:bodyPr/>
                    <a:lstStyle/>
                    <a:p>
                      <a:pPr algn="r" fontAlgn="ctr"/>
                      <a:r>
                        <a:rPr lang="en-US" altLang="ja-JP" sz="1200" b="1" i="0" u="none" strike="noStrike" dirty="0">
                          <a:solidFill>
                            <a:srgbClr val="000000"/>
                          </a:solidFill>
                          <a:effectLst/>
                          <a:latin typeface="+mn-lt"/>
                          <a:ea typeface="ＭＳ Ｐゴシック" panose="020B0600070205080204" pitchFamily="50" charset="-128"/>
                        </a:rPr>
                        <a:t>6,396</a:t>
                      </a: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1" i="0" u="none" strike="noStrike" dirty="0">
                          <a:solidFill>
                            <a:srgbClr val="000000"/>
                          </a:solidFill>
                          <a:effectLst/>
                          <a:latin typeface="+mn-lt"/>
                          <a:ea typeface="ＭＳ Ｐゴシック" panose="020B0600070205080204" pitchFamily="50" charset="-128"/>
                        </a:rPr>
                        <a:t>1.4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1" i="0" u="none" strike="noStrike" dirty="0">
                          <a:solidFill>
                            <a:srgbClr val="000000"/>
                          </a:solidFill>
                          <a:effectLst/>
                          <a:latin typeface="+mn-lt"/>
                          <a:ea typeface="ＭＳ Ｐゴシック" panose="020B0600070205080204" pitchFamily="50" charset="-128"/>
                        </a:rPr>
                        <a:t>20,150</a:t>
                      </a: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7"/>
                  </a:ext>
                </a:extLst>
              </a:tr>
              <a:tr h="261457">
                <a:tc>
                  <a:txBody>
                    <a:bodyPr/>
                    <a:lstStyle/>
                    <a:p>
                      <a:pPr algn="l" fontAlgn="ctr"/>
                      <a:r>
                        <a:rPr lang="ja-JP" altLang="en-US" sz="1200" u="none" strike="noStrike" dirty="0">
                          <a:effectLst/>
                        </a:rPr>
                        <a:t>アルゼンチン</a:t>
                      </a:r>
                      <a:endParaRPr lang="ja-JP" altLang="en-US"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200" b="0" i="0" u="none" strike="noStrike">
                          <a:solidFill>
                            <a:srgbClr val="000000"/>
                          </a:solidFill>
                          <a:effectLst/>
                          <a:latin typeface="+mn-lt"/>
                          <a:ea typeface="ＭＳ Ｐゴシック" panose="020B0600070205080204" pitchFamily="50" charset="-128"/>
                        </a:rPr>
                        <a:t>5,451</a:t>
                      </a: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0" i="0" u="none" strike="noStrike" dirty="0">
                          <a:solidFill>
                            <a:srgbClr val="000000"/>
                          </a:solidFill>
                          <a:effectLst/>
                          <a:latin typeface="+mn-lt"/>
                          <a:ea typeface="ＭＳ Ｐゴシック" panose="020B0600070205080204" pitchFamily="50" charset="-128"/>
                        </a:rPr>
                        <a:t>-2.3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0" i="0" u="none" strike="noStrike" dirty="0">
                          <a:solidFill>
                            <a:srgbClr val="000000"/>
                          </a:solidFill>
                          <a:effectLst/>
                          <a:latin typeface="+mn-lt"/>
                          <a:ea typeface="ＭＳ Ｐゴシック" panose="020B0600070205080204" pitchFamily="50" charset="-128"/>
                        </a:rPr>
                        <a:t>12,503</a:t>
                      </a: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8"/>
                  </a:ext>
                </a:extLst>
              </a:tr>
              <a:tr h="261457">
                <a:tc>
                  <a:txBody>
                    <a:bodyPr/>
                    <a:lstStyle/>
                    <a:p>
                      <a:pPr algn="l" fontAlgn="ctr"/>
                      <a:r>
                        <a:rPr lang="ja-JP" altLang="en-US" sz="1200" u="none" strike="noStrike" dirty="0">
                          <a:effectLst/>
                        </a:rPr>
                        <a:t>南アフリカ共和国</a:t>
                      </a:r>
                      <a:endParaRPr lang="ja-JP" altLang="en-US"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200" b="0" i="0" u="none" strike="noStrike" dirty="0">
                          <a:solidFill>
                            <a:srgbClr val="000000"/>
                          </a:solidFill>
                          <a:effectLst/>
                          <a:latin typeface="+mn-lt"/>
                          <a:ea typeface="ＭＳ Ｐゴシック" panose="020B0600070205080204" pitchFamily="50" charset="-128"/>
                        </a:rPr>
                        <a:t>2,941</a:t>
                      </a: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r" fontAlgn="ctr"/>
                      <a:r>
                        <a:rPr lang="en-US" altLang="ja-JP" sz="1200" b="0" i="0" u="none" strike="noStrike" dirty="0">
                          <a:solidFill>
                            <a:srgbClr val="000000"/>
                          </a:solidFill>
                          <a:effectLst/>
                          <a:latin typeface="+mn-lt"/>
                          <a:ea typeface="ＭＳ Ｐゴシック" panose="020B0600070205080204" pitchFamily="50" charset="-128"/>
                        </a:rPr>
                        <a:t>0.3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r" fontAlgn="ctr"/>
                      <a:r>
                        <a:rPr lang="en-US" altLang="ja-JP" sz="1200" b="0" i="0" u="none" strike="noStrike" dirty="0">
                          <a:solidFill>
                            <a:srgbClr val="000000"/>
                          </a:solidFill>
                          <a:effectLst/>
                          <a:latin typeface="+mn-lt"/>
                          <a:ea typeface="ＭＳ Ｐゴシック" panose="020B0600070205080204" pitchFamily="50" charset="-128"/>
                        </a:rPr>
                        <a:t>5,261</a:t>
                      </a: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19"/>
                  </a:ext>
                </a:extLst>
              </a:tr>
            </a:tbl>
          </a:graphicData>
        </a:graphic>
      </p:graphicFrame>
      <p:pic>
        <p:nvPicPr>
          <p:cNvPr id="40985" name="AutoShape 1" descr="南アフリカ共和国の旗">
            <a:hlinkClick r:id="rId2" tooltip="南アフリカ共和国の旗"/>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65325" y="909638"/>
            <a:ext cx="238125" cy="161925"/>
          </a:xfrm>
          <a:prstGeom prst="rect">
            <a:avLst/>
          </a:prstGeom>
          <a:noFill/>
          <a:extLst>
            <a:ext uri="{909E8E84-426E-40DD-AFC4-6F175D3DCCD1}">
              <a14:hiddenFill xmlns:a14="http://schemas.microsoft.com/office/drawing/2010/main">
                <a:solidFill>
                  <a:srgbClr val="FFFFFF"/>
                </a:solidFill>
              </a14:hiddenFill>
            </a:ext>
          </a:extLst>
        </p:spPr>
      </p:pic>
      <p:pic>
        <p:nvPicPr>
          <p:cNvPr id="40984" name="AutoShape 2" descr="オーストラリアの旗">
            <a:hlinkClick r:id="rId4" tooltip="オーストラリアの旗"/>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65325" y="909638"/>
            <a:ext cx="238125" cy="123825"/>
          </a:xfrm>
          <a:prstGeom prst="rect">
            <a:avLst/>
          </a:prstGeom>
          <a:noFill/>
          <a:extLst>
            <a:ext uri="{909E8E84-426E-40DD-AFC4-6F175D3DCCD1}">
              <a14:hiddenFill xmlns:a14="http://schemas.microsoft.com/office/drawing/2010/main">
                <a:solidFill>
                  <a:srgbClr val="FFFFFF"/>
                </a:solidFill>
              </a14:hiddenFill>
            </a:ext>
          </a:extLst>
        </p:spPr>
      </p:pic>
      <p:pic>
        <p:nvPicPr>
          <p:cNvPr id="40983" name="AutoShape 3" descr="欧州連合の旗">
            <a:hlinkClick r:id="rId6" tooltip="欧州連合の旗"/>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65325" y="909638"/>
            <a:ext cx="238125" cy="161925"/>
          </a:xfrm>
          <a:prstGeom prst="rect">
            <a:avLst/>
          </a:prstGeom>
          <a:noFill/>
          <a:extLst>
            <a:ext uri="{909E8E84-426E-40DD-AFC4-6F175D3DCCD1}">
              <a14:hiddenFill xmlns:a14="http://schemas.microsoft.com/office/drawing/2010/main">
                <a:solidFill>
                  <a:srgbClr val="FFFFFF"/>
                </a:solidFill>
              </a14:hiddenFill>
            </a:ext>
          </a:extLst>
        </p:spPr>
      </p:pic>
      <p:pic>
        <p:nvPicPr>
          <p:cNvPr id="40982" name="AutoShape 4" descr="フランスの旗">
            <a:hlinkClick r:id="rId7" tooltip="フランスの旗"/>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65325" y="909638"/>
            <a:ext cx="238125" cy="161925"/>
          </a:xfrm>
          <a:prstGeom prst="rect">
            <a:avLst/>
          </a:prstGeom>
          <a:noFill/>
          <a:extLst>
            <a:ext uri="{909E8E84-426E-40DD-AFC4-6F175D3DCCD1}">
              <a14:hiddenFill xmlns:a14="http://schemas.microsoft.com/office/drawing/2010/main">
                <a:solidFill>
                  <a:srgbClr val="FFFFFF"/>
                </a:solidFill>
              </a14:hiddenFill>
            </a:ext>
          </a:extLst>
        </p:spPr>
      </p:pic>
      <p:pic>
        <p:nvPicPr>
          <p:cNvPr id="40981" name="AutoShape 5" descr="ドイツの旗">
            <a:hlinkClick r:id="rId8" tooltip="ドイツの旗"/>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965325" y="909638"/>
            <a:ext cx="238125" cy="142875"/>
          </a:xfrm>
          <a:prstGeom prst="rect">
            <a:avLst/>
          </a:prstGeom>
          <a:noFill/>
          <a:extLst>
            <a:ext uri="{909E8E84-426E-40DD-AFC4-6F175D3DCCD1}">
              <a14:hiddenFill xmlns:a14="http://schemas.microsoft.com/office/drawing/2010/main">
                <a:solidFill>
                  <a:srgbClr val="FFFFFF"/>
                </a:solidFill>
              </a14:hiddenFill>
            </a:ext>
          </a:extLst>
        </p:spPr>
      </p:pic>
      <p:pic>
        <p:nvPicPr>
          <p:cNvPr id="40980" name="AutoShape 6" descr="イタリアの旗">
            <a:hlinkClick r:id="rId10" tooltip="イタリアの旗"/>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65325" y="909638"/>
            <a:ext cx="238125" cy="161925"/>
          </a:xfrm>
          <a:prstGeom prst="rect">
            <a:avLst/>
          </a:prstGeom>
          <a:noFill/>
          <a:extLst>
            <a:ext uri="{909E8E84-426E-40DD-AFC4-6F175D3DCCD1}">
              <a14:hiddenFill xmlns:a14="http://schemas.microsoft.com/office/drawing/2010/main">
                <a:solidFill>
                  <a:srgbClr val="FFFFFF"/>
                </a:solidFill>
              </a14:hiddenFill>
            </a:ext>
          </a:extLst>
        </p:spPr>
      </p:pic>
      <p:pic>
        <p:nvPicPr>
          <p:cNvPr id="40979" name="AutoShape 7" descr="イギリスの旗">
            <a:hlinkClick r:id="rId11" tooltip="イギリスの旗"/>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65325" y="909638"/>
            <a:ext cx="238125" cy="123825"/>
          </a:xfrm>
          <a:prstGeom prst="rect">
            <a:avLst/>
          </a:prstGeom>
          <a:noFill/>
          <a:extLst>
            <a:ext uri="{909E8E84-426E-40DD-AFC4-6F175D3DCCD1}">
              <a14:hiddenFill xmlns:a14="http://schemas.microsoft.com/office/drawing/2010/main">
                <a:solidFill>
                  <a:srgbClr val="FFFFFF"/>
                </a:solidFill>
              </a14:hiddenFill>
            </a:ext>
          </a:extLst>
        </p:spPr>
      </p:pic>
      <p:pic>
        <p:nvPicPr>
          <p:cNvPr id="40978" name="AutoShape 8" descr="ロシアの旗">
            <a:hlinkClick r:id="rId12" tooltip="ロシアの旗"/>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65325" y="909638"/>
            <a:ext cx="238125" cy="161925"/>
          </a:xfrm>
          <a:prstGeom prst="rect">
            <a:avLst/>
          </a:prstGeom>
          <a:noFill/>
          <a:extLst>
            <a:ext uri="{909E8E84-426E-40DD-AFC4-6F175D3DCCD1}">
              <a14:hiddenFill xmlns:a14="http://schemas.microsoft.com/office/drawing/2010/main">
                <a:solidFill>
                  <a:srgbClr val="FFFFFF"/>
                </a:solidFill>
              </a14:hiddenFill>
            </a:ext>
          </a:extLst>
        </p:spPr>
      </p:pic>
      <p:pic>
        <p:nvPicPr>
          <p:cNvPr id="40977" name="AutoShape 9" descr="トルコの旗">
            <a:hlinkClick r:id="rId13" tooltip="トルコの旗"/>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65325" y="909638"/>
            <a:ext cx="238125" cy="161925"/>
          </a:xfrm>
          <a:prstGeom prst="rect">
            <a:avLst/>
          </a:prstGeom>
          <a:noFill/>
          <a:extLst>
            <a:ext uri="{909E8E84-426E-40DD-AFC4-6F175D3DCCD1}">
              <a14:hiddenFill xmlns:a14="http://schemas.microsoft.com/office/drawing/2010/main">
                <a:solidFill>
                  <a:srgbClr val="FFFFFF"/>
                </a:solidFill>
              </a14:hiddenFill>
            </a:ext>
          </a:extLst>
        </p:spPr>
      </p:pic>
      <p:pic>
        <p:nvPicPr>
          <p:cNvPr id="40976" name="AutoShape 10" descr="サウジアラビアの旗">
            <a:hlinkClick r:id="rId14" tooltip="サウジアラビアの旗"/>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65325" y="909638"/>
            <a:ext cx="238125" cy="161925"/>
          </a:xfrm>
          <a:prstGeom prst="rect">
            <a:avLst/>
          </a:prstGeom>
          <a:noFill/>
          <a:extLst>
            <a:ext uri="{909E8E84-426E-40DD-AFC4-6F175D3DCCD1}">
              <a14:hiddenFill xmlns:a14="http://schemas.microsoft.com/office/drawing/2010/main">
                <a:solidFill>
                  <a:srgbClr val="FFFFFF"/>
                </a:solidFill>
              </a14:hiddenFill>
            </a:ext>
          </a:extLst>
        </p:spPr>
      </p:pic>
      <p:pic>
        <p:nvPicPr>
          <p:cNvPr id="40975" name="AutoShape 11" descr="カナダの旗">
            <a:hlinkClick r:id="rId15" tooltip="カナダの旗"/>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65325" y="909638"/>
            <a:ext cx="238125" cy="123825"/>
          </a:xfrm>
          <a:prstGeom prst="rect">
            <a:avLst/>
          </a:prstGeom>
          <a:noFill/>
          <a:extLst>
            <a:ext uri="{909E8E84-426E-40DD-AFC4-6F175D3DCCD1}">
              <a14:hiddenFill xmlns:a14="http://schemas.microsoft.com/office/drawing/2010/main">
                <a:solidFill>
                  <a:srgbClr val="FFFFFF"/>
                </a:solidFill>
              </a14:hiddenFill>
            </a:ext>
          </a:extLst>
        </p:spPr>
      </p:pic>
      <p:pic>
        <p:nvPicPr>
          <p:cNvPr id="40974" name="AutoShape 12" descr="メキシコの旗">
            <a:hlinkClick r:id="rId16" tooltip="メキシコの旗"/>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965325" y="909638"/>
            <a:ext cx="238125" cy="133350"/>
          </a:xfrm>
          <a:prstGeom prst="rect">
            <a:avLst/>
          </a:prstGeom>
          <a:noFill/>
          <a:extLst>
            <a:ext uri="{909E8E84-426E-40DD-AFC4-6F175D3DCCD1}">
              <a14:hiddenFill xmlns:a14="http://schemas.microsoft.com/office/drawing/2010/main">
                <a:solidFill>
                  <a:srgbClr val="FFFFFF"/>
                </a:solidFill>
              </a14:hiddenFill>
            </a:ext>
          </a:extLst>
        </p:spPr>
      </p:pic>
      <p:sp>
        <p:nvSpPr>
          <p:cNvPr id="32" name="テキスト ボックス 31"/>
          <p:cNvSpPr txBox="1"/>
          <p:nvPr/>
        </p:nvSpPr>
        <p:spPr>
          <a:xfrm>
            <a:off x="1136651" y="6105584"/>
            <a:ext cx="8280920" cy="215444"/>
          </a:xfrm>
          <a:prstGeom prst="rect">
            <a:avLst/>
          </a:prstGeom>
          <a:noFill/>
        </p:spPr>
        <p:txBody>
          <a:bodyPr wrap="square" lIns="0" rIns="0" rtlCol="0">
            <a:spAutoFit/>
          </a:bodyPr>
          <a:lstStyle/>
          <a:p>
            <a:pPr marL="198438" indent="-198438" algn="just"/>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「名目</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GDP</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」、「実質</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GDP</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」、「一人当たり名目</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GDP</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」は、いずれも</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年時点のデータ。</a:t>
            </a:r>
          </a:p>
        </p:txBody>
      </p:sp>
      <p:sp>
        <p:nvSpPr>
          <p:cNvPr id="33" name="テキスト ボックス 32"/>
          <p:cNvSpPr txBox="1"/>
          <p:nvPr/>
        </p:nvSpPr>
        <p:spPr>
          <a:xfrm>
            <a:off x="200472" y="6669360"/>
            <a:ext cx="5616624" cy="144016"/>
          </a:xfrm>
          <a:prstGeom prst="rect">
            <a:avLst/>
          </a:prstGeom>
          <a:noFill/>
        </p:spPr>
        <p:txBody>
          <a:bodyPr wrap="square" lIns="0" tIns="0" rIns="0" bIns="0" rtlCol="0">
            <a:noAutofit/>
          </a:bodyPr>
          <a:lstStyle/>
          <a:p>
            <a:pPr>
              <a:spcAft>
                <a:spcPts val="100"/>
              </a:spcAft>
            </a:pPr>
            <a:r>
              <a:rPr lang="ja-JP" altLang="en-US" sz="800" dirty="0">
                <a:solidFill>
                  <a:srgbClr val="000000"/>
                </a:solidFill>
                <a:cs typeface="Arial" panose="020B0604020202020204" pitchFamily="34" charset="0"/>
              </a:rPr>
              <a:t>（出所）国際通貨基金</a:t>
            </a:r>
            <a:r>
              <a:rPr lang="en-US" altLang="ja-JP" sz="800" dirty="0">
                <a:solidFill>
                  <a:srgbClr val="000000"/>
                </a:solidFill>
                <a:cs typeface="Arial" panose="020B0604020202020204" pitchFamily="34" charset="0"/>
              </a:rPr>
              <a:t>(IMF) </a:t>
            </a:r>
            <a:r>
              <a:rPr lang="ja-JP" altLang="en-US" sz="800" dirty="0">
                <a:solidFill>
                  <a:srgbClr val="000000"/>
                </a:solidFill>
                <a:cs typeface="Arial" panose="020B0604020202020204" pitchFamily="34" charset="0"/>
              </a:rPr>
              <a:t>「</a:t>
            </a:r>
            <a:r>
              <a:rPr lang="en-US" altLang="ja-JP" sz="800" dirty="0">
                <a:solidFill>
                  <a:srgbClr val="000000"/>
                </a:solidFill>
                <a:cs typeface="Arial" panose="020B0604020202020204" pitchFamily="34" charset="0"/>
              </a:rPr>
              <a:t>World Economic Outlook Database</a:t>
            </a:r>
            <a:r>
              <a:rPr lang="ja-JP" altLang="en-US" sz="800" dirty="0">
                <a:solidFill>
                  <a:srgbClr val="000000"/>
                </a:solidFill>
                <a:cs typeface="Arial" panose="020B0604020202020204" pitchFamily="34" charset="0"/>
              </a:rPr>
              <a:t>」</a:t>
            </a:r>
          </a:p>
        </p:txBody>
      </p:sp>
    </p:spTree>
    <p:extLst>
      <p:ext uri="{BB962C8B-B14F-4D97-AF65-F5344CB8AC3E}">
        <p14:creationId xmlns:p14="http://schemas.microsoft.com/office/powerpoint/2010/main" val="153815681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サウジアラビア／医療関連／医療機器</a:t>
            </a:r>
          </a:p>
        </p:txBody>
      </p:sp>
      <p:sp>
        <p:nvSpPr>
          <p:cNvPr id="3" name="テキスト プレースホルダー 2"/>
          <p:cNvSpPr>
            <a:spLocks noGrp="1"/>
          </p:cNvSpPr>
          <p:nvPr>
            <p:ph type="body" sz="quarter" idx="15"/>
          </p:nvPr>
        </p:nvSpPr>
        <p:spPr/>
        <p:txBody>
          <a:bodyPr/>
          <a:lstStyle/>
          <a:p>
            <a:r>
              <a:rPr lang="ja-JP" altLang="en-US" dirty="0"/>
              <a:t>業界構造 </a:t>
            </a:r>
            <a:r>
              <a:rPr lang="en-US" altLang="ja-JP" dirty="0"/>
              <a:t>- </a:t>
            </a:r>
            <a:r>
              <a:rPr lang="ja-JP" altLang="en-US" dirty="0"/>
              <a:t>主要メーカー（日本企業以外）</a:t>
            </a:r>
          </a:p>
        </p:txBody>
      </p:sp>
      <p:sp>
        <p:nvSpPr>
          <p:cNvPr id="9" name="テキスト ボックス 8"/>
          <p:cNvSpPr txBox="1"/>
          <p:nvPr/>
        </p:nvSpPr>
        <p:spPr>
          <a:xfrm>
            <a:off x="200472" y="1124744"/>
            <a:ext cx="9505056" cy="973600"/>
          </a:xfrm>
          <a:prstGeom prst="rect">
            <a:avLst/>
          </a:prstGeom>
          <a:noFill/>
        </p:spPr>
        <p:txBody>
          <a:bodyPr wrap="square" lIns="0" tIns="0" rIns="0" bIns="0" rtlCol="0">
            <a:spAutoFit/>
          </a:bodyPr>
          <a:lstStyle/>
          <a:p>
            <a:pPr marL="190500" indent="-190500">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医療機器市場は、ほぼ輸入に依存している状況で、その中で大きな存在感を示しているのが、シーメンス、</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GE</a:t>
            </a:r>
            <a:r>
              <a:rPr lang="ja-JP" altLang="en-US" sz="1400" dirty="0" err="1">
                <a:latin typeface="Arial" panose="020B0604020202020204" pitchFamily="34" charset="0"/>
                <a:ea typeface="ＭＳ Ｐゴシック" panose="020B0600070205080204" pitchFamily="50" charset="-128"/>
                <a:cs typeface="Arial" panose="020B0604020202020204" pitchFamily="34" charset="0"/>
              </a:rPr>
              <a:t>、</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フィリップス等の欧米系メーカーである。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これらの企業は、サウジアラビアを含む</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GCC</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加盟国において、医師向けのセミナー等を通じて、ブランド名の浸透を高める活動を数多く行っている。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1" name="テキスト ボックス 10"/>
          <p:cNvSpPr txBox="1"/>
          <p:nvPr/>
        </p:nvSpPr>
        <p:spPr>
          <a:xfrm>
            <a:off x="200472" y="6525344"/>
            <a:ext cx="8784976" cy="144016"/>
          </a:xfrm>
          <a:prstGeom prst="rect">
            <a:avLst/>
          </a:prstGeom>
          <a:noFill/>
        </p:spPr>
        <p:txBody>
          <a:bodyPr wrap="square" lIns="0" tIns="0" rIns="0" bIns="0" rtlCol="0">
            <a:noAutofit/>
          </a:bodyPr>
          <a:lstStyle/>
          <a:p>
            <a:pPr marL="358775" indent="-3587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「世界の医療機器市場」（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）、日経産業新聞（</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日）</a:t>
            </a:r>
          </a:p>
        </p:txBody>
      </p:sp>
      <p:graphicFrame>
        <p:nvGraphicFramePr>
          <p:cNvPr id="7" name="表 6"/>
          <p:cNvGraphicFramePr>
            <a:graphicFrameLocks noGrp="1"/>
          </p:cNvGraphicFramePr>
          <p:nvPr>
            <p:extLst>
              <p:ext uri="{D42A27DB-BD31-4B8C-83A1-F6EECF244321}">
                <p14:modId xmlns:p14="http://schemas.microsoft.com/office/powerpoint/2010/main" val="2402639324"/>
              </p:ext>
            </p:extLst>
          </p:nvPr>
        </p:nvGraphicFramePr>
        <p:xfrm>
          <a:off x="1309953" y="2710088"/>
          <a:ext cx="7286094" cy="3307207"/>
        </p:xfrm>
        <a:graphic>
          <a:graphicData uri="http://schemas.openxmlformats.org/drawingml/2006/table">
            <a:tbl>
              <a:tblPr firstRow="1" bandRow="1">
                <a:tableStyleId>{2D5ABB26-0587-4C30-8999-92F81FD0307C}</a:tableStyleId>
              </a:tblPr>
              <a:tblGrid>
                <a:gridCol w="1770839">
                  <a:extLst>
                    <a:ext uri="{9D8B030D-6E8A-4147-A177-3AD203B41FA5}">
                      <a16:colId xmlns:a16="http://schemas.microsoft.com/office/drawing/2014/main" val="20000"/>
                    </a:ext>
                  </a:extLst>
                </a:gridCol>
                <a:gridCol w="5515255">
                  <a:extLst>
                    <a:ext uri="{9D8B030D-6E8A-4147-A177-3AD203B41FA5}">
                      <a16:colId xmlns:a16="http://schemas.microsoft.com/office/drawing/2014/main" val="20001"/>
                    </a:ext>
                  </a:extLst>
                </a:gridCol>
              </a:tblGrid>
              <a:tr h="247369">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2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シーメンス</a:t>
                      </a:r>
                      <a:endParaRPr kumimoji="1" lang="en-US" altLang="ja-JP" sz="12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3D6AA7"/>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200" kern="1200" dirty="0">
                          <a:solidFill>
                            <a:schemeClr val="tx1"/>
                          </a:solidFill>
                          <a:latin typeface="+mn-lt"/>
                          <a:ea typeface="+mn-ea"/>
                          <a:cs typeface="+mn-cs"/>
                        </a:rPr>
                        <a:t>サウジアラビアにおいては、</a:t>
                      </a:r>
                      <a:r>
                        <a:rPr kumimoji="1" lang="en-US" altLang="ja-JP" sz="1200" kern="1200" dirty="0">
                          <a:solidFill>
                            <a:schemeClr val="tx1"/>
                          </a:solidFill>
                          <a:latin typeface="+mn-lt"/>
                          <a:ea typeface="+mn-ea"/>
                          <a:cs typeface="+mn-cs"/>
                        </a:rPr>
                        <a:t>75</a:t>
                      </a:r>
                      <a:r>
                        <a:rPr kumimoji="1" lang="ja-JP" altLang="en-US" sz="1200" kern="1200" dirty="0">
                          <a:solidFill>
                            <a:schemeClr val="tx1"/>
                          </a:solidFill>
                          <a:latin typeface="+mn-lt"/>
                          <a:ea typeface="+mn-ea"/>
                          <a:cs typeface="+mn-cs"/>
                        </a:rPr>
                        <a:t>年以上のビジネスの実績を有しており、</a:t>
                      </a:r>
                      <a:r>
                        <a:rPr kumimoji="1" lang="en-US" altLang="ja-JP" sz="1200" kern="1200" dirty="0">
                          <a:solidFill>
                            <a:schemeClr val="tx1"/>
                          </a:solidFill>
                          <a:latin typeface="+mn-lt"/>
                          <a:ea typeface="+mn-ea"/>
                          <a:cs typeface="+mn-cs"/>
                        </a:rPr>
                        <a:t>2011</a:t>
                      </a:r>
                      <a:r>
                        <a:rPr kumimoji="1" lang="ja-JP" altLang="en-US" sz="1200" kern="1200" dirty="0">
                          <a:solidFill>
                            <a:schemeClr val="tx1"/>
                          </a:solidFill>
                          <a:latin typeface="+mn-lt"/>
                          <a:ea typeface="+mn-ea"/>
                          <a:cs typeface="+mn-cs"/>
                        </a:rPr>
                        <a:t>年</a:t>
                      </a:r>
                      <a:r>
                        <a:rPr kumimoji="1" lang="en-US" altLang="ja-JP" sz="1200" kern="1200" dirty="0">
                          <a:solidFill>
                            <a:schemeClr val="tx1"/>
                          </a:solidFill>
                          <a:latin typeface="+mn-lt"/>
                          <a:ea typeface="+mn-ea"/>
                          <a:cs typeface="+mn-cs"/>
                        </a:rPr>
                        <a:t>2</a:t>
                      </a:r>
                      <a:r>
                        <a:rPr kumimoji="1" lang="ja-JP" altLang="en-US" sz="1200" kern="1200" dirty="0">
                          <a:solidFill>
                            <a:schemeClr val="tx1"/>
                          </a:solidFill>
                          <a:latin typeface="+mn-lt"/>
                          <a:ea typeface="+mn-ea"/>
                          <a:cs typeface="+mn-cs"/>
                        </a:rPr>
                        <a:t>月に、国営石油会社サウジアラムコと戦略的調達契約に署名する等、関係構築に成功している。</a:t>
                      </a:r>
                      <a:endParaRPr kumimoji="1" lang="en-US" altLang="ja-JP" sz="1200" kern="1200" dirty="0">
                        <a:solidFill>
                          <a:schemeClr val="tx1"/>
                        </a:solidFill>
                        <a:latin typeface="+mn-lt"/>
                        <a:ea typeface="+mn-ea"/>
                        <a:cs typeface="+mn-cs"/>
                      </a:endParaRPr>
                    </a:p>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200" kern="1200" dirty="0">
                          <a:solidFill>
                            <a:schemeClr val="tx1"/>
                          </a:solidFill>
                          <a:latin typeface="+mn-lt"/>
                          <a:ea typeface="+mn-ea"/>
                          <a:cs typeface="+mn-cs"/>
                        </a:rPr>
                        <a:t>医療分野では、</a:t>
                      </a:r>
                      <a:r>
                        <a:rPr lang="en-US" altLang="ja-JP" sz="1200" dirty="0"/>
                        <a:t>King Faisal Specialist Hospital &amp; Research Center</a:t>
                      </a:r>
                      <a:r>
                        <a:rPr lang="ja-JP" altLang="en-US" sz="1200" dirty="0"/>
                        <a:t>（</a:t>
                      </a:r>
                      <a:r>
                        <a:rPr kumimoji="1" lang="ja-JP" altLang="en-US" sz="1200" kern="1200" dirty="0">
                          <a:solidFill>
                            <a:schemeClr val="tx1"/>
                          </a:solidFill>
                          <a:latin typeface="+mn-lt"/>
                          <a:ea typeface="+mn-ea"/>
                          <a:cs typeface="+mn-cs"/>
                        </a:rPr>
                        <a:t>ジッダ）のプロジェクトに参画し、放射線科の機器の入れ替えやシステム改修の実績を有する。</a:t>
                      </a:r>
                      <a:endParaRPr kumimoji="1" lang="en-US" altLang="ja-JP" sz="1200" kern="1200" dirty="0">
                        <a:solidFill>
                          <a:schemeClr val="tx1"/>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0"/>
                  </a:ext>
                </a:extLst>
              </a:tr>
              <a:tr h="247369">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2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ゼネラル・エレクトリック</a:t>
                      </a:r>
                      <a:endParaRPr kumimoji="1" lang="en-US" altLang="ja-JP" sz="12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2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2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GE</a:t>
                      </a:r>
                      <a:r>
                        <a:rPr kumimoji="1" lang="ja-JP" altLang="en-US" sz="12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33350" marR="0" indent="-133350" algn="l"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en-US" altLang="ja-JP" sz="1200" dirty="0"/>
                        <a:t>1983</a:t>
                      </a:r>
                      <a:r>
                        <a:rPr kumimoji="1" lang="ja-JP" altLang="en-US" sz="1200" dirty="0"/>
                        <a:t>年からサウジアラビアでビジネスを開始し、医療分野では、</a:t>
                      </a:r>
                      <a:r>
                        <a:rPr kumimoji="1" lang="en-US" altLang="ja-JP" sz="1200" dirty="0"/>
                        <a:t>1</a:t>
                      </a:r>
                      <a:r>
                        <a:rPr kumimoji="1" lang="ja-JP" altLang="en-US" sz="1200" dirty="0"/>
                        <a:t>万種類以上の医療技術を、サウジアラビアの</a:t>
                      </a:r>
                      <a:r>
                        <a:rPr kumimoji="1" lang="en-US" altLang="ja-JP" sz="1200" dirty="0"/>
                        <a:t>90%</a:t>
                      </a:r>
                      <a:r>
                        <a:rPr kumimoji="1" lang="ja-JP" altLang="en-US" sz="1200" dirty="0"/>
                        <a:t>近くの病院に供給した実績を持つ。</a:t>
                      </a:r>
                      <a:endParaRPr kumimoji="1" lang="en-US" altLang="ja-JP" sz="1200" dirty="0"/>
                    </a:p>
                    <a:p>
                      <a:pPr marL="133350" marR="0" indent="-133350" algn="l"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en-US" altLang="ja-JP" sz="1200" dirty="0"/>
                        <a:t>2010</a:t>
                      </a:r>
                      <a:r>
                        <a:rPr kumimoji="1" lang="ja-JP" altLang="en-US" sz="1200" dirty="0"/>
                        <a:t>年時点で、保健省（</a:t>
                      </a:r>
                      <a:r>
                        <a:rPr kumimoji="1" lang="en-US" altLang="ja-JP" sz="1200" dirty="0"/>
                        <a:t>MOH</a:t>
                      </a:r>
                      <a:r>
                        <a:rPr kumimoji="1" lang="ja-JP" altLang="en-US" sz="1200" dirty="0"/>
                        <a:t>）の要請で</a:t>
                      </a:r>
                      <a:r>
                        <a:rPr kumimoji="1" lang="en-US" altLang="ja-JP" sz="1200" dirty="0"/>
                        <a:t>1,300</a:t>
                      </a:r>
                      <a:r>
                        <a:rPr kumimoji="1" lang="ja-JP" altLang="en-US" sz="1200" dirty="0"/>
                        <a:t>人以上の技術者に対して研修を実施している。</a:t>
                      </a:r>
                      <a:endParaRPr kumimoji="1" lang="en-US" altLang="ja-JP" sz="12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175674">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2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フィリップス</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33350" marR="0" indent="-133350" algn="l"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en-US" altLang="ja-JP" sz="1200" kern="1200" dirty="0">
                          <a:solidFill>
                            <a:schemeClr val="tx1"/>
                          </a:solidFill>
                          <a:latin typeface="+mn-lt"/>
                          <a:ea typeface="+mn-ea"/>
                          <a:cs typeface="+mn-cs"/>
                        </a:rPr>
                        <a:t>2008</a:t>
                      </a:r>
                      <a:r>
                        <a:rPr kumimoji="1" lang="ja-JP" altLang="en-US" sz="1200" kern="1200" dirty="0">
                          <a:solidFill>
                            <a:schemeClr val="tx1"/>
                          </a:solidFill>
                          <a:latin typeface="+mn-lt"/>
                          <a:ea typeface="+mn-ea"/>
                          <a:cs typeface="+mn-cs"/>
                        </a:rPr>
                        <a:t>年</a:t>
                      </a:r>
                      <a:r>
                        <a:rPr kumimoji="1" lang="en-US" altLang="ja-JP" sz="1200" kern="1200" dirty="0">
                          <a:solidFill>
                            <a:schemeClr val="tx1"/>
                          </a:solidFill>
                          <a:latin typeface="+mn-lt"/>
                          <a:ea typeface="+mn-ea"/>
                          <a:cs typeface="+mn-cs"/>
                        </a:rPr>
                        <a:t>6</a:t>
                      </a:r>
                      <a:r>
                        <a:rPr kumimoji="1" lang="ja-JP" altLang="en-US" sz="1200" kern="1200" dirty="0">
                          <a:solidFill>
                            <a:schemeClr val="tx1"/>
                          </a:solidFill>
                          <a:latin typeface="+mn-lt"/>
                          <a:ea typeface="+mn-ea"/>
                          <a:cs typeface="+mn-cs"/>
                        </a:rPr>
                        <a:t>月に、医学訓練専門学校と人材育成に関わる協力を発表した。</a:t>
                      </a:r>
                      <a:endParaRPr kumimoji="1" lang="en-US" altLang="ja-JP" sz="1200" kern="1200" dirty="0">
                        <a:solidFill>
                          <a:schemeClr val="tx1"/>
                        </a:solidFill>
                        <a:latin typeface="+mn-lt"/>
                        <a:ea typeface="+mn-ea"/>
                        <a:cs typeface="+mn-cs"/>
                      </a:endParaRPr>
                    </a:p>
                    <a:p>
                      <a:pPr marL="133350" marR="0" indent="-133350" algn="l"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en-US" altLang="ja-JP" sz="1200" kern="1200" dirty="0">
                          <a:solidFill>
                            <a:schemeClr val="tx1"/>
                          </a:solidFill>
                          <a:latin typeface="+mn-lt"/>
                          <a:ea typeface="+mn-ea"/>
                          <a:cs typeface="+mn-cs"/>
                        </a:rPr>
                        <a:t>2012</a:t>
                      </a:r>
                      <a:r>
                        <a:rPr kumimoji="1" lang="ja-JP" altLang="en-US" sz="1200" kern="1200" dirty="0">
                          <a:solidFill>
                            <a:schemeClr val="tx1"/>
                          </a:solidFill>
                          <a:latin typeface="+mn-lt"/>
                          <a:ea typeface="+mn-ea"/>
                          <a:cs typeface="+mn-cs"/>
                        </a:rPr>
                        <a:t>年</a:t>
                      </a:r>
                      <a:r>
                        <a:rPr kumimoji="1" lang="en-US" altLang="ja-JP" sz="1200" kern="1200" dirty="0">
                          <a:solidFill>
                            <a:schemeClr val="tx1"/>
                          </a:solidFill>
                          <a:latin typeface="+mn-lt"/>
                          <a:ea typeface="+mn-ea"/>
                          <a:cs typeface="+mn-cs"/>
                        </a:rPr>
                        <a:t>10</a:t>
                      </a:r>
                      <a:r>
                        <a:rPr kumimoji="1" lang="ja-JP" altLang="en-US" sz="1200" kern="1200" dirty="0">
                          <a:solidFill>
                            <a:schemeClr val="tx1"/>
                          </a:solidFill>
                          <a:latin typeface="+mn-lt"/>
                          <a:ea typeface="+mn-ea"/>
                          <a:cs typeface="+mn-cs"/>
                        </a:rPr>
                        <a:t>月には、</a:t>
                      </a:r>
                      <a:r>
                        <a:rPr kumimoji="1" lang="en-US" altLang="ja-JP" sz="1200" kern="1200" dirty="0">
                          <a:solidFill>
                            <a:schemeClr val="tx1"/>
                          </a:solidFill>
                          <a:latin typeface="+mn-lt"/>
                          <a:ea typeface="+mn-ea"/>
                          <a:cs typeface="+mn-cs"/>
                        </a:rPr>
                        <a:t>40</a:t>
                      </a:r>
                      <a:r>
                        <a:rPr kumimoji="1" lang="ja-JP" altLang="en-US" sz="1200" kern="1200" dirty="0">
                          <a:solidFill>
                            <a:schemeClr val="tx1"/>
                          </a:solidFill>
                          <a:latin typeface="+mn-lt"/>
                          <a:ea typeface="+mn-ea"/>
                          <a:cs typeface="+mn-cs"/>
                        </a:rPr>
                        <a:t>年以上に渡り取引実績のあったサウジアラビア医療機器販売大手のアルファイサリア・メディカル・システムズ（</a:t>
                      </a:r>
                      <a:r>
                        <a:rPr kumimoji="1" lang="en-US" altLang="ja-JP" sz="1200" kern="1200" dirty="0">
                          <a:solidFill>
                            <a:schemeClr val="tx1"/>
                          </a:solidFill>
                          <a:latin typeface="+mn-lt"/>
                          <a:ea typeface="+mn-ea"/>
                          <a:cs typeface="+mn-cs"/>
                        </a:rPr>
                        <a:t>FMS</a:t>
                      </a:r>
                      <a:r>
                        <a:rPr kumimoji="1" lang="ja-JP" altLang="en-US" sz="1200" kern="1200" dirty="0">
                          <a:solidFill>
                            <a:schemeClr val="tx1"/>
                          </a:solidFill>
                          <a:latin typeface="+mn-lt"/>
                          <a:ea typeface="+mn-ea"/>
                          <a:cs typeface="+mn-cs"/>
                        </a:rPr>
                        <a:t>）</a:t>
                      </a:r>
                      <a:r>
                        <a:rPr kumimoji="1" lang="en-US" altLang="ja-JP" sz="1200" kern="1200" baseline="30000" dirty="0">
                          <a:solidFill>
                            <a:schemeClr val="tx1"/>
                          </a:solidFill>
                          <a:latin typeface="+mn-lt"/>
                          <a:ea typeface="+mn-ea"/>
                          <a:cs typeface="+mn-cs"/>
                        </a:rPr>
                        <a:t>※</a:t>
                      </a:r>
                      <a:r>
                        <a:rPr kumimoji="1" lang="ja-JP" altLang="en-US" sz="1200" kern="1200" dirty="0">
                          <a:solidFill>
                            <a:schemeClr val="tx1"/>
                          </a:solidFill>
                          <a:latin typeface="+mn-lt"/>
                          <a:ea typeface="+mn-ea"/>
                          <a:cs typeface="+mn-cs"/>
                        </a:rPr>
                        <a:t>との合弁会社（折半出資）を設立することに合意した。</a:t>
                      </a:r>
                      <a:endParaRPr kumimoji="1" lang="en-US" altLang="ja-JP" sz="1200" kern="1200" dirty="0">
                        <a:solidFill>
                          <a:schemeClr val="tx1"/>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bl>
          </a:graphicData>
        </a:graphic>
      </p:graphicFrame>
      <p:grpSp>
        <p:nvGrpSpPr>
          <p:cNvPr id="8" name="グループ化 7"/>
          <p:cNvGrpSpPr/>
          <p:nvPr/>
        </p:nvGrpSpPr>
        <p:grpSpPr>
          <a:xfrm>
            <a:off x="1280847" y="2348880"/>
            <a:ext cx="7315200" cy="288032"/>
            <a:chOff x="2358644" y="1988840"/>
            <a:chExt cx="4785412" cy="288032"/>
          </a:xfrm>
        </p:grpSpPr>
        <p:cxnSp>
          <p:nvCxnSpPr>
            <p:cNvPr id="12" name="直線コネクタ 11"/>
            <p:cNvCxnSpPr/>
            <p:nvPr/>
          </p:nvCxnSpPr>
          <p:spPr>
            <a:xfrm>
              <a:off x="2366932" y="2276872"/>
              <a:ext cx="4777124"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3" name="Rectangle 6"/>
            <p:cNvSpPr>
              <a:spLocks noChangeArrowheads="1"/>
            </p:cNvSpPr>
            <p:nvPr/>
          </p:nvSpPr>
          <p:spPr bwMode="auto">
            <a:xfrm>
              <a:off x="2358644" y="1988840"/>
              <a:ext cx="446449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欧米系の主要な医療機器メーカーのサウジアラビアにおける動向</a:t>
              </a:r>
            </a:p>
          </p:txBody>
        </p:sp>
      </p:grpSp>
      <p:sp>
        <p:nvSpPr>
          <p:cNvPr id="14" name="テキスト ボックス 13"/>
          <p:cNvSpPr txBox="1"/>
          <p:nvPr/>
        </p:nvSpPr>
        <p:spPr>
          <a:xfrm>
            <a:off x="1309953" y="6237312"/>
            <a:ext cx="7387463" cy="144016"/>
          </a:xfrm>
          <a:prstGeom prst="rect">
            <a:avLst/>
          </a:prstGeom>
          <a:noFill/>
        </p:spPr>
        <p:txBody>
          <a:bodyPr wrap="square" lIns="0" tIns="0" rIns="0" bIns="0" rtlCol="0">
            <a:noAutofit/>
          </a:bodyPr>
          <a:lstStyle/>
          <a:p>
            <a:pPr marL="198438" indent="-198438" algn="just"/>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t>アルファイサリア・メディカル・システムズ</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FMS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）は、第</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代ファイサル国王の長男で、内務大臣等を歴任したアルファイサル氏が創業した</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Al </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Faisaliah</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Group</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の中核企業。</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Al </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Faisaliah</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Group</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は、医療機器以外にも、食品・飲料、</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や家電、医薬品等の分野で事業展開するコングロマリット企業。</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42060315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サウジアラビア／医療関連／医療機器</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業界構造 </a:t>
            </a:r>
            <a:r>
              <a:rPr lang="en-US" altLang="ja-JP" dirty="0"/>
              <a:t>- </a:t>
            </a:r>
            <a:r>
              <a:rPr lang="ja-JP" altLang="en-US" dirty="0"/>
              <a:t>日本企業の進出状況（現地法人）</a:t>
            </a:r>
            <a:endParaRPr lang="ja-JP" altLang="en-US" dirty="0">
              <a:latin typeface="HGS創英角ｺﾞｼｯｸUB" panose="020B0900000000000000" pitchFamily="50" charset="-128"/>
              <a:ea typeface="HGS創英角ｺﾞｼｯｸUB" panose="020B0900000000000000" pitchFamily="50" charset="-128"/>
            </a:endParaRPr>
          </a:p>
        </p:txBody>
      </p:sp>
      <p:sp>
        <p:nvSpPr>
          <p:cNvPr id="11" name="テキスト ボックス 10"/>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日本企業が設立した現地法人は確認できなかった。</a:t>
            </a:r>
          </a:p>
        </p:txBody>
      </p:sp>
    </p:spTree>
    <p:extLst>
      <p:ext uri="{BB962C8B-B14F-4D97-AF65-F5344CB8AC3E}">
        <p14:creationId xmlns:p14="http://schemas.microsoft.com/office/powerpoint/2010/main" val="144395274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サウジアラビア／医療関連／医療機器</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業界構造 </a:t>
            </a:r>
            <a:r>
              <a:rPr lang="en-US" altLang="ja-JP" dirty="0"/>
              <a:t>- </a:t>
            </a:r>
            <a:r>
              <a:rPr lang="ja-JP" altLang="en-US" dirty="0"/>
              <a:t>流通</a:t>
            </a:r>
          </a:p>
        </p:txBody>
      </p:sp>
      <p:sp>
        <p:nvSpPr>
          <p:cNvPr id="4" name="テキスト ボックス 3"/>
          <p:cNvSpPr txBox="1"/>
          <p:nvPr/>
        </p:nvSpPr>
        <p:spPr>
          <a:xfrm>
            <a:off x="200472" y="1124744"/>
            <a:ext cx="9505056" cy="97360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医療機器の製造者が、サウジアラビア国外にある場合には、サウジアラビア国内に代理店を指名しなければならず、代理店は、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SFDA</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発行の法人ライセンスを取得していなければならない。</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サウジアラビアでは、公的医療機関による医療機器購入額が主であり、公共調達の入札に参加できるのは、現地の企業・機関に限られるため、代理店が重要な役割を果たす。</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4" name="テキスト ボックス 13"/>
          <p:cNvSpPr txBox="1"/>
          <p:nvPr/>
        </p:nvSpPr>
        <p:spPr>
          <a:xfrm>
            <a:off x="200472" y="6525344"/>
            <a:ext cx="9145016" cy="144016"/>
          </a:xfrm>
          <a:prstGeom prst="rect">
            <a:avLst/>
          </a:prstGeom>
          <a:noFill/>
        </p:spPr>
        <p:txBody>
          <a:bodyPr wrap="square" lIns="0" tIns="0" rIns="0" bIns="0" rtlCol="0">
            <a:noAutofit/>
          </a:bodyPr>
          <a:lstStyle/>
          <a:p>
            <a:pPr lvl="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みずほ情報総研「海外における医薬品・医療機器審査制度、審査実態等調査及び分析業務」（</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grpSp>
        <p:nvGrpSpPr>
          <p:cNvPr id="19" name="グループ化 7"/>
          <p:cNvGrpSpPr/>
          <p:nvPr/>
        </p:nvGrpSpPr>
        <p:grpSpPr>
          <a:xfrm>
            <a:off x="1425088" y="2636912"/>
            <a:ext cx="7055824" cy="288032"/>
            <a:chOff x="4944173" y="2113806"/>
            <a:chExt cx="5861371" cy="288032"/>
          </a:xfrm>
        </p:grpSpPr>
        <p:cxnSp>
          <p:nvCxnSpPr>
            <p:cNvPr id="20" name="直線コネクタ 19"/>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1"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公的医療機関における医療機器の調達</a:t>
              </a:r>
            </a:p>
          </p:txBody>
        </p:sp>
      </p:grpSp>
      <p:graphicFrame>
        <p:nvGraphicFramePr>
          <p:cNvPr id="22" name="表 21"/>
          <p:cNvGraphicFramePr>
            <a:graphicFrameLocks noGrp="1"/>
          </p:cNvGraphicFramePr>
          <p:nvPr>
            <p:extLst>
              <p:ext uri="{D42A27DB-BD31-4B8C-83A1-F6EECF244321}">
                <p14:modId xmlns:p14="http://schemas.microsoft.com/office/powerpoint/2010/main" val="3884346668"/>
              </p:ext>
            </p:extLst>
          </p:nvPr>
        </p:nvGraphicFramePr>
        <p:xfrm>
          <a:off x="1388604" y="2996952"/>
          <a:ext cx="7128792" cy="1685544"/>
        </p:xfrm>
        <a:graphic>
          <a:graphicData uri="http://schemas.openxmlformats.org/drawingml/2006/table">
            <a:tbl>
              <a:tblPr firstRow="1" bandRow="1">
                <a:tableStyleId>{5C22544A-7EE6-4342-B048-85BDC9FD1C3A}</a:tableStyleId>
              </a:tblPr>
              <a:tblGrid>
                <a:gridCol w="7128792">
                  <a:extLst>
                    <a:ext uri="{9D8B030D-6E8A-4147-A177-3AD203B41FA5}">
                      <a16:colId xmlns:a16="http://schemas.microsoft.com/office/drawing/2014/main" val="20000"/>
                    </a:ext>
                  </a:extLst>
                </a:gridCol>
              </a:tblGrid>
              <a:tr h="0">
                <a:tc>
                  <a:txBody>
                    <a:bodyPr/>
                    <a:lstStyle/>
                    <a:p>
                      <a:pPr algn="ctr"/>
                      <a:r>
                        <a:rPr lang="ja-JP" altLang="en-US" sz="1600" b="0" dirty="0">
                          <a:solidFill>
                            <a:schemeClr val="bg1"/>
                          </a:solidFill>
                          <a:latin typeface="HGP創英角ｺﾞｼｯｸUB" panose="020B0900000000000000" pitchFamily="50" charset="-128"/>
                          <a:ea typeface="HGP創英角ｺﾞｼｯｸUB" panose="020B0900000000000000" pitchFamily="50" charset="-128"/>
                        </a:rPr>
                        <a:t>公的医療機関（</a:t>
                      </a:r>
                      <a:r>
                        <a:rPr lang="en-US" altLang="ja-JP" sz="1600" b="0" dirty="0">
                          <a:solidFill>
                            <a:schemeClr val="bg1"/>
                          </a:solidFill>
                          <a:latin typeface="HGP創英角ｺﾞｼｯｸUB" panose="020B0900000000000000" pitchFamily="50" charset="-128"/>
                          <a:ea typeface="HGP創英角ｺﾞｼｯｸUB" panose="020B0900000000000000" pitchFamily="50" charset="-128"/>
                        </a:rPr>
                        <a:t>MOH</a:t>
                      </a:r>
                      <a:r>
                        <a:rPr lang="ja-JP" altLang="en-US" sz="1600" b="0" dirty="0">
                          <a:solidFill>
                            <a:schemeClr val="bg1"/>
                          </a:solidFill>
                          <a:latin typeface="HGP創英角ｺﾞｼｯｸUB" panose="020B0900000000000000" pitchFamily="50" charset="-128"/>
                          <a:ea typeface="HGP創英角ｺﾞｼｯｸUB" panose="020B0900000000000000" pitchFamily="50" charset="-128"/>
                        </a:rPr>
                        <a:t>病院、その他政府機関病院）</a:t>
                      </a:r>
                      <a:endParaRPr kumimoji="1" lang="ja-JP" altLang="en-US" sz="16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12700" cmpd="sng">
                      <a:noFill/>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287966">
                <a:tc>
                  <a:txBody>
                    <a:bodyPr/>
                    <a:lstStyle/>
                    <a:p>
                      <a:pPr algn="ctr"/>
                      <a:r>
                        <a:rPr lang="ja-JP" altLang="en-US" sz="1400" dirty="0"/>
                        <a:t>全体市場規模（購入額）の</a:t>
                      </a:r>
                      <a:r>
                        <a:rPr lang="ja-JP" altLang="en-US" sz="2400" dirty="0">
                          <a:latin typeface="Arial Black" panose="020B0A04020102020204" pitchFamily="34" charset="0"/>
                          <a:ea typeface="HGP創英角ｺﾞｼｯｸUB" panose="020B0900000000000000" pitchFamily="50" charset="-128"/>
                        </a:rPr>
                        <a:t>約</a:t>
                      </a:r>
                      <a:r>
                        <a:rPr lang="en-US" altLang="ja-JP" sz="2400" dirty="0">
                          <a:latin typeface="Arial Black" panose="020B0A04020102020204" pitchFamily="34" charset="0"/>
                          <a:ea typeface="HGP創英角ｺﾞｼｯｸUB" panose="020B0900000000000000" pitchFamily="50" charset="-128"/>
                        </a:rPr>
                        <a:t>75%</a:t>
                      </a:r>
                    </a:p>
                    <a:p>
                      <a:pPr algn="ctr"/>
                      <a:endParaRPr kumimoji="1" lang="en-US" altLang="ja-JP" sz="1400" dirty="0">
                        <a:latin typeface="Arial Black" panose="020B0A04020102020204" pitchFamily="34" charset="0"/>
                        <a:ea typeface="HGP創英角ｺﾞｼｯｸUB" panose="020B0900000000000000" pitchFamily="50" charset="-128"/>
                      </a:endParaRPr>
                    </a:p>
                    <a:p>
                      <a:pPr marL="447675" marR="0" lvl="0" indent="-125413" algn="l" defTabSz="914400" rtl="0" eaLnBrk="1" fontAlgn="ctr" latinLnBrk="0" hangingPunct="1">
                        <a:lnSpc>
                          <a:spcPct val="110000"/>
                        </a:lnSpc>
                        <a:spcBef>
                          <a:spcPts val="0"/>
                        </a:spcBef>
                        <a:spcAft>
                          <a:spcPts val="300"/>
                        </a:spcAft>
                        <a:buClr>
                          <a:srgbClr val="5F8AC3"/>
                        </a:buClr>
                        <a:buSzPct val="90000"/>
                        <a:buFont typeface="Wingdings" panose="05000000000000000000" pitchFamily="2" charset="2"/>
                        <a:buChar char="l"/>
                        <a:tabLst/>
                        <a:defRPr/>
                      </a:pPr>
                      <a:r>
                        <a:rPr kumimoji="1" lang="ja-JP" altLang="en-US" sz="1200" b="0" i="0" u="none" strike="noStrike" kern="1200" cap="none" spc="0" normalizeH="0" baseline="0" noProof="0" dirty="0">
                          <a:ln>
                            <a:noFill/>
                          </a:ln>
                          <a:solidFill>
                            <a:srgbClr val="000000"/>
                          </a:solidFill>
                          <a:effectLst/>
                          <a:uLnTx/>
                          <a:uFillTx/>
                          <a:latin typeface="+mn-lt"/>
                          <a:ea typeface="+mn-ea"/>
                          <a:cs typeface="+mn-cs"/>
                        </a:rPr>
                        <a:t>保健省や大学、国防省、国営企業等が、それぞれの予算で医療機器を購入している</a:t>
                      </a:r>
                      <a:endParaRPr kumimoji="1" lang="en-US" altLang="ja-JP" sz="1200" b="0" i="0" u="none" strike="noStrike" kern="1200" cap="none" spc="0" normalizeH="0" baseline="0" noProof="0" dirty="0">
                        <a:ln>
                          <a:noFill/>
                        </a:ln>
                        <a:solidFill>
                          <a:srgbClr val="000000"/>
                        </a:solidFill>
                        <a:effectLst/>
                        <a:uLnTx/>
                        <a:uFillTx/>
                        <a:latin typeface="+mn-lt"/>
                        <a:ea typeface="+mn-ea"/>
                        <a:cs typeface="+mn-cs"/>
                      </a:endParaRPr>
                    </a:p>
                    <a:p>
                      <a:pPr marL="447675" marR="0" lvl="0" indent="-125413" algn="l" defTabSz="914400" rtl="0" eaLnBrk="1" fontAlgn="ctr" latinLnBrk="0" hangingPunct="1">
                        <a:lnSpc>
                          <a:spcPct val="110000"/>
                        </a:lnSpc>
                        <a:spcBef>
                          <a:spcPts val="0"/>
                        </a:spcBef>
                        <a:spcAft>
                          <a:spcPts val="300"/>
                        </a:spcAft>
                        <a:buClr>
                          <a:srgbClr val="5F8AC3"/>
                        </a:buClr>
                        <a:buSzPct val="90000"/>
                        <a:buFont typeface="Wingdings" panose="05000000000000000000" pitchFamily="2" charset="2"/>
                        <a:buChar char="l"/>
                        <a:tabLst/>
                        <a:defRPr/>
                      </a:pPr>
                      <a:r>
                        <a:rPr kumimoji="1" lang="ja-JP" altLang="en-US" sz="1200" b="0" i="0" u="none" strike="noStrike" kern="1200" cap="none" spc="0" normalizeH="0" baseline="0" noProof="0" dirty="0">
                          <a:ln>
                            <a:noFill/>
                          </a:ln>
                          <a:solidFill>
                            <a:srgbClr val="000000"/>
                          </a:solidFill>
                          <a:effectLst/>
                          <a:uLnTx/>
                          <a:uFillTx/>
                          <a:latin typeface="+mn-lt"/>
                          <a:ea typeface="+mn-ea"/>
                          <a:cs typeface="+mn-cs"/>
                        </a:rPr>
                        <a:t>保健省や内務省は、購買を集中させる組織を有しているが、軍事病院は病院が個別に購買している</a:t>
                      </a:r>
                      <a:endParaRPr kumimoji="1" lang="en-US" altLang="ja-JP" sz="1200" b="0" i="0" u="none" strike="noStrike" kern="1200" cap="none" spc="0" normalizeH="0" baseline="0" noProof="0" dirty="0">
                        <a:ln>
                          <a:noFill/>
                        </a:ln>
                        <a:solidFill>
                          <a:srgbClr val="000000"/>
                        </a:solidFill>
                        <a:effectLst/>
                        <a:uLnTx/>
                        <a:uFillTx/>
                        <a:latin typeface="+mn-lt"/>
                        <a:ea typeface="+mn-ea"/>
                        <a:cs typeface="+mn-cs"/>
                      </a:endParaRPr>
                    </a:p>
                    <a:p>
                      <a:pPr marL="447675" marR="0" lvl="0" indent="-125413" algn="l" defTabSz="914400" rtl="0" eaLnBrk="1" fontAlgn="ctr" latinLnBrk="0" hangingPunct="1">
                        <a:lnSpc>
                          <a:spcPct val="110000"/>
                        </a:lnSpc>
                        <a:spcBef>
                          <a:spcPts val="0"/>
                        </a:spcBef>
                        <a:spcAft>
                          <a:spcPts val="300"/>
                        </a:spcAft>
                        <a:buClr>
                          <a:srgbClr val="5F8AC3"/>
                        </a:buClr>
                        <a:buSzPct val="90000"/>
                        <a:buFont typeface="Wingdings" panose="05000000000000000000" pitchFamily="2" charset="2"/>
                        <a:buChar char="l"/>
                        <a:tabLst/>
                        <a:defRPr/>
                      </a:pPr>
                      <a:r>
                        <a:rPr kumimoji="1" lang="ja-JP" altLang="en-US" sz="1200" b="0" i="0" u="none" strike="noStrike" kern="1200" cap="none" spc="0" normalizeH="0" baseline="0" noProof="0" dirty="0">
                          <a:ln>
                            <a:noFill/>
                          </a:ln>
                          <a:solidFill>
                            <a:srgbClr val="000000"/>
                          </a:solidFill>
                          <a:effectLst/>
                          <a:uLnTx/>
                          <a:uFillTx/>
                          <a:latin typeface="+mn-lt"/>
                          <a:ea typeface="+mn-ea"/>
                          <a:cs typeface="+mn-cs"/>
                        </a:rPr>
                        <a:t>入札開始の発表はかなり時期が迫ってからとなることも多い</a:t>
                      </a:r>
                      <a:endParaRPr kumimoji="1" lang="en-US" altLang="ja-JP" sz="1200" b="0" i="0" u="none" strike="noStrike" kern="1200" cap="none" spc="0" normalizeH="0" baseline="0" noProof="0" dirty="0">
                        <a:ln>
                          <a:noFill/>
                        </a:ln>
                        <a:solidFill>
                          <a:srgbClr val="000000"/>
                        </a:solidFill>
                        <a:effectLst/>
                        <a:uLnTx/>
                        <a:uFillTx/>
                        <a:latin typeface="+mn-lt"/>
                        <a:ea typeface="+mn-ea"/>
                        <a:cs typeface="+mn-cs"/>
                      </a:endParaRPr>
                    </a:p>
                  </a:txBody>
                  <a:tcPr anchor="ctr">
                    <a:lnL w="12700" cmpd="sng">
                      <a:noFill/>
                    </a:lnL>
                    <a:lnR w="6350" cap="flat" cmpd="sng" algn="ctr">
                      <a:solidFill>
                        <a:schemeClr val="bg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FEDACA"/>
                    </a:solidFill>
                  </a:tcPr>
                </a:tc>
                <a:extLst>
                  <a:ext uri="{0D108BD9-81ED-4DB2-BD59-A6C34878D82A}">
                    <a16:rowId xmlns:a16="http://schemas.microsoft.com/office/drawing/2014/main" val="10001"/>
                  </a:ext>
                </a:extLst>
              </a:tr>
            </a:tbl>
          </a:graphicData>
        </a:graphic>
      </p:graphicFrame>
      <p:sp>
        <p:nvSpPr>
          <p:cNvPr id="28" name="角丸四角形 27"/>
          <p:cNvSpPr/>
          <p:nvPr/>
        </p:nvSpPr>
        <p:spPr>
          <a:xfrm>
            <a:off x="1713120" y="5085185"/>
            <a:ext cx="6479760" cy="1296143"/>
          </a:xfrm>
          <a:prstGeom prst="roundRect">
            <a:avLst>
              <a:gd name="adj" fmla="val 4912"/>
            </a:avLst>
          </a:prstGeom>
          <a:solidFill>
            <a:srgbClr val="AFE6F7"/>
          </a:solidFill>
        </p:spPr>
        <p:txBody>
          <a:bodyPr wrap="square" lIns="108000" tIns="0" rIns="144000" anchor="ctr" anchorCtr="0">
            <a:noAutofit/>
          </a:bodyPr>
          <a:lstStyle/>
          <a:p>
            <a:pPr algn="just" fontAlgn="ctr">
              <a:lnSpc>
                <a:spcPct val="114000"/>
              </a:lnSpc>
              <a:spcAft>
                <a:spcPts val="500"/>
              </a:spcAft>
              <a:buClr>
                <a:srgbClr val="5F8AC3"/>
              </a:buClr>
              <a:buSzPct val="90000"/>
            </a:pPr>
            <a:r>
              <a:rPr lang="ja-JP" altLang="en-US" sz="1600" b="1" dirty="0"/>
              <a:t>以下の観点で、現地代理店や販売事業者を厳選することが必要。</a:t>
            </a:r>
            <a:endParaRPr lang="en-US" altLang="ja-JP" sz="1600" b="1" dirty="0"/>
          </a:p>
          <a:p>
            <a:pPr marL="193675" indent="-193675" algn="just" fontAlgn="ctr">
              <a:lnSpc>
                <a:spcPct val="114000"/>
              </a:lnSpc>
              <a:spcAft>
                <a:spcPts val="500"/>
              </a:spcAft>
              <a:buClr>
                <a:srgbClr val="5F8AC3"/>
              </a:buClr>
              <a:buSzPct val="90000"/>
              <a:buFont typeface="Wingdings" panose="05000000000000000000" pitchFamily="2" charset="2"/>
              <a:buChar char="l"/>
            </a:pPr>
            <a:r>
              <a:rPr lang="ja-JP" altLang="en-US" sz="1600" b="1" dirty="0"/>
              <a:t>現地での強固なネットワークにより、早めに情報を入手できるかどうか</a:t>
            </a:r>
            <a:endParaRPr lang="en-US" altLang="ja-JP" sz="1600" b="1" dirty="0"/>
          </a:p>
          <a:p>
            <a:pPr marL="193675" indent="-193675" algn="just" fontAlgn="ctr">
              <a:lnSpc>
                <a:spcPct val="114000"/>
              </a:lnSpc>
              <a:spcAft>
                <a:spcPts val="500"/>
              </a:spcAft>
              <a:buClr>
                <a:srgbClr val="5F8AC3"/>
              </a:buClr>
              <a:buSzPct val="90000"/>
              <a:buFont typeface="Wingdings" panose="05000000000000000000" pitchFamily="2" charset="2"/>
              <a:buChar char="l"/>
            </a:pPr>
            <a:r>
              <a:rPr lang="ja-JP" altLang="en-US" sz="1600" b="1" dirty="0"/>
              <a:t>現地で強い地盤を持っているかどうか</a:t>
            </a:r>
            <a:endParaRPr lang="en-US" altLang="ja-JP" sz="1600" b="1" dirty="0"/>
          </a:p>
        </p:txBody>
      </p:sp>
      <p:sp>
        <p:nvSpPr>
          <p:cNvPr id="29" name="二等辺三角形 28"/>
          <p:cNvSpPr/>
          <p:nvPr/>
        </p:nvSpPr>
        <p:spPr>
          <a:xfrm rot="10800000">
            <a:off x="4088905" y="4797152"/>
            <a:ext cx="1728192" cy="288032"/>
          </a:xfrm>
          <a:prstGeom prst="triangle">
            <a:avLst/>
          </a:prstGeom>
          <a:gradFill flip="none" rotWithShape="1">
            <a:gsLst>
              <a:gs pos="0">
                <a:srgbClr val="3D6AA7"/>
              </a:gs>
              <a:gs pos="100000">
                <a:schemeClr val="bg1">
                  <a:alpha val="0"/>
                </a:schemeClr>
              </a:gs>
            </a:gsLst>
            <a:lin ang="5400000" scaled="1"/>
            <a:tileRect/>
          </a:gradFill>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195959355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76">
            <a:extLst>
              <a:ext uri="{FF2B5EF4-FFF2-40B4-BE49-F238E27FC236}">
                <a16:creationId xmlns:a16="http://schemas.microsoft.com/office/drawing/2014/main" id="{8DCAAA5D-97EB-7BAB-5024-798178C06DAA}"/>
              </a:ext>
            </a:extLst>
          </p:cNvPr>
          <p:cNvGraphicFramePr/>
          <p:nvPr>
            <p:custDataLst>
              <p:tags r:id="rId1"/>
            </p:custDataLst>
            <p:extLst>
              <p:ext uri="{D42A27DB-BD31-4B8C-83A1-F6EECF244321}">
                <p14:modId xmlns:p14="http://schemas.microsoft.com/office/powerpoint/2010/main" val="166372770"/>
              </p:ext>
            </p:extLst>
          </p:nvPr>
        </p:nvGraphicFramePr>
        <p:xfrm>
          <a:off x="6802220" y="3325812"/>
          <a:ext cx="2522537" cy="2498725"/>
        </p:xfrm>
        <a:graphic>
          <a:graphicData uri="http://schemas.openxmlformats.org/drawingml/2006/chart">
            <c:chart xmlns:c="http://schemas.openxmlformats.org/drawingml/2006/chart" xmlns:r="http://schemas.openxmlformats.org/officeDocument/2006/relationships" r:id="rId47"/>
          </a:graphicData>
        </a:graphic>
      </p:graphicFrame>
      <p:graphicFrame>
        <p:nvGraphicFramePr>
          <p:cNvPr id="4" name="Object 3"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8" imgW="360" imgH="360" progId="TCLayout.ActiveDocument.1">
                  <p:embed/>
                </p:oleObj>
              </mc:Choice>
              <mc:Fallback>
                <p:oleObj name="think-cell Slide" r:id="rId48" imgW="360" imgH="360" progId="TCLayout.ActiveDocument.1">
                  <p:embed/>
                  <p:pic>
                    <p:nvPicPr>
                      <p:cNvPr id="4" name="Object 3" hidden="1"/>
                      <p:cNvPicPr>
                        <a:picLocks noChangeAspect="1" noChangeArrowheads="1"/>
                      </p:cNvPicPr>
                      <p:nvPr/>
                    </p:nvPicPr>
                    <p:blipFill>
                      <a:blip r:embed="rId49">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p:cNvSpPr/>
          <p:nvPr>
            <p:custDataLst>
              <p:tags r:id="rId3"/>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graphicFrame>
        <p:nvGraphicFramePr>
          <p:cNvPr id="61" name="Chart 60">
            <a:extLst>
              <a:ext uri="{FF2B5EF4-FFF2-40B4-BE49-F238E27FC236}">
                <a16:creationId xmlns:a16="http://schemas.microsoft.com/office/drawing/2014/main" id="{F05A5415-7288-437B-B4A2-6BCF7B6AF016}"/>
              </a:ext>
            </a:extLst>
          </p:cNvPr>
          <p:cNvGraphicFramePr/>
          <p:nvPr>
            <p:custDataLst>
              <p:tags r:id="rId4"/>
            </p:custDataLst>
          </p:nvPr>
        </p:nvGraphicFramePr>
        <p:xfrm>
          <a:off x="438150" y="2482850"/>
          <a:ext cx="5500688" cy="3557588"/>
        </p:xfrm>
        <a:graphic>
          <a:graphicData uri="http://schemas.openxmlformats.org/drawingml/2006/chart">
            <c:chart xmlns:c="http://schemas.openxmlformats.org/drawingml/2006/chart" xmlns:r="http://schemas.openxmlformats.org/officeDocument/2006/relationships" r:id="rId50"/>
          </a:graphicData>
        </a:graphic>
      </p:graphicFrame>
      <p:sp>
        <p:nvSpPr>
          <p:cNvPr id="131" name="テキスト プレースホルダ 9">
            <a:extLst>
              <a:ext uri="{FF2B5EF4-FFF2-40B4-BE49-F238E27FC236}">
                <a16:creationId xmlns:a16="http://schemas.microsoft.com/office/drawing/2014/main" id="{4F3677B6-86D3-47B0-A268-F3B4A948EF40}"/>
              </a:ext>
            </a:extLst>
          </p:cNvPr>
          <p:cNvSpPr>
            <a:spLocks noGrp="1"/>
          </p:cNvSpPr>
          <p:nvPr>
            <p:custDataLst>
              <p:tags r:id="rId5"/>
            </p:custDataLst>
          </p:nvPr>
        </p:nvSpPr>
        <p:spPr bwMode="gray">
          <a:xfrm>
            <a:off x="322263" y="5881688"/>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CF4A7243-9890-412F-9BAA-13409DAF181E}" type="datetime'''''''''''''''''''''''''0'''''''''''''''">
              <a:rPr lang="en-US" altLang="en-US" sz="1000" smtClean="0"/>
              <a:pPr/>
              <a:t>0</a:t>
            </a:fld>
            <a:endParaRPr lang="ja-JP" altLang="en-US" sz="1000" dirty="0">
              <a:sym typeface="+mn-lt"/>
            </a:endParaRPr>
          </a:p>
        </p:txBody>
      </p:sp>
      <p:sp>
        <p:nvSpPr>
          <p:cNvPr id="135" name="テキスト プレースホルダ 9">
            <a:extLst>
              <a:ext uri="{FF2B5EF4-FFF2-40B4-BE49-F238E27FC236}">
                <a16:creationId xmlns:a16="http://schemas.microsoft.com/office/drawing/2014/main" id="{EEB2B3DA-8D7C-4809-B0C4-F8F7B94D42D9}"/>
              </a:ext>
            </a:extLst>
          </p:cNvPr>
          <p:cNvSpPr>
            <a:spLocks noGrp="1"/>
          </p:cNvSpPr>
          <p:nvPr>
            <p:custDataLst>
              <p:tags r:id="rId6"/>
            </p:custDataLst>
          </p:nvPr>
        </p:nvSpPr>
        <p:spPr bwMode="gray">
          <a:xfrm>
            <a:off x="252413" y="4911725"/>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9070EA29-CC86-4BFC-963F-2162AEC7866F}" type="datetime'''''2''''''''''''''''''''''''''''0'''''''''''''''''">
              <a:rPr lang="en-US" altLang="en-US" sz="1000" smtClean="0"/>
              <a:pPr/>
              <a:t>20</a:t>
            </a:fld>
            <a:endParaRPr lang="ja-JP" altLang="en-US" sz="1000" dirty="0">
              <a:sym typeface="+mn-lt"/>
            </a:endParaRPr>
          </a:p>
        </p:txBody>
      </p:sp>
      <p:sp>
        <p:nvSpPr>
          <p:cNvPr id="132" name="テキスト プレースホルダ 9">
            <a:extLst>
              <a:ext uri="{FF2B5EF4-FFF2-40B4-BE49-F238E27FC236}">
                <a16:creationId xmlns:a16="http://schemas.microsoft.com/office/drawing/2014/main" id="{4B376628-84E8-4676-92FF-4B3ED5B785B3}"/>
              </a:ext>
            </a:extLst>
          </p:cNvPr>
          <p:cNvSpPr>
            <a:spLocks noGrp="1"/>
          </p:cNvSpPr>
          <p:nvPr>
            <p:custDataLst>
              <p:tags r:id="rId7"/>
            </p:custDataLst>
          </p:nvPr>
        </p:nvSpPr>
        <p:spPr bwMode="gray">
          <a:xfrm>
            <a:off x="322263" y="5638800"/>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D1859CCB-ABC2-40BA-95CF-111133EAE6D5}" type="datetime'''''''''''''''''''''''''''5'''''''''''">
              <a:rPr lang="en-US" altLang="en-US" sz="1000" smtClean="0"/>
              <a:pPr/>
              <a:t>5</a:t>
            </a:fld>
            <a:endParaRPr lang="ja-JP" altLang="en-US" sz="1000" dirty="0">
              <a:sym typeface="+mn-lt"/>
            </a:endParaRPr>
          </a:p>
        </p:txBody>
      </p:sp>
      <p:sp>
        <p:nvSpPr>
          <p:cNvPr id="133" name="テキスト プレースホルダ 9">
            <a:extLst>
              <a:ext uri="{FF2B5EF4-FFF2-40B4-BE49-F238E27FC236}">
                <a16:creationId xmlns:a16="http://schemas.microsoft.com/office/drawing/2014/main" id="{1EF4E6BC-6AC5-4098-BB66-DF09E451911A}"/>
              </a:ext>
            </a:extLst>
          </p:cNvPr>
          <p:cNvSpPr>
            <a:spLocks noGrp="1"/>
          </p:cNvSpPr>
          <p:nvPr>
            <p:custDataLst>
              <p:tags r:id="rId8"/>
            </p:custDataLst>
          </p:nvPr>
        </p:nvSpPr>
        <p:spPr bwMode="gray">
          <a:xfrm>
            <a:off x="252413" y="5397500"/>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3032BE6F-25C4-41F9-861C-B1FF4D87245E}" type="datetime'''''''''''''''''''''1''''''''0'''''''">
              <a:rPr lang="en-US" altLang="en-US" sz="1000" smtClean="0"/>
              <a:pPr/>
              <a:t>10</a:t>
            </a:fld>
            <a:endParaRPr lang="ja-JP" altLang="en-US" sz="1000" dirty="0">
              <a:sym typeface="+mn-lt"/>
            </a:endParaRPr>
          </a:p>
        </p:txBody>
      </p:sp>
      <p:sp>
        <p:nvSpPr>
          <p:cNvPr id="134" name="テキスト プレースホルダ 9">
            <a:extLst>
              <a:ext uri="{FF2B5EF4-FFF2-40B4-BE49-F238E27FC236}">
                <a16:creationId xmlns:a16="http://schemas.microsoft.com/office/drawing/2014/main" id="{E4223AE6-7900-4768-B906-244C22BB1279}"/>
              </a:ext>
            </a:extLst>
          </p:cNvPr>
          <p:cNvSpPr>
            <a:spLocks noGrp="1"/>
          </p:cNvSpPr>
          <p:nvPr>
            <p:custDataLst>
              <p:tags r:id="rId9"/>
            </p:custDataLst>
          </p:nvPr>
        </p:nvSpPr>
        <p:spPr bwMode="gray">
          <a:xfrm>
            <a:off x="252413" y="5154613"/>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AA5DF488-35B9-4712-B186-F7D01149DF1F}" type="datetime'''''''''''1''''''''''''''''''''''5'''''''''''''''''''''''''''">
              <a:rPr lang="en-US" altLang="en-US" sz="1000" smtClean="0"/>
              <a:pPr/>
              <a:t>15</a:t>
            </a:fld>
            <a:endParaRPr lang="ja-JP" altLang="en-US" sz="1000" dirty="0">
              <a:sym typeface="+mn-lt"/>
            </a:endParaRPr>
          </a:p>
        </p:txBody>
      </p:sp>
      <p:sp>
        <p:nvSpPr>
          <p:cNvPr id="137" name="テキスト プレースホルダ 9">
            <a:extLst>
              <a:ext uri="{FF2B5EF4-FFF2-40B4-BE49-F238E27FC236}">
                <a16:creationId xmlns:a16="http://schemas.microsoft.com/office/drawing/2014/main" id="{7571B4DC-522B-40A5-AB99-A13B6B52B931}"/>
              </a:ext>
            </a:extLst>
          </p:cNvPr>
          <p:cNvSpPr>
            <a:spLocks noGrp="1"/>
          </p:cNvSpPr>
          <p:nvPr>
            <p:custDataLst>
              <p:tags r:id="rId10"/>
            </p:custDataLst>
          </p:nvPr>
        </p:nvSpPr>
        <p:spPr bwMode="gray">
          <a:xfrm>
            <a:off x="252413" y="4427538"/>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1E8CEAD8-EFF2-4A5A-AE5F-8ED7ED7864D8}" type="datetime'''''''''''''30'''''''">
              <a:rPr lang="en-US" altLang="en-US" sz="1000" smtClean="0"/>
              <a:pPr/>
              <a:t>30</a:t>
            </a:fld>
            <a:endParaRPr lang="ja-JP" altLang="en-US" sz="1000" dirty="0">
              <a:sym typeface="+mn-lt"/>
            </a:endParaRPr>
          </a:p>
        </p:txBody>
      </p:sp>
      <p:sp>
        <p:nvSpPr>
          <p:cNvPr id="136" name="テキスト プレースホルダ 9">
            <a:extLst>
              <a:ext uri="{FF2B5EF4-FFF2-40B4-BE49-F238E27FC236}">
                <a16:creationId xmlns:a16="http://schemas.microsoft.com/office/drawing/2014/main" id="{EF795CC1-097F-4F80-8AE4-58DC3461273B}"/>
              </a:ext>
            </a:extLst>
          </p:cNvPr>
          <p:cNvSpPr>
            <a:spLocks noGrp="1"/>
          </p:cNvSpPr>
          <p:nvPr>
            <p:custDataLst>
              <p:tags r:id="rId11"/>
            </p:custDataLst>
          </p:nvPr>
        </p:nvSpPr>
        <p:spPr bwMode="gray">
          <a:xfrm>
            <a:off x="252413" y="4670425"/>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2F0FED79-0F5D-463A-8869-F02A7F6E661B}" type="datetime'''''''''''''''''''''''''2''''''''''''''''''''''''''''5'''''''">
              <a:rPr lang="en-US" altLang="en-US" sz="1000" smtClean="0"/>
              <a:pPr/>
              <a:t>25</a:t>
            </a:fld>
            <a:endParaRPr lang="ja-JP" altLang="en-US" sz="1000" dirty="0">
              <a:sym typeface="+mn-lt"/>
            </a:endParaRPr>
          </a:p>
        </p:txBody>
      </p:sp>
      <p:sp>
        <p:nvSpPr>
          <p:cNvPr id="138" name="テキスト プレースホルダ 9">
            <a:extLst>
              <a:ext uri="{FF2B5EF4-FFF2-40B4-BE49-F238E27FC236}">
                <a16:creationId xmlns:a16="http://schemas.microsoft.com/office/drawing/2014/main" id="{CCDC87DB-9F1A-4261-A7A0-A9C73D2376A1}"/>
              </a:ext>
            </a:extLst>
          </p:cNvPr>
          <p:cNvSpPr>
            <a:spLocks noGrp="1"/>
          </p:cNvSpPr>
          <p:nvPr>
            <p:custDataLst>
              <p:tags r:id="rId12"/>
            </p:custDataLst>
          </p:nvPr>
        </p:nvSpPr>
        <p:spPr bwMode="gray">
          <a:xfrm>
            <a:off x="252413" y="4184650"/>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81EBE905-A194-4BD2-8807-1FCEB6D5FDB3}" type="datetime'''''''''''3''''''''''''''5'''''''''''''''''''''''''">
              <a:rPr lang="en-US" altLang="en-US" sz="1000" smtClean="0"/>
              <a:pPr/>
              <a:t>35</a:t>
            </a:fld>
            <a:endParaRPr lang="ja-JP" altLang="en-US" sz="1000" dirty="0">
              <a:sym typeface="+mn-lt"/>
            </a:endParaRPr>
          </a:p>
        </p:txBody>
      </p:sp>
      <p:sp>
        <p:nvSpPr>
          <p:cNvPr id="139" name="テキスト プレースホルダ 9">
            <a:extLst>
              <a:ext uri="{FF2B5EF4-FFF2-40B4-BE49-F238E27FC236}">
                <a16:creationId xmlns:a16="http://schemas.microsoft.com/office/drawing/2014/main" id="{A9A60A4F-9ED7-413C-80C0-D7C9F3D924A5}"/>
              </a:ext>
            </a:extLst>
          </p:cNvPr>
          <p:cNvSpPr>
            <a:spLocks noGrp="1"/>
          </p:cNvSpPr>
          <p:nvPr>
            <p:custDataLst>
              <p:tags r:id="rId13"/>
            </p:custDataLst>
          </p:nvPr>
        </p:nvSpPr>
        <p:spPr bwMode="gray">
          <a:xfrm>
            <a:off x="252413" y="3943350"/>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46534535-1E4D-436D-AB1F-570BA6E68A00}" type="datetime'4''''''''0'">
              <a:rPr lang="en-US" altLang="en-US" sz="1000" smtClean="0"/>
              <a:pPr/>
              <a:t>40</a:t>
            </a:fld>
            <a:endParaRPr lang="ja-JP" altLang="en-US" sz="1000" dirty="0">
              <a:sym typeface="+mn-lt"/>
            </a:endParaRPr>
          </a:p>
        </p:txBody>
      </p:sp>
      <p:sp>
        <p:nvSpPr>
          <p:cNvPr id="140" name="テキスト プレースホルダ 9">
            <a:extLst>
              <a:ext uri="{FF2B5EF4-FFF2-40B4-BE49-F238E27FC236}">
                <a16:creationId xmlns:a16="http://schemas.microsoft.com/office/drawing/2014/main" id="{A2454E2C-74BA-436D-831E-17042C9A727F}"/>
              </a:ext>
            </a:extLst>
          </p:cNvPr>
          <p:cNvSpPr>
            <a:spLocks noGrp="1"/>
          </p:cNvSpPr>
          <p:nvPr>
            <p:custDataLst>
              <p:tags r:id="rId14"/>
            </p:custDataLst>
          </p:nvPr>
        </p:nvSpPr>
        <p:spPr bwMode="gray">
          <a:xfrm>
            <a:off x="252413" y="3700463"/>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7914CB26-5C39-47BC-8237-74CBF3AF60D0}" type="datetime'4''''5'''''''">
              <a:rPr lang="en-US" altLang="en-US" sz="1000" smtClean="0"/>
              <a:pPr/>
              <a:t>45</a:t>
            </a:fld>
            <a:endParaRPr lang="ja-JP" altLang="en-US" sz="1000" dirty="0">
              <a:sym typeface="+mn-lt"/>
            </a:endParaRPr>
          </a:p>
        </p:txBody>
      </p:sp>
      <p:sp>
        <p:nvSpPr>
          <p:cNvPr id="141" name="テキスト プレースホルダ 9">
            <a:extLst>
              <a:ext uri="{FF2B5EF4-FFF2-40B4-BE49-F238E27FC236}">
                <a16:creationId xmlns:a16="http://schemas.microsoft.com/office/drawing/2014/main" id="{87D4E787-319A-44F7-88D6-C8CA24271563}"/>
              </a:ext>
            </a:extLst>
          </p:cNvPr>
          <p:cNvSpPr>
            <a:spLocks noGrp="1"/>
          </p:cNvSpPr>
          <p:nvPr>
            <p:custDataLst>
              <p:tags r:id="rId15"/>
            </p:custDataLst>
          </p:nvPr>
        </p:nvSpPr>
        <p:spPr bwMode="gray">
          <a:xfrm>
            <a:off x="252413" y="3457575"/>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28A13DB7-3CA6-46D1-95EE-6AF4C53915E9}" type="datetime'''''''''''''''''''''''''''''''''''''''''5''''''''0'''">
              <a:rPr lang="en-US" altLang="en-US" sz="1000" smtClean="0"/>
              <a:pPr/>
              <a:t>50</a:t>
            </a:fld>
            <a:endParaRPr lang="ja-JP" altLang="en-US" sz="1000" dirty="0">
              <a:sym typeface="+mn-lt"/>
            </a:endParaRPr>
          </a:p>
        </p:txBody>
      </p:sp>
      <p:sp>
        <p:nvSpPr>
          <p:cNvPr id="142" name="テキスト プレースホルダ 9">
            <a:extLst>
              <a:ext uri="{FF2B5EF4-FFF2-40B4-BE49-F238E27FC236}">
                <a16:creationId xmlns:a16="http://schemas.microsoft.com/office/drawing/2014/main" id="{BB5C1623-D96D-4713-9B74-01F58D984988}"/>
              </a:ext>
            </a:extLst>
          </p:cNvPr>
          <p:cNvSpPr>
            <a:spLocks noGrp="1"/>
          </p:cNvSpPr>
          <p:nvPr>
            <p:custDataLst>
              <p:tags r:id="rId16"/>
            </p:custDataLst>
          </p:nvPr>
        </p:nvSpPr>
        <p:spPr bwMode="gray">
          <a:xfrm>
            <a:off x="252413" y="3216275"/>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1DD031BF-C19E-4794-8470-6EB3287FAE76}" type="datetime'''''''''''''''5''''''''''''''''''5'">
              <a:rPr lang="en-US" altLang="en-US" sz="1000" smtClean="0"/>
              <a:pPr/>
              <a:t>55</a:t>
            </a:fld>
            <a:endParaRPr lang="ja-JP" altLang="en-US" sz="1000" dirty="0">
              <a:sym typeface="+mn-lt"/>
            </a:endParaRPr>
          </a:p>
        </p:txBody>
      </p:sp>
      <p:sp>
        <p:nvSpPr>
          <p:cNvPr id="143" name="テキスト プレースホルダ 9">
            <a:extLst>
              <a:ext uri="{FF2B5EF4-FFF2-40B4-BE49-F238E27FC236}">
                <a16:creationId xmlns:a16="http://schemas.microsoft.com/office/drawing/2014/main" id="{39B10F2C-0C01-433D-96CC-2F56AFB49011}"/>
              </a:ext>
            </a:extLst>
          </p:cNvPr>
          <p:cNvSpPr>
            <a:spLocks noGrp="1"/>
          </p:cNvSpPr>
          <p:nvPr>
            <p:custDataLst>
              <p:tags r:id="rId17"/>
            </p:custDataLst>
          </p:nvPr>
        </p:nvSpPr>
        <p:spPr bwMode="gray">
          <a:xfrm>
            <a:off x="252413" y="2973388"/>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E7391882-3F02-4FF8-990E-ED632CB50424}" type="datetime'''''''''''60'''''''''''''''''''''''''''''">
              <a:rPr lang="en-US" altLang="en-US" sz="1000" smtClean="0"/>
              <a:pPr/>
              <a:t>60</a:t>
            </a:fld>
            <a:endParaRPr lang="ja-JP" altLang="en-US" sz="1000" dirty="0">
              <a:sym typeface="+mn-lt"/>
            </a:endParaRPr>
          </a:p>
        </p:txBody>
      </p:sp>
      <p:sp>
        <p:nvSpPr>
          <p:cNvPr id="144" name="テキスト プレースホルダ 9">
            <a:extLst>
              <a:ext uri="{FF2B5EF4-FFF2-40B4-BE49-F238E27FC236}">
                <a16:creationId xmlns:a16="http://schemas.microsoft.com/office/drawing/2014/main" id="{C6AFAB37-7858-4999-A005-44866D0747AE}"/>
              </a:ext>
            </a:extLst>
          </p:cNvPr>
          <p:cNvSpPr>
            <a:spLocks noGrp="1"/>
          </p:cNvSpPr>
          <p:nvPr>
            <p:custDataLst>
              <p:tags r:id="rId18"/>
            </p:custDataLst>
          </p:nvPr>
        </p:nvSpPr>
        <p:spPr bwMode="gray">
          <a:xfrm>
            <a:off x="252413" y="2730500"/>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949688B4-8405-497E-8F70-9049BD01E013}" type="datetime'''''6''''''''''''5'''''''''''''''''''''''''''''''">
              <a:rPr lang="en-US" altLang="en-US" sz="1000" smtClean="0"/>
              <a:pPr/>
              <a:t>65</a:t>
            </a:fld>
            <a:endParaRPr lang="ja-JP" altLang="en-US" sz="1000" dirty="0">
              <a:sym typeface="+mn-lt"/>
            </a:endParaRPr>
          </a:p>
        </p:txBody>
      </p:sp>
      <p:sp>
        <p:nvSpPr>
          <p:cNvPr id="57" name="テキスト プレースホルダ 9">
            <a:extLst>
              <a:ext uri="{FF2B5EF4-FFF2-40B4-BE49-F238E27FC236}">
                <a16:creationId xmlns:a16="http://schemas.microsoft.com/office/drawing/2014/main" id="{6575FDC8-EF62-4528-B90A-F47210ADAE21}"/>
              </a:ext>
            </a:extLst>
          </p:cNvPr>
          <p:cNvSpPr>
            <a:spLocks noGrp="1"/>
          </p:cNvSpPr>
          <p:nvPr>
            <p:custDataLst>
              <p:tags r:id="rId19"/>
            </p:custDataLst>
          </p:nvPr>
        </p:nvSpPr>
        <p:spPr bwMode="gray">
          <a:xfrm>
            <a:off x="252413" y="2489200"/>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A0C5FD61-157E-4087-9162-104D91FE92F0}" type="datetime'''''''7''''''''''''''''''''''''''''0'''''''''''''''''''''''''">
              <a:rPr lang="en-US" altLang="en-US" sz="1000" smtClean="0"/>
              <a:pPr/>
              <a:t>70</a:t>
            </a:fld>
            <a:endParaRPr lang="ja-JP" altLang="en-US" sz="1000" dirty="0">
              <a:sym typeface="+mn-lt"/>
            </a:endParaRPr>
          </a:p>
        </p:txBody>
      </p:sp>
      <p:sp>
        <p:nvSpPr>
          <p:cNvPr id="104" name="テキスト プレースホルダ 9">
            <a:extLst>
              <a:ext uri="{FF2B5EF4-FFF2-40B4-BE49-F238E27FC236}">
                <a16:creationId xmlns:a16="http://schemas.microsoft.com/office/drawing/2014/main" id="{A703AAC3-61FC-4BF7-9001-6DB703B600E7}"/>
              </a:ext>
            </a:extLst>
          </p:cNvPr>
          <p:cNvSpPr>
            <a:spLocks noGrp="1"/>
          </p:cNvSpPr>
          <p:nvPr>
            <p:custDataLst>
              <p:tags r:id="rId20"/>
            </p:custDataLst>
          </p:nvPr>
        </p:nvSpPr>
        <p:spPr bwMode="gray">
          <a:xfrm>
            <a:off x="2876550" y="5576888"/>
            <a:ext cx="20955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327974C-6851-4551-B1F4-042FE511930F}" type="datetime'''''''''''''4.''''''''''''''''''2'''''''''''''''''''''''">
              <a:rPr lang="en-US" altLang="en-US" sz="1000" smtClean="0">
                <a:effectLst/>
              </a:rPr>
              <a:pPr/>
              <a:t>4.2</a:t>
            </a:fld>
            <a:endParaRPr lang="ja-JP" altLang="en-US" sz="1000" dirty="0">
              <a:sym typeface="+mn-lt"/>
            </a:endParaRPr>
          </a:p>
        </p:txBody>
      </p:sp>
      <p:sp>
        <p:nvSpPr>
          <p:cNvPr id="128" name="テキスト プレースホルダ 9">
            <a:extLst>
              <a:ext uri="{FF2B5EF4-FFF2-40B4-BE49-F238E27FC236}">
                <a16:creationId xmlns:a16="http://schemas.microsoft.com/office/drawing/2014/main" id="{D1A20F00-98AB-4208-BA2F-3632DBE2DDDD}"/>
              </a:ext>
            </a:extLst>
          </p:cNvPr>
          <p:cNvSpPr>
            <a:spLocks noGrp="1"/>
          </p:cNvSpPr>
          <p:nvPr>
            <p:custDataLst>
              <p:tags r:id="rId21"/>
            </p:custDataLst>
          </p:nvPr>
        </p:nvSpPr>
        <p:spPr bwMode="gray">
          <a:xfrm>
            <a:off x="3252788" y="3206750"/>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6F7C94C-7D5F-4CA9-BC0A-F1309AA4886B}" type="datetime'''''''''''''''''''''''''''5''''''''''''''3''''.''''''1'">
              <a:rPr lang="en-US" altLang="en-US" sz="1000" smtClean="0">
                <a:effectLst/>
                <a:sym typeface="+mn-lt"/>
              </a:rPr>
              <a:pPr marL="0" indent="0" algn="ctr">
                <a:spcBef>
                  <a:spcPct val="0"/>
                </a:spcBef>
                <a:buNone/>
              </a:pPr>
              <a:t>53.1</a:t>
            </a:fld>
            <a:endParaRPr lang="ja-JP" altLang="en-US" sz="1000" dirty="0">
              <a:sym typeface="+mn-lt"/>
            </a:endParaRPr>
          </a:p>
        </p:txBody>
      </p:sp>
      <p:sp>
        <p:nvSpPr>
          <p:cNvPr id="127" name="テキスト プレースホルダ 9">
            <a:extLst>
              <a:ext uri="{FF2B5EF4-FFF2-40B4-BE49-F238E27FC236}">
                <a16:creationId xmlns:a16="http://schemas.microsoft.com/office/drawing/2014/main" id="{4A911AE1-4883-4E5D-A9D1-A6CAD0208707}"/>
              </a:ext>
            </a:extLst>
          </p:cNvPr>
          <p:cNvSpPr>
            <a:spLocks noGrp="1"/>
          </p:cNvSpPr>
          <p:nvPr>
            <p:custDataLst>
              <p:tags r:id="rId22"/>
            </p:custDataLst>
          </p:nvPr>
        </p:nvSpPr>
        <p:spPr bwMode="gray">
          <a:xfrm>
            <a:off x="2185988" y="3097213"/>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C3B57A7-714C-4C58-9BBC-94F580DA3CC5}" type="datetime'''''''''''''''''''''''5''5''''''''.''''''''''''''3'''''''''''">
              <a:rPr lang="en-US" altLang="en-US" sz="1000" smtClean="0">
                <a:effectLst/>
                <a:sym typeface="+mn-lt"/>
              </a:rPr>
              <a:pPr marL="0" indent="0" algn="ctr">
                <a:spcBef>
                  <a:spcPct val="0"/>
                </a:spcBef>
                <a:buNone/>
              </a:pPr>
              <a:t>55.3</a:t>
            </a:fld>
            <a:endParaRPr lang="ja-JP" altLang="en-US" sz="1000" dirty="0">
              <a:sym typeface="+mn-lt"/>
            </a:endParaRPr>
          </a:p>
        </p:txBody>
      </p:sp>
      <p:sp>
        <p:nvSpPr>
          <p:cNvPr id="106" name="テキスト プレースホルダ 9">
            <a:extLst>
              <a:ext uri="{FF2B5EF4-FFF2-40B4-BE49-F238E27FC236}">
                <a16:creationId xmlns:a16="http://schemas.microsoft.com/office/drawing/2014/main" id="{52CC12B6-3443-4676-B8A7-63C392D67B60}"/>
              </a:ext>
            </a:extLst>
          </p:cNvPr>
          <p:cNvSpPr>
            <a:spLocks noGrp="1"/>
          </p:cNvSpPr>
          <p:nvPr>
            <p:custDataLst>
              <p:tags r:id="rId23"/>
            </p:custDataLst>
          </p:nvPr>
        </p:nvSpPr>
        <p:spPr bwMode="gray">
          <a:xfrm>
            <a:off x="5011738" y="5584825"/>
            <a:ext cx="20955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D81E110-27EB-43BB-9A61-D9DD7CE98F98}" type="datetime'''''''''''''''''''''''''''4''''''''''''''''''.''''0'''''''''''">
              <a:rPr lang="en-US" altLang="en-US" sz="1000" smtClean="0">
                <a:effectLst/>
              </a:rPr>
              <a:pPr/>
              <a:t>4.0</a:t>
            </a:fld>
            <a:endParaRPr lang="ja-JP" altLang="en-US" sz="1000" dirty="0">
              <a:sym typeface="+mn-lt"/>
            </a:endParaRPr>
          </a:p>
        </p:txBody>
      </p:sp>
      <p:sp>
        <p:nvSpPr>
          <p:cNvPr id="20" name="テキスト プレースホルダ 9"/>
          <p:cNvSpPr>
            <a:spLocks noGrp="1"/>
          </p:cNvSpPr>
          <p:nvPr>
            <p:custDataLst>
              <p:tags r:id="rId24"/>
            </p:custDataLst>
          </p:nvPr>
        </p:nvSpPr>
        <p:spPr bwMode="auto">
          <a:xfrm>
            <a:off x="5245100" y="60436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BF76919-9F0F-4A20-9EBB-22EEB05F8876}" type="datetime'''''''''''''''''''''''''''''''''''''''''2''''''''''''''1'''''">
              <a:rPr lang="en-US" altLang="en-US" sz="1000" smtClean="0"/>
              <a:pPr/>
              <a:t>21</a:t>
            </a:fld>
            <a:endParaRPr kumimoji="0" lang="ja-JP" altLang="en-US" sz="1000" dirty="0">
              <a:sym typeface="+mn-lt"/>
            </a:endParaRPr>
          </a:p>
        </p:txBody>
      </p:sp>
      <p:sp>
        <p:nvSpPr>
          <p:cNvPr id="124" name="テキスト プレースホルダ 9">
            <a:extLst>
              <a:ext uri="{FF2B5EF4-FFF2-40B4-BE49-F238E27FC236}">
                <a16:creationId xmlns:a16="http://schemas.microsoft.com/office/drawing/2014/main" id="{3D72ECB4-167C-4916-A1A1-589432EEE3EB}"/>
              </a:ext>
            </a:extLst>
          </p:cNvPr>
          <p:cNvSpPr>
            <a:spLocks noGrp="1"/>
          </p:cNvSpPr>
          <p:nvPr>
            <p:custDataLst>
              <p:tags r:id="rId25"/>
            </p:custDataLst>
          </p:nvPr>
        </p:nvSpPr>
        <p:spPr bwMode="gray">
          <a:xfrm>
            <a:off x="1119188" y="3209925"/>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6E27D34-3F00-4BB1-90C0-210B6F0B78A5}" type="datetime'''''''''''''''5''''''''''''3''''''''.''''''0'''''''''">
              <a:rPr lang="en-US" altLang="en-US" sz="1000" smtClean="0"/>
              <a:pPr/>
              <a:t>53.0</a:t>
            </a:fld>
            <a:endParaRPr lang="ja-JP" altLang="en-US" sz="1000" dirty="0">
              <a:sym typeface="+mn-lt"/>
            </a:endParaRPr>
          </a:p>
        </p:txBody>
      </p:sp>
      <p:sp>
        <p:nvSpPr>
          <p:cNvPr id="21" name="テキスト プレースホルダ 9"/>
          <p:cNvSpPr>
            <a:spLocks noGrp="1"/>
          </p:cNvSpPr>
          <p:nvPr>
            <p:custDataLst>
              <p:tags r:id="rId26"/>
            </p:custDataLst>
          </p:nvPr>
        </p:nvSpPr>
        <p:spPr bwMode="auto">
          <a:xfrm>
            <a:off x="4178300" y="60436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81A44EB-7FD9-4112-B785-2B19C3BD53AE}" type="datetime'''2''''''''''''''''''0'''''''''''''''''''''''''''''">
              <a:rPr lang="en-US" altLang="en-US" sz="1000" smtClean="0"/>
              <a:pPr/>
              <a:t>20</a:t>
            </a:fld>
            <a:endParaRPr kumimoji="0" lang="ja-JP" altLang="en-US" sz="1000" dirty="0">
              <a:sym typeface="+mn-lt"/>
            </a:endParaRPr>
          </a:p>
        </p:txBody>
      </p:sp>
      <p:sp>
        <p:nvSpPr>
          <p:cNvPr id="23" name="テキスト プレースホルダ 9"/>
          <p:cNvSpPr>
            <a:spLocks noGrp="1"/>
          </p:cNvSpPr>
          <p:nvPr>
            <p:custDataLst>
              <p:tags r:id="rId27"/>
            </p:custDataLst>
          </p:nvPr>
        </p:nvSpPr>
        <p:spPr bwMode="auto">
          <a:xfrm>
            <a:off x="2043113" y="60436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F0D6B4F-1383-4A99-A3AA-3CA4F2907B5E}" type="datetime'''''''''''''''1''''''''8'''''''''''''''''''''''''''''''''''''">
              <a:rPr lang="en-US" altLang="en-US" sz="1000" smtClean="0"/>
              <a:pPr/>
              <a:t>18</a:t>
            </a:fld>
            <a:endParaRPr kumimoji="0" lang="ja-JP" altLang="en-US" sz="1000" dirty="0">
              <a:sym typeface="+mn-lt"/>
            </a:endParaRPr>
          </a:p>
        </p:txBody>
      </p:sp>
      <p:sp>
        <p:nvSpPr>
          <p:cNvPr id="129" name="テキスト プレースホルダ 9">
            <a:extLst>
              <a:ext uri="{FF2B5EF4-FFF2-40B4-BE49-F238E27FC236}">
                <a16:creationId xmlns:a16="http://schemas.microsoft.com/office/drawing/2014/main" id="{50BCAB47-D007-43A1-BFC3-7BE22CE71522}"/>
              </a:ext>
            </a:extLst>
          </p:cNvPr>
          <p:cNvSpPr>
            <a:spLocks noGrp="1"/>
          </p:cNvSpPr>
          <p:nvPr>
            <p:custDataLst>
              <p:tags r:id="rId28"/>
            </p:custDataLst>
          </p:nvPr>
        </p:nvSpPr>
        <p:spPr bwMode="gray">
          <a:xfrm>
            <a:off x="4321175" y="3059113"/>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062FF33-E451-4B74-9A4A-63EBDE2F02F5}" type="datetime'''''''''5''''6''''''.''''''''''''''''''''''''''1'''''''''''''">
              <a:rPr lang="en-US" altLang="en-US" sz="1000" smtClean="0">
                <a:effectLst/>
                <a:sym typeface="+mn-lt"/>
              </a:rPr>
              <a:pPr marL="0" indent="0" algn="ctr">
                <a:spcBef>
                  <a:spcPct val="0"/>
                </a:spcBef>
                <a:buNone/>
              </a:pPr>
              <a:t>56.1</a:t>
            </a:fld>
            <a:endParaRPr lang="ja-JP" altLang="en-US" sz="1000" dirty="0">
              <a:sym typeface="+mn-lt"/>
            </a:endParaRPr>
          </a:p>
        </p:txBody>
      </p:sp>
      <p:sp>
        <p:nvSpPr>
          <p:cNvPr id="24" name="テキスト プレースホルダ 9"/>
          <p:cNvSpPr>
            <a:spLocks noGrp="1"/>
          </p:cNvSpPr>
          <p:nvPr>
            <p:custDataLst>
              <p:tags r:id="rId29"/>
            </p:custDataLst>
          </p:nvPr>
        </p:nvSpPr>
        <p:spPr bwMode="auto">
          <a:xfrm>
            <a:off x="906463" y="6043613"/>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7223A23-CEFB-4585-995F-91ED961A17B6}" type="datetime'''''''''''''''''''''''''''''''''2''''''01''7'''''">
              <a:rPr lang="en-US" altLang="en-US" sz="1000" smtClean="0"/>
              <a:pPr/>
              <a:t>2017</a:t>
            </a:fld>
            <a:endParaRPr kumimoji="0" lang="ja-JP" altLang="en-US" sz="1000" dirty="0">
              <a:sym typeface="+mn-lt"/>
            </a:endParaRPr>
          </a:p>
        </p:txBody>
      </p:sp>
      <p:sp>
        <p:nvSpPr>
          <p:cNvPr id="22" name="テキスト プレースホルダ 9"/>
          <p:cNvSpPr>
            <a:spLocks noGrp="1"/>
          </p:cNvSpPr>
          <p:nvPr>
            <p:custDataLst>
              <p:tags r:id="rId30"/>
            </p:custDataLst>
          </p:nvPr>
        </p:nvSpPr>
        <p:spPr bwMode="auto">
          <a:xfrm>
            <a:off x="3111500" y="60436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6FEBAE1-A78E-46D4-B9A3-DC3CA893C27F}" type="datetime'1''''''''''''''''9'''''''">
              <a:rPr lang="en-US" altLang="en-US" sz="1000" smtClean="0"/>
              <a:pPr/>
              <a:t>19</a:t>
            </a:fld>
            <a:endParaRPr kumimoji="0" lang="ja-JP" altLang="en-US" sz="1000" dirty="0">
              <a:sym typeface="+mn-lt"/>
            </a:endParaRPr>
          </a:p>
        </p:txBody>
      </p:sp>
      <p:sp>
        <p:nvSpPr>
          <p:cNvPr id="102" name="テキスト プレースホルダ 9">
            <a:extLst>
              <a:ext uri="{FF2B5EF4-FFF2-40B4-BE49-F238E27FC236}">
                <a16:creationId xmlns:a16="http://schemas.microsoft.com/office/drawing/2014/main" id="{DD68F028-5B41-447D-B009-3C5EB1EB4FD5}"/>
              </a:ext>
            </a:extLst>
          </p:cNvPr>
          <p:cNvSpPr>
            <a:spLocks noGrp="1"/>
          </p:cNvSpPr>
          <p:nvPr>
            <p:custDataLst>
              <p:tags r:id="rId31"/>
            </p:custDataLst>
          </p:nvPr>
        </p:nvSpPr>
        <p:spPr bwMode="gray">
          <a:xfrm>
            <a:off x="742950" y="5578475"/>
            <a:ext cx="20955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8B2C671-D02F-449F-8AF9-33B48CB2B00E}" type="datetime'''''4''''.''''''''''''1'''''''">
              <a:rPr lang="en-US" altLang="en-US" sz="1000" smtClean="0">
                <a:effectLst/>
              </a:rPr>
              <a:pPr/>
              <a:t>4.1</a:t>
            </a:fld>
            <a:endParaRPr lang="ja-JP" altLang="en-US" sz="1000" dirty="0">
              <a:sym typeface="+mn-lt"/>
            </a:endParaRPr>
          </a:p>
        </p:txBody>
      </p:sp>
      <p:sp>
        <p:nvSpPr>
          <p:cNvPr id="103" name="テキスト プレースホルダ 9">
            <a:extLst>
              <a:ext uri="{FF2B5EF4-FFF2-40B4-BE49-F238E27FC236}">
                <a16:creationId xmlns:a16="http://schemas.microsoft.com/office/drawing/2014/main" id="{9D01C731-7777-4197-B5E3-32F85EC979F1}"/>
              </a:ext>
            </a:extLst>
          </p:cNvPr>
          <p:cNvSpPr>
            <a:spLocks noGrp="1"/>
          </p:cNvSpPr>
          <p:nvPr>
            <p:custDataLst>
              <p:tags r:id="rId32"/>
            </p:custDataLst>
          </p:nvPr>
        </p:nvSpPr>
        <p:spPr bwMode="gray">
          <a:xfrm>
            <a:off x="1809750" y="5581650"/>
            <a:ext cx="20955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6217681-4B79-41D8-BAF8-066CE1C33B9C}" type="datetime'''''''''''''''''''''''''''4.''''''''''''1'''''''''''''">
              <a:rPr lang="en-US" altLang="en-US" sz="1000" smtClean="0">
                <a:effectLst/>
              </a:rPr>
              <a:pPr/>
              <a:t>4.1</a:t>
            </a:fld>
            <a:endParaRPr lang="ja-JP" altLang="en-US" sz="1000" dirty="0">
              <a:sym typeface="+mn-lt"/>
            </a:endParaRPr>
          </a:p>
        </p:txBody>
      </p:sp>
      <p:sp>
        <p:nvSpPr>
          <p:cNvPr id="105" name="テキスト プレースホルダ 9">
            <a:extLst>
              <a:ext uri="{FF2B5EF4-FFF2-40B4-BE49-F238E27FC236}">
                <a16:creationId xmlns:a16="http://schemas.microsoft.com/office/drawing/2014/main" id="{73EC7A71-1174-4979-9E78-E33B598EDBD0}"/>
              </a:ext>
            </a:extLst>
          </p:cNvPr>
          <p:cNvSpPr>
            <a:spLocks noGrp="1"/>
          </p:cNvSpPr>
          <p:nvPr>
            <p:custDataLst>
              <p:tags r:id="rId33"/>
            </p:custDataLst>
          </p:nvPr>
        </p:nvSpPr>
        <p:spPr bwMode="gray">
          <a:xfrm>
            <a:off x="3944938" y="5578475"/>
            <a:ext cx="20955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6AC15C8-F835-4273-AA5E-D51E6A21BCE7}" type="datetime'''''4''.''''''''''''''''''''''''''''1'">
              <a:rPr lang="en-US" altLang="en-US" sz="1000" smtClean="0">
                <a:effectLst/>
              </a:rPr>
              <a:pPr/>
              <a:t>4.1</a:t>
            </a:fld>
            <a:endParaRPr lang="ja-JP" altLang="en-US" sz="1000" dirty="0">
              <a:sym typeface="+mn-lt"/>
            </a:endParaRPr>
          </a:p>
        </p:txBody>
      </p:sp>
      <p:sp>
        <p:nvSpPr>
          <p:cNvPr id="130" name="テキスト プレースホルダ 9">
            <a:extLst>
              <a:ext uri="{FF2B5EF4-FFF2-40B4-BE49-F238E27FC236}">
                <a16:creationId xmlns:a16="http://schemas.microsoft.com/office/drawing/2014/main" id="{8225EF63-BF3B-4FE7-A6AC-595E681649B9}"/>
              </a:ext>
            </a:extLst>
          </p:cNvPr>
          <p:cNvSpPr>
            <a:spLocks noGrp="1"/>
          </p:cNvSpPr>
          <p:nvPr>
            <p:custDataLst>
              <p:tags r:id="rId34"/>
            </p:custDataLst>
          </p:nvPr>
        </p:nvSpPr>
        <p:spPr bwMode="gray">
          <a:xfrm>
            <a:off x="5387975" y="2420938"/>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EE0B422-4D42-4CA8-9F57-82C6F7B62B31}" type="datetime'''''''''''''''''''''''''69''''''''''''''''''''''.''''3'''">
              <a:rPr lang="en-US" altLang="en-US" sz="1000" smtClean="0">
                <a:effectLst/>
                <a:sym typeface="+mn-lt"/>
              </a:rPr>
              <a:pPr marL="0" indent="0" algn="ctr">
                <a:spcBef>
                  <a:spcPct val="0"/>
                </a:spcBef>
                <a:buNone/>
              </a:pPr>
              <a:t>69.3</a:t>
            </a:fld>
            <a:endParaRPr lang="ja-JP" altLang="en-US" sz="1000" dirty="0">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サウジアラビア／医療関連／医薬品</a:t>
            </a:r>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市場規模・輸出入額</a:t>
            </a:r>
          </a:p>
        </p:txBody>
      </p:sp>
      <p:sp>
        <p:nvSpPr>
          <p:cNvPr id="10" name="テキスト ボックス 9"/>
          <p:cNvSpPr txBox="1"/>
          <p:nvPr/>
        </p:nvSpPr>
        <p:spPr>
          <a:xfrm>
            <a:off x="316110" y="2276872"/>
            <a:ext cx="684016" cy="216024"/>
          </a:xfrm>
          <a:prstGeom prst="rect">
            <a:avLst/>
          </a:prstGeom>
          <a:noFill/>
        </p:spPr>
        <p:txBody>
          <a:bodyPr wrap="square" lIns="0" tIns="0" rIns="0" bIns="0" rtlCol="0" anchor="ctr" anchorCtr="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13" name="片側の 2 つの角を丸めた四角形 12"/>
          <p:cNvSpPr/>
          <p:nvPr/>
        </p:nvSpPr>
        <p:spPr>
          <a:xfrm>
            <a:off x="6465168" y="2482850"/>
            <a:ext cx="3096344" cy="322659"/>
          </a:xfrm>
          <a:prstGeom prst="round2SameRect">
            <a:avLst/>
          </a:prstGeom>
          <a:gradFill>
            <a:gsLst>
              <a:gs pos="45000">
                <a:srgbClr val="A2BBDC"/>
              </a:gs>
              <a:gs pos="100000">
                <a:schemeClr val="bg1"/>
              </a:gs>
            </a:gsLst>
            <a:lin ang="5400000" scaled="0"/>
          </a:gradFill>
        </p:spPr>
        <p:txBody>
          <a:bodyPr wrap="square">
            <a:spAutoFit/>
          </a:bodyPr>
          <a:lstStyle/>
          <a:p>
            <a:pPr algn="ctr" fontAlgn="ct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輸入相手国（</a:t>
            </a:r>
            <a:r>
              <a:rPr lang="en-US" altLang="ja-JP"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2021</a:t>
            </a: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年）</a:t>
            </a:r>
          </a:p>
        </p:txBody>
      </p:sp>
      <p:grpSp>
        <p:nvGrpSpPr>
          <p:cNvPr id="14" name="グループ化 7"/>
          <p:cNvGrpSpPr/>
          <p:nvPr/>
        </p:nvGrpSpPr>
        <p:grpSpPr>
          <a:xfrm>
            <a:off x="200472" y="1916832"/>
            <a:ext cx="9505056" cy="288032"/>
            <a:chOff x="4803500" y="2113806"/>
            <a:chExt cx="5626916" cy="288032"/>
          </a:xfrm>
        </p:grpSpPr>
        <p:cxnSp>
          <p:nvCxnSpPr>
            <p:cNvPr id="15" name="直線コネクタ 14"/>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6"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医薬品の輸出入額</a:t>
              </a:r>
              <a:endParaRPr lang="en-US" altLang="ko-KR" sz="1400" dirty="0">
                <a:solidFill>
                  <a:srgbClr val="000000"/>
                </a:solidFill>
                <a:latin typeface="Arial Black" pitchFamily="34" charset="0"/>
                <a:ea typeface="HGP創英角ｺﾞｼｯｸUB" pitchFamily="50" charset="-128"/>
              </a:endParaRPr>
            </a:p>
          </p:txBody>
        </p:sp>
      </p:grpSp>
      <p:sp>
        <p:nvSpPr>
          <p:cNvPr id="8" name="Rectangle 7"/>
          <p:cNvSpPr/>
          <p:nvPr>
            <p:custDataLst>
              <p:tags r:id="rId35"/>
            </p:custDataLst>
          </p:nvPr>
        </p:nvSpPr>
        <p:spPr bwMode="gray">
          <a:xfrm>
            <a:off x="957263" y="6254750"/>
            <a:ext cx="179388" cy="133350"/>
          </a:xfrm>
          <a:prstGeom prst="rect">
            <a:avLst/>
          </a:prstGeom>
          <a:solidFill>
            <a:srgbClr val="80CCE8"/>
          </a:solidFill>
          <a:ln w="9525"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9" name="Rectangle 8"/>
          <p:cNvSpPr/>
          <p:nvPr>
            <p:custDataLst>
              <p:tags r:id="rId36"/>
            </p:custDataLst>
          </p:nvPr>
        </p:nvSpPr>
        <p:spPr bwMode="gray">
          <a:xfrm>
            <a:off x="1543050" y="6254750"/>
            <a:ext cx="179388" cy="133350"/>
          </a:xfrm>
          <a:prstGeom prst="rect">
            <a:avLst/>
          </a:prstGeom>
          <a:solidFill>
            <a:srgbClr val="C0E6F4"/>
          </a:solidFill>
          <a:ln w="9525"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42" name="テキスト プレースホルダ 9"/>
          <p:cNvSpPr>
            <a:spLocks noGrp="1"/>
          </p:cNvSpPr>
          <p:nvPr>
            <p:custDataLst>
              <p:tags r:id="rId37"/>
            </p:custDataLst>
          </p:nvPr>
        </p:nvSpPr>
        <p:spPr bwMode="auto">
          <a:xfrm>
            <a:off x="1187450" y="6249988"/>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875755F5-4498-47D8-B212-E51FE4D61AF8}" type="datetime'輸''''''''''''''''''出'''''''''''''''''''''''''''''''''''''">
              <a:rPr kumimoji="0" lang="ja-JP" altLang="en-US" sz="1000">
                <a:sym typeface="+mn-lt"/>
              </a:rPr>
              <a:pPr marL="0" indent="0">
                <a:spcBef>
                  <a:spcPct val="0"/>
                </a:spcBef>
                <a:buNone/>
              </a:pPr>
              <a:t>輸出</a:t>
            </a:fld>
            <a:endParaRPr kumimoji="0" lang="ja-JP" altLang="en-US" sz="1000" dirty="0">
              <a:sym typeface="+mn-lt"/>
            </a:endParaRPr>
          </a:p>
        </p:txBody>
      </p:sp>
      <p:sp>
        <p:nvSpPr>
          <p:cNvPr id="43" name="テキスト プレースホルダ 9"/>
          <p:cNvSpPr>
            <a:spLocks noGrp="1"/>
          </p:cNvSpPr>
          <p:nvPr>
            <p:custDataLst>
              <p:tags r:id="rId38"/>
            </p:custDataLst>
          </p:nvPr>
        </p:nvSpPr>
        <p:spPr bwMode="auto">
          <a:xfrm>
            <a:off x="1773238" y="6249988"/>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1094E454-0DAB-4C5A-B6D4-3F73908E0834}" type="datetime'''''''''''輸''''''''入'''''''''''''''''''">
              <a:rPr kumimoji="0" lang="ja-JP" altLang="en-US" sz="1000">
                <a:sym typeface="+mn-lt"/>
              </a:rPr>
              <a:pPr marL="0" indent="0">
                <a:spcBef>
                  <a:spcPct val="0"/>
                </a:spcBef>
                <a:buNone/>
              </a:pPr>
              <a:t>輸入</a:t>
            </a:fld>
            <a:endParaRPr kumimoji="0" lang="ja-JP" altLang="en-US" sz="1000" dirty="0">
              <a:sym typeface="+mn-lt"/>
            </a:endParaRPr>
          </a:p>
        </p:txBody>
      </p:sp>
      <p:sp>
        <p:nvSpPr>
          <p:cNvPr id="56" name="テキスト ボックス 18"/>
          <p:cNvSpPr txBox="1"/>
          <p:nvPr/>
        </p:nvSpPr>
        <p:spPr>
          <a:xfrm>
            <a:off x="200472" y="1052736"/>
            <a:ext cx="9505056" cy="71628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輸入が輸出を大きく上回っており、</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年の輸入額の急増は、ワクチンの輸入増が要因と考えられる。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医薬品市場は年間</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の成長が見込まれ、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107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に達すると予想されている。糖尿病、心臓血管、抗生物質、癌治療用の医薬品が有望視されている。</a:t>
            </a:r>
          </a:p>
        </p:txBody>
      </p:sp>
      <p:sp>
        <p:nvSpPr>
          <p:cNvPr id="37" name="テキスト プレースホルダ 9">
            <a:extLst>
              <a:ext uri="{FF2B5EF4-FFF2-40B4-BE49-F238E27FC236}">
                <a16:creationId xmlns:a16="http://schemas.microsoft.com/office/drawing/2014/main" id="{215EFBBA-31E1-4943-890A-839A17A82DF0}"/>
              </a:ext>
            </a:extLst>
          </p:cNvPr>
          <p:cNvSpPr>
            <a:spLocks noGrp="1"/>
          </p:cNvSpPr>
          <p:nvPr>
            <p:custDataLst>
              <p:tags r:id="rId39"/>
            </p:custDataLst>
          </p:nvPr>
        </p:nvSpPr>
        <p:spPr bwMode="auto">
          <a:xfrm>
            <a:off x="8731672" y="3418805"/>
            <a:ext cx="3048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D824EC59-7410-4EEE-BCDF-8E5CB071C91E}" type="datetime'ド''''''イ''''''''''''''''''''''''''''ツ'''''''''''">
              <a:rPr lang="ja-JP" altLang="en-US" sz="1000" smtClean="0"/>
              <a:pPr/>
              <a:t>ドイツ</a:t>
            </a:fld>
            <a:endParaRPr kumimoji="0" lang="ja-JP" altLang="en-US" sz="1000" dirty="0">
              <a:sym typeface="+mn-lt"/>
            </a:endParaRPr>
          </a:p>
        </p:txBody>
      </p:sp>
      <p:sp>
        <p:nvSpPr>
          <p:cNvPr id="44" name="テキスト プレースホルダ 9">
            <a:extLst>
              <a:ext uri="{FF2B5EF4-FFF2-40B4-BE49-F238E27FC236}">
                <a16:creationId xmlns:a16="http://schemas.microsoft.com/office/drawing/2014/main" id="{FD88B613-E48D-4A49-9BAD-A356C4E24779}"/>
              </a:ext>
            </a:extLst>
          </p:cNvPr>
          <p:cNvSpPr>
            <a:spLocks noGrp="1"/>
          </p:cNvSpPr>
          <p:nvPr>
            <p:custDataLst>
              <p:tags r:id="rId40"/>
            </p:custDataLst>
          </p:nvPr>
        </p:nvSpPr>
        <p:spPr bwMode="auto">
          <a:xfrm>
            <a:off x="9347622" y="4482430"/>
            <a:ext cx="406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13F17577-E72E-4A1A-8BFB-6613409C6B0D}" type="datetime'''ア''''''メ''''''リ''カ'''''''''''''">
              <a:rPr lang="ja-JP" altLang="en-US" sz="1000" smtClean="0"/>
              <a:pPr/>
              <a:t>アメリカ</a:t>
            </a:fld>
            <a:endParaRPr kumimoji="0" lang="ja-JP" altLang="en-US" sz="1000" dirty="0">
              <a:sym typeface="+mn-lt"/>
            </a:endParaRPr>
          </a:p>
        </p:txBody>
      </p:sp>
      <p:sp>
        <p:nvSpPr>
          <p:cNvPr id="47" name="テキスト プレースホルダ 9">
            <a:extLst>
              <a:ext uri="{FF2B5EF4-FFF2-40B4-BE49-F238E27FC236}">
                <a16:creationId xmlns:a16="http://schemas.microsoft.com/office/drawing/2014/main" id="{D7DDB362-8364-417C-B35C-0277E9DF94CE}"/>
              </a:ext>
            </a:extLst>
          </p:cNvPr>
          <p:cNvSpPr>
            <a:spLocks noGrp="1"/>
          </p:cNvSpPr>
          <p:nvPr>
            <p:custDataLst>
              <p:tags r:id="rId41"/>
            </p:custDataLst>
          </p:nvPr>
        </p:nvSpPr>
        <p:spPr bwMode="auto">
          <a:xfrm>
            <a:off x="6912471" y="5519676"/>
            <a:ext cx="3333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A8811EF0-74A7-44A3-ABAA-2E97DFA686E9}" type="datetime'''''''''''''''''''''''''''''''''ス''''''''''イス'''''''''''''">
              <a:rPr lang="ja-JP" altLang="en-US" sz="1000" smtClean="0"/>
              <a:pPr/>
              <a:t>スイス</a:t>
            </a:fld>
            <a:endParaRPr kumimoji="0" lang="ja-JP" altLang="en-US" sz="1000" dirty="0">
              <a:sym typeface="+mn-lt"/>
            </a:endParaRPr>
          </a:p>
        </p:txBody>
      </p:sp>
      <p:sp>
        <p:nvSpPr>
          <p:cNvPr id="39" name="テキスト プレースホルダ 9">
            <a:extLst>
              <a:ext uri="{FF2B5EF4-FFF2-40B4-BE49-F238E27FC236}">
                <a16:creationId xmlns:a16="http://schemas.microsoft.com/office/drawing/2014/main" id="{395F3EDD-33FD-4700-B466-5710188BC7DF}"/>
              </a:ext>
            </a:extLst>
          </p:cNvPr>
          <p:cNvSpPr>
            <a:spLocks noGrp="1"/>
          </p:cNvSpPr>
          <p:nvPr>
            <p:custDataLst>
              <p:tags r:id="rId42"/>
            </p:custDataLst>
          </p:nvPr>
        </p:nvSpPr>
        <p:spPr bwMode="auto">
          <a:xfrm>
            <a:off x="7899268" y="5829301"/>
            <a:ext cx="428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34D7945E-6A97-4AC5-AA14-CCFBCD1B50D7}" type="datetime'''''フ''''ラ''''''''''''''''ン''''''''ス'''''''''''''''''">
              <a:rPr lang="ja-JP" altLang="en-US" sz="1000" smtClean="0"/>
              <a:pPr/>
              <a:t>フランス</a:t>
            </a:fld>
            <a:endParaRPr kumimoji="0" lang="ja-JP" altLang="en-US" sz="1000" dirty="0">
              <a:sym typeface="+mn-lt"/>
            </a:endParaRPr>
          </a:p>
        </p:txBody>
      </p:sp>
      <p:sp>
        <p:nvSpPr>
          <p:cNvPr id="46" name="テキスト プレースホルダ 9">
            <a:extLst>
              <a:ext uri="{FF2B5EF4-FFF2-40B4-BE49-F238E27FC236}">
                <a16:creationId xmlns:a16="http://schemas.microsoft.com/office/drawing/2014/main" id="{76920FF2-8138-4545-9BB9-F65F1ED469D2}"/>
              </a:ext>
            </a:extLst>
          </p:cNvPr>
          <p:cNvSpPr>
            <a:spLocks noGrp="1"/>
          </p:cNvSpPr>
          <p:nvPr>
            <p:custDataLst>
              <p:tags r:id="rId43"/>
            </p:custDataLst>
          </p:nvPr>
        </p:nvSpPr>
        <p:spPr bwMode="auto">
          <a:xfrm>
            <a:off x="7110366" y="5715000"/>
            <a:ext cx="649288"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128D6331-3F23-445E-929C-B2E635BDFE45}" type="datetime'''''''アイ''''''''''''''ル''''''''''''''''''''ラ''''ンド'''''''''">
              <a:rPr lang="ja-JP" altLang="en-US" sz="1000" smtClean="0"/>
              <a:pPr/>
              <a:t>アイルランド</a:t>
            </a:fld>
            <a:endParaRPr kumimoji="0" lang="ja-JP" altLang="en-US" sz="1000" dirty="0">
              <a:sym typeface="+mn-lt"/>
            </a:endParaRPr>
          </a:p>
        </p:txBody>
      </p:sp>
      <p:sp>
        <p:nvSpPr>
          <p:cNvPr id="60" name="テキスト プレースホルダ 9">
            <a:extLst>
              <a:ext uri="{FF2B5EF4-FFF2-40B4-BE49-F238E27FC236}">
                <a16:creationId xmlns:a16="http://schemas.microsoft.com/office/drawing/2014/main" id="{9368C2B9-2BC5-4392-BF3E-44D2E3B05903}"/>
              </a:ext>
            </a:extLst>
          </p:cNvPr>
          <p:cNvSpPr>
            <a:spLocks noGrp="1"/>
          </p:cNvSpPr>
          <p:nvPr>
            <p:custDataLst>
              <p:tags r:id="rId44"/>
            </p:custDataLst>
          </p:nvPr>
        </p:nvSpPr>
        <p:spPr bwMode="auto">
          <a:xfrm>
            <a:off x="6525741" y="3861048"/>
            <a:ext cx="371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7AA5DA52-FC23-4E81-AF16-55A849F40B89}" type="datetime'''''''''''そ''の''''''''''''''''''''''''''''''''他'''''''''''">
              <a:rPr kumimoji="0" lang="ja-JP" altLang="en-US" sz="1000" smtClean="0"/>
              <a:pPr/>
              <a:t>その他</a:t>
            </a:fld>
            <a:endParaRPr kumimoji="0" lang="ja-JP" altLang="en-US" sz="1000" dirty="0">
              <a:sym typeface="+mn-lt"/>
            </a:endParaRPr>
          </a:p>
        </p:txBody>
      </p:sp>
      <p:sp>
        <p:nvSpPr>
          <p:cNvPr id="45" name="テキスト プレースホルダ 9">
            <a:extLst>
              <a:ext uri="{FF2B5EF4-FFF2-40B4-BE49-F238E27FC236}">
                <a16:creationId xmlns:a16="http://schemas.microsoft.com/office/drawing/2014/main" id="{03095FBC-1E25-4033-9E7A-1D547EFCE71D}"/>
              </a:ext>
            </a:extLst>
          </p:cNvPr>
          <p:cNvSpPr>
            <a:spLocks noGrp="1"/>
          </p:cNvSpPr>
          <p:nvPr>
            <p:custDataLst>
              <p:tags r:id="rId45"/>
            </p:custDataLst>
          </p:nvPr>
        </p:nvSpPr>
        <p:spPr bwMode="auto">
          <a:xfrm>
            <a:off x="8818190" y="5509100"/>
            <a:ext cx="43656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r>
              <a:rPr kumimoji="0" lang="ja-JP" altLang="en-US" sz="1000" dirty="0">
                <a:sym typeface="+mn-lt"/>
              </a:rPr>
              <a:t>ベルギー</a:t>
            </a:r>
          </a:p>
        </p:txBody>
      </p:sp>
      <p:sp>
        <p:nvSpPr>
          <p:cNvPr id="78" name="テキスト ボックス 21">
            <a:extLst>
              <a:ext uri="{FF2B5EF4-FFF2-40B4-BE49-F238E27FC236}">
                <a16:creationId xmlns:a16="http://schemas.microsoft.com/office/drawing/2014/main" id="{0D4842CD-9E19-4061-B44A-0246BB120180}"/>
              </a:ext>
            </a:extLst>
          </p:cNvPr>
          <p:cNvSpPr txBox="1"/>
          <p:nvPr/>
        </p:nvSpPr>
        <p:spPr>
          <a:xfrm>
            <a:off x="223331" y="6611814"/>
            <a:ext cx="6840760" cy="216024"/>
          </a:xfrm>
          <a:prstGeom prst="rect">
            <a:avLst/>
          </a:prstGeom>
          <a:noFill/>
        </p:spPr>
        <p:txBody>
          <a:bodyPr wrap="square" lIns="0" tIns="0" rIns="0" bIns="0" rtlCol="0">
            <a:noAutofit/>
          </a:bodyPr>
          <a:lstStyle>
            <a:defPPr>
              <a:defRPr lang="ja-JP"/>
            </a:defPPr>
            <a:lvl1pPr marL="338138" lvl="0" indent="-338138">
              <a:defRPr sz="800"/>
            </a:lvl1pPr>
          </a:lstStyle>
          <a:p>
            <a:r>
              <a:rPr lang="ja-JP" altLang="en-US" dirty="0"/>
              <a:t>（出所）</a:t>
            </a:r>
            <a:r>
              <a:rPr lang="en-US" altLang="ja-JP" dirty="0"/>
              <a:t>UN </a:t>
            </a:r>
            <a:r>
              <a:rPr lang="en-US" altLang="ja-JP" dirty="0" err="1"/>
              <a:t>Comtrade</a:t>
            </a:r>
            <a:r>
              <a:rPr lang="en-US" altLang="ja-JP" dirty="0"/>
              <a:t> Database</a:t>
            </a:r>
            <a:r>
              <a:rPr lang="ja-JP" altLang="en-US" dirty="0"/>
              <a:t>、米国商務省</a:t>
            </a:r>
          </a:p>
        </p:txBody>
      </p:sp>
    </p:spTree>
    <p:extLst>
      <p:ext uri="{BB962C8B-B14F-4D97-AF65-F5344CB8AC3E}">
        <p14:creationId xmlns:p14="http://schemas.microsoft.com/office/powerpoint/2010/main" val="211381695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サウジアラビア／医療関連／医薬品</a:t>
            </a:r>
          </a:p>
        </p:txBody>
      </p:sp>
      <p:sp>
        <p:nvSpPr>
          <p:cNvPr id="3" name="テキスト プレースホルダー 2"/>
          <p:cNvSpPr>
            <a:spLocks noGrp="1"/>
          </p:cNvSpPr>
          <p:nvPr>
            <p:ph type="body" sz="quarter" idx="15"/>
          </p:nvPr>
        </p:nvSpPr>
        <p:spPr/>
        <p:txBody>
          <a:bodyPr/>
          <a:lstStyle/>
          <a:p>
            <a:r>
              <a:rPr lang="ja-JP" altLang="en-US" dirty="0"/>
              <a:t>業界構造 </a:t>
            </a:r>
            <a:r>
              <a:rPr lang="en-US" altLang="ja-JP" dirty="0"/>
              <a:t>-</a:t>
            </a:r>
            <a:r>
              <a:rPr lang="ja-JP" altLang="en-US" dirty="0"/>
              <a:t>主要メーカー（日本企業以外）</a:t>
            </a:r>
          </a:p>
        </p:txBody>
      </p:sp>
      <p:sp>
        <p:nvSpPr>
          <p:cNvPr id="12" name="テキスト ボックス 11"/>
          <p:cNvSpPr txBox="1"/>
          <p:nvPr/>
        </p:nvSpPr>
        <p:spPr>
          <a:xfrm>
            <a:off x="200472" y="1124744"/>
            <a:ext cx="9505056" cy="1498872"/>
          </a:xfrm>
          <a:prstGeom prst="rect">
            <a:avLst/>
          </a:prstGeom>
          <a:noFill/>
        </p:spPr>
        <p:txBody>
          <a:bodyPr wrap="square" lIns="0" tIns="0" rIns="0" bIns="0" rtlCol="0">
            <a:spAutoFit/>
          </a:bodyPr>
          <a:lstStyle/>
          <a:p>
            <a:pPr marL="190500" indent="-190500">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国内製薬企業は、</a:t>
            </a:r>
            <a:r>
              <a:rPr lang="en-US" altLang="ja-JP" sz="14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SPIMACO</a:t>
            </a:r>
            <a:r>
              <a:rPr lang="ja-JP" altLang="en-US" sz="14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a:t>
            </a:r>
            <a:r>
              <a:rPr lang="en-US" altLang="ja-JP" sz="14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Tabuk</a:t>
            </a:r>
            <a:r>
              <a:rPr lang="en-US" altLang="ja-JP" sz="14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Pharmaceuticals</a:t>
            </a:r>
            <a:r>
              <a:rPr lang="ja-JP" altLang="en-US" sz="14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Jamjoom</a:t>
            </a:r>
            <a:r>
              <a:rPr lang="en-US" altLang="ja-JP" sz="14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a:t>
            </a:r>
            <a:r>
              <a:rPr lang="en-US" altLang="ja-JP" sz="14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Pharma</a:t>
            </a:r>
            <a:r>
              <a:rPr lang="ja-JP" altLang="en-US" sz="14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等</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を含む</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社が存在する。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これらの国内製薬企業は、医薬品の輸入または卸から成り立ち、その後、製薬まで行うようになった企業が多い。</a:t>
            </a:r>
          </a:p>
          <a:p>
            <a:pPr marL="190500" indent="-190500">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ほとんどの国内製薬企業は、後発医薬品あるいは、ファイザー、グランソ・スミスクライン、ジョンソン・エンド・ジョンソン等の</a:t>
            </a:r>
            <a:br>
              <a:rPr lang="en-US" altLang="ja-JP" sz="1400" dirty="0">
                <a:latin typeface="Arial" panose="020B0604020202020204" pitchFamily="34" charset="0"/>
                <a:ea typeface="ＭＳ Ｐゴシック" panose="020B0600070205080204" pitchFamily="50" charset="-128"/>
                <a:cs typeface="Arial" panose="020B0604020202020204" pitchFamily="34" charset="0"/>
              </a:rPr>
            </a:b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世界的な大手企業とのライセンス契約による製造が主である。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世界的な大手企業は、サウジアラビア当局による医薬品の価格統制や国内製薬企業の保護政策の影響もあり、国内企業との合弁会社の設立やライセンス契約により、市場参入している。</a:t>
            </a:r>
          </a:p>
        </p:txBody>
      </p:sp>
      <p:sp>
        <p:nvSpPr>
          <p:cNvPr id="14" name="テキスト ボックス 13"/>
          <p:cNvSpPr txBox="1"/>
          <p:nvPr/>
        </p:nvSpPr>
        <p:spPr>
          <a:xfrm>
            <a:off x="200472" y="6525344"/>
            <a:ext cx="6912768" cy="144016"/>
          </a:xfrm>
          <a:prstGeom prst="rect">
            <a:avLst/>
          </a:prstGeom>
          <a:noFill/>
        </p:spPr>
        <p:txBody>
          <a:bodyPr wrap="square" lIns="0" tIns="0" rIns="0" bIns="0" rtlCol="0">
            <a:noAutofit/>
          </a:bodyPr>
          <a:lstStyle/>
          <a:p>
            <a:pPr marL="358775" indent="-3587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Roland Berger</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Saudi Arabian pharmaceuticals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）、各社</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HP</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8" name="表 7"/>
          <p:cNvGraphicFramePr>
            <a:graphicFrameLocks noGrp="1"/>
          </p:cNvGraphicFramePr>
          <p:nvPr>
            <p:extLst>
              <p:ext uri="{D42A27DB-BD31-4B8C-83A1-F6EECF244321}">
                <p14:modId xmlns:p14="http://schemas.microsoft.com/office/powerpoint/2010/main" val="2923931452"/>
              </p:ext>
            </p:extLst>
          </p:nvPr>
        </p:nvGraphicFramePr>
        <p:xfrm>
          <a:off x="1103007" y="3735323"/>
          <a:ext cx="7798411" cy="2285965"/>
        </p:xfrm>
        <a:graphic>
          <a:graphicData uri="http://schemas.openxmlformats.org/drawingml/2006/table">
            <a:tbl>
              <a:tblPr firstRow="1" bandRow="1">
                <a:tableStyleId>{5C22544A-7EE6-4342-B048-85BDC9FD1C3A}</a:tableStyleId>
              </a:tblPr>
              <a:tblGrid>
                <a:gridCol w="368862">
                  <a:extLst>
                    <a:ext uri="{9D8B030D-6E8A-4147-A177-3AD203B41FA5}">
                      <a16:colId xmlns:a16="http://schemas.microsoft.com/office/drawing/2014/main" val="20000"/>
                    </a:ext>
                  </a:extLst>
                </a:gridCol>
                <a:gridCol w="2256995">
                  <a:extLst>
                    <a:ext uri="{9D8B030D-6E8A-4147-A177-3AD203B41FA5}">
                      <a16:colId xmlns:a16="http://schemas.microsoft.com/office/drawing/2014/main" val="20001"/>
                    </a:ext>
                  </a:extLst>
                </a:gridCol>
                <a:gridCol w="3581244">
                  <a:extLst>
                    <a:ext uri="{9D8B030D-6E8A-4147-A177-3AD203B41FA5}">
                      <a16:colId xmlns:a16="http://schemas.microsoft.com/office/drawing/2014/main" val="20002"/>
                    </a:ext>
                  </a:extLst>
                </a:gridCol>
                <a:gridCol w="830580">
                  <a:extLst>
                    <a:ext uri="{9D8B030D-6E8A-4147-A177-3AD203B41FA5}">
                      <a16:colId xmlns:a16="http://schemas.microsoft.com/office/drawing/2014/main" val="20003"/>
                    </a:ext>
                  </a:extLst>
                </a:gridCol>
                <a:gridCol w="760730">
                  <a:extLst>
                    <a:ext uri="{9D8B030D-6E8A-4147-A177-3AD203B41FA5}">
                      <a16:colId xmlns:a16="http://schemas.microsoft.com/office/drawing/2014/main" val="20004"/>
                    </a:ext>
                  </a:extLst>
                </a:gridCol>
              </a:tblGrid>
              <a:tr h="125725">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順位</a:t>
                      </a: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企業名</a:t>
                      </a: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概要</a:t>
                      </a: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売上</a:t>
                      </a:r>
                    </a:p>
                    <a:p>
                      <a:pPr algn="ctr" fontAlgn="ctr" hangingPunct="0"/>
                      <a:r>
                        <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（億リヤル）</a:t>
                      </a: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従業員数</a:t>
                      </a:r>
                      <a:endParaRPr kumimoji="1" lang="en-US" altLang="ja-JP"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p>
                      <a:pPr algn="ctr" fontAlgn="ctr" hangingPunct="0"/>
                      <a:r>
                        <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（人）</a:t>
                      </a: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544863">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300"/>
                        </a:spcBef>
                        <a:spcAft>
                          <a:spcPts val="0"/>
                        </a:spcAft>
                        <a:buClrTx/>
                        <a:buSzTx/>
                        <a:buFontTx/>
                        <a:buNone/>
                        <a:tabLst/>
                        <a:defRPr/>
                      </a:pPr>
                      <a:r>
                        <a:rPr kumimoji="1" lang="en-US" altLang="ja-JP"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Saudi Pharmaceutical Industries &amp; Medical Appliances Corporation (SPIMACO)</a:t>
                      </a:r>
                    </a:p>
                  </a:txBody>
                  <a:tcPr marL="108000" marR="108000" marT="72000" marB="72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医薬品の製造・販売をコア事業とする製薬企業。</a:t>
                      </a:r>
                    </a:p>
                  </a:txBody>
                  <a:tcPr marL="35002" marR="35002" marT="17501" marB="17501" anchor="ctr">
                    <a:lnL w="6350" cap="flat" cmpd="sng" algn="ctr">
                      <a:solidFill>
                        <a:srgbClr val="FFFFFF"/>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fontAlgn="ctr"/>
                      <a:r>
                        <a:rPr lang="en-US" altLang="ja-JP" sz="1100" dirty="0"/>
                        <a:t>17.1</a:t>
                      </a:r>
                    </a:p>
                  </a:txBody>
                  <a:tcPr marL="35002" marR="35002" marT="17501" marB="17501"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fontAlgn="ctr"/>
                      <a:r>
                        <a:rPr lang="en-US" altLang="ja-JP" sz="1100" dirty="0"/>
                        <a:t>N/A</a:t>
                      </a:r>
                    </a:p>
                  </a:txBody>
                  <a:tcPr marL="35002" marR="35002" marT="17501" marB="17501" anchor="ctr">
                    <a:lnL w="9525"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544863">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2</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300"/>
                        </a:spcBef>
                        <a:spcAft>
                          <a:spcPts val="0"/>
                        </a:spcAft>
                        <a:buClrTx/>
                        <a:buSzTx/>
                        <a:buFontTx/>
                        <a:buNone/>
                        <a:tabLst/>
                        <a:defRPr/>
                      </a:pPr>
                      <a:r>
                        <a:rPr kumimoji="1" lang="en-US" altLang="ja-JP" sz="110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Tabuk</a:t>
                      </a:r>
                      <a:r>
                        <a:rPr kumimoji="1" lang="en-US" altLang="ja-JP"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Pharmaceuticals</a:t>
                      </a:r>
                    </a:p>
                  </a:txBody>
                  <a:tcPr marL="108000" marR="108000" marT="72000" marB="72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l"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コングロマリット企業体である</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Astra Industrial Group</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傘下の製薬企業。非上場。</a:t>
                      </a:r>
                      <a:endPar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l"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後発医薬品とライセンス契約での製造・販売を行う。</a:t>
                      </a:r>
                      <a:endParaRPr lang="en-US" altLang="ja-JP" sz="1100" dirty="0"/>
                    </a:p>
                  </a:txBody>
                  <a:tcPr marL="35002" marR="35002" marT="17501" marB="17501" anchor="ctr">
                    <a:lnL w="6350" cap="flat" cmpd="sng" algn="ctr">
                      <a:solidFill>
                        <a:srgbClr val="FFFFFF"/>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fontAlgn="ctr"/>
                      <a:r>
                        <a:rPr lang="en-US" altLang="ja-JP" sz="1100" dirty="0"/>
                        <a:t>8.0</a:t>
                      </a:r>
                    </a:p>
                  </a:txBody>
                  <a:tcPr marL="35002" marR="35002" marT="17501" marB="17501"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fontAlgn="ctr"/>
                      <a:r>
                        <a:rPr lang="en-US" altLang="ja-JP" sz="1100" dirty="0"/>
                        <a:t>2,000</a:t>
                      </a:r>
                    </a:p>
                  </a:txBody>
                  <a:tcPr marL="35002" marR="35002" marT="17501" marB="17501" anchor="ctr">
                    <a:lnL w="9525"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544863">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3</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300"/>
                        </a:spcBef>
                        <a:spcAft>
                          <a:spcPts val="0"/>
                        </a:spcAft>
                        <a:buClrTx/>
                        <a:buSzTx/>
                        <a:buFontTx/>
                        <a:buNone/>
                        <a:tabLst/>
                        <a:defRPr/>
                      </a:pPr>
                      <a:r>
                        <a:rPr kumimoji="1" lang="en-US" altLang="ja-JP" sz="110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Jamjoom</a:t>
                      </a:r>
                      <a:r>
                        <a:rPr kumimoji="1" lang="en-US" altLang="ja-JP"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110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Pharma</a:t>
                      </a:r>
                      <a:endParaRPr kumimoji="1" lang="en-US" altLang="ja-JP"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72000" marB="72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100</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年以上の歴史を持つ</a:t>
                      </a:r>
                      <a:r>
                        <a:rPr kumimoji="1" lang="en-US" altLang="ja-JP" sz="10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Jamjoom</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 Group</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傘下の製薬企業。</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2000</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年代後半から、医薬品の製造・販売を開始した。</a:t>
                      </a:r>
                      <a:endParaRPr kumimoji="1" lang="en-US" altLang="ja-JP" sz="1100" b="0" i="0" u="none" strike="noStrike" kern="1200" cap="none" spc="0" normalizeH="0" baseline="0" noProof="0" dirty="0">
                        <a:ln>
                          <a:noFill/>
                        </a:ln>
                        <a:solidFill>
                          <a:schemeClr val="dk1"/>
                        </a:solidFill>
                        <a:effectLst/>
                        <a:uLnTx/>
                        <a:uFillTx/>
                        <a:latin typeface="+mn-lt"/>
                        <a:ea typeface="+mn-ea"/>
                        <a:cs typeface="+mn-cs"/>
                      </a:endParaRP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en-US" altLang="ja-JP" sz="10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Jamjoom</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 Group</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は、医薬品の他にも、自動車や不動産等も手掛けるコングロマリット企業体。非上場。</a:t>
                      </a:r>
                      <a:endPar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6350" cap="flat" cmpd="sng" algn="ctr">
                      <a:solidFill>
                        <a:srgbClr val="FFFFFF"/>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en-US" altLang="ja-JP" sz="1100" dirty="0"/>
                        <a:t>N/A</a:t>
                      </a:r>
                    </a:p>
                  </a:txBody>
                  <a:tcPr marL="35002" marR="35002" marT="17501" marB="17501"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en-US" altLang="ja-JP" sz="1100" kern="1200" dirty="0">
                          <a:solidFill>
                            <a:schemeClr val="dk1"/>
                          </a:solidFill>
                          <a:latin typeface="+mn-lt"/>
                          <a:ea typeface="+mn-ea"/>
                          <a:cs typeface="+mn-cs"/>
                        </a:rPr>
                        <a:t>1,000</a:t>
                      </a:r>
                      <a:r>
                        <a:rPr kumimoji="1" lang="ja-JP" altLang="en-US" sz="1100" kern="1200" dirty="0">
                          <a:solidFill>
                            <a:schemeClr val="dk1"/>
                          </a:solidFill>
                          <a:latin typeface="+mn-lt"/>
                          <a:ea typeface="+mn-ea"/>
                          <a:cs typeface="+mn-cs"/>
                        </a:rPr>
                        <a:t>以上</a:t>
                      </a:r>
                      <a:endParaRPr kumimoji="1" lang="en-US" altLang="ja-JP" sz="1100" kern="1200" dirty="0">
                        <a:solidFill>
                          <a:schemeClr val="dk1"/>
                        </a:solidFill>
                        <a:latin typeface="+mn-lt"/>
                        <a:ea typeface="+mn-ea"/>
                        <a:cs typeface="+mn-cs"/>
                      </a:endParaRPr>
                    </a:p>
                  </a:txBody>
                  <a:tcPr marL="35002" marR="35002" marT="17501" marB="17501" anchor="ctr">
                    <a:lnL w="9525"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bl>
          </a:graphicData>
        </a:graphic>
      </p:graphicFrame>
      <p:grpSp>
        <p:nvGrpSpPr>
          <p:cNvPr id="10" name="グループ化 7"/>
          <p:cNvGrpSpPr/>
          <p:nvPr/>
        </p:nvGrpSpPr>
        <p:grpSpPr>
          <a:xfrm>
            <a:off x="1136650" y="3356992"/>
            <a:ext cx="7764767" cy="288032"/>
            <a:chOff x="4803500" y="2113806"/>
            <a:chExt cx="2954133" cy="288032"/>
          </a:xfrm>
        </p:grpSpPr>
        <p:cxnSp>
          <p:nvCxnSpPr>
            <p:cNvPr id="11" name="直線コネクタ 10"/>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5"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大手国内製薬企業の概要</a:t>
              </a:r>
            </a:p>
          </p:txBody>
        </p:sp>
      </p:grpSp>
      <p:sp>
        <p:nvSpPr>
          <p:cNvPr id="13" name="正方形/長方形 12"/>
          <p:cNvSpPr/>
          <p:nvPr/>
        </p:nvSpPr>
        <p:spPr>
          <a:xfrm>
            <a:off x="7401719" y="6525344"/>
            <a:ext cx="2304256" cy="215444"/>
          </a:xfrm>
          <a:prstGeom prst="rect">
            <a:avLst/>
          </a:prstGeom>
        </p:spPr>
        <p:txBody>
          <a:bodyPr wrap="square">
            <a:spAutoFit/>
          </a:bodyPr>
          <a:lstStyle/>
          <a:p>
            <a:r>
              <a:rPr lang="en-US" altLang="ja-JP" sz="800" dirty="0"/>
              <a:t>1</a:t>
            </a:r>
            <a:r>
              <a:rPr lang="ja-JP" altLang="en-US" sz="800" dirty="0"/>
              <a:t>リヤル ＝　</a:t>
            </a:r>
            <a:r>
              <a:rPr lang="en-US" altLang="ja-JP" sz="800" dirty="0"/>
              <a:t>29.09 </a:t>
            </a:r>
            <a:r>
              <a:rPr lang="ja-JP" altLang="en-US" sz="800" dirty="0"/>
              <a:t>円　（</a:t>
            </a:r>
            <a:r>
              <a:rPr lang="en-US" altLang="ja-JP" sz="800" dirty="0"/>
              <a:t>2016</a:t>
            </a:r>
            <a:r>
              <a:rPr lang="ja-JP" altLang="en-US" sz="800" dirty="0"/>
              <a:t>年</a:t>
            </a:r>
            <a:r>
              <a:rPr lang="en-US" altLang="ja-JP" sz="800" dirty="0"/>
              <a:t>11</a:t>
            </a:r>
            <a:r>
              <a:rPr lang="ja-JP" altLang="en-US" sz="800" dirty="0"/>
              <a:t>月</a:t>
            </a:r>
            <a:r>
              <a:rPr lang="en-US" altLang="ja-JP" sz="800" dirty="0"/>
              <a:t>16</a:t>
            </a:r>
            <a:r>
              <a:rPr lang="ja-JP" altLang="en-US" sz="800" dirty="0"/>
              <a:t>日時点）</a:t>
            </a:r>
          </a:p>
        </p:txBody>
      </p:sp>
    </p:spTree>
    <p:extLst>
      <p:ext uri="{BB962C8B-B14F-4D97-AF65-F5344CB8AC3E}">
        <p14:creationId xmlns:p14="http://schemas.microsoft.com/office/powerpoint/2010/main" val="35284124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サウジアラビア／医療関連／医薬品</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業界構造 </a:t>
            </a:r>
            <a:r>
              <a:rPr lang="en-US" altLang="ja-JP" dirty="0"/>
              <a:t>- </a:t>
            </a:r>
            <a:r>
              <a:rPr lang="ja-JP" altLang="en-US" dirty="0"/>
              <a:t>日本企業の進出状況（現地法人）</a:t>
            </a:r>
            <a:endParaRPr lang="ja-JP" altLang="en-US" dirty="0">
              <a:latin typeface="HGS創英角ｺﾞｼｯｸUB" panose="020B0900000000000000" pitchFamily="50" charset="-128"/>
              <a:ea typeface="HGS創英角ｺﾞｼｯｸUB" panose="020B0900000000000000" pitchFamily="50" charset="-128"/>
            </a:endParaRPr>
          </a:p>
        </p:txBody>
      </p:sp>
      <p:sp>
        <p:nvSpPr>
          <p:cNvPr id="11" name="テキスト ボックス 10"/>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日本企業が設立した現地法人は確認できなかった。</a:t>
            </a:r>
          </a:p>
        </p:txBody>
      </p:sp>
    </p:spTree>
    <p:extLst>
      <p:ext uri="{BB962C8B-B14F-4D97-AF65-F5344CB8AC3E}">
        <p14:creationId xmlns:p14="http://schemas.microsoft.com/office/powerpoint/2010/main" val="153917239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サウジアラビア／医療関連／医薬品</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業界構造 </a:t>
            </a:r>
            <a:r>
              <a:rPr lang="en-US" altLang="ja-JP" dirty="0"/>
              <a:t>- </a:t>
            </a:r>
            <a:r>
              <a:rPr lang="ja-JP" altLang="en-US" dirty="0"/>
              <a:t>流通</a:t>
            </a:r>
          </a:p>
        </p:txBody>
      </p:sp>
      <p:sp>
        <p:nvSpPr>
          <p:cNvPr id="37" name="テキスト ボックス 36"/>
          <p:cNvSpPr txBox="1"/>
          <p:nvPr/>
        </p:nvSpPr>
        <p:spPr>
          <a:xfrm>
            <a:off x="200472" y="6525344"/>
            <a:ext cx="914501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みずほ情報総研「海外における医薬品・医療機器審査制度、審査実態等調査及び分析業務」（</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lang="en-US" altLang="ja-JP" sz="800" dirty="0"/>
          </a:p>
        </p:txBody>
      </p:sp>
      <p:sp>
        <p:nvSpPr>
          <p:cNvPr id="46" name="テキスト ボックス 45"/>
          <p:cNvSpPr txBox="1"/>
          <p:nvPr/>
        </p:nvSpPr>
        <p:spPr>
          <a:xfrm>
            <a:off x="200472" y="1124744"/>
            <a:ext cx="9505056" cy="73661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サウジアラビアでは、公的病院が全体の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割を占めており、公的部門の調達では、「国内競争入札」、「国際競争入札」及び「直接購買」により製品が購買される。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入札の際には、製品の品質を保証するためのプロセスが存在する。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47" name="グループ化 7"/>
          <p:cNvGrpSpPr/>
          <p:nvPr/>
        </p:nvGrpSpPr>
        <p:grpSpPr>
          <a:xfrm>
            <a:off x="1568624" y="2852936"/>
            <a:ext cx="7200800" cy="288032"/>
            <a:chOff x="4944173" y="2113806"/>
            <a:chExt cx="5861371" cy="288032"/>
          </a:xfrm>
        </p:grpSpPr>
        <p:cxnSp>
          <p:nvCxnSpPr>
            <p:cNvPr id="48" name="直線コネクタ 47"/>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49"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公的病院における「国内競争入札」、「国際競争入札」の品質保証プロセス</a:t>
              </a:r>
            </a:p>
          </p:txBody>
        </p:sp>
      </p:grpSp>
      <p:grpSp>
        <p:nvGrpSpPr>
          <p:cNvPr id="5" name="グループ化 4"/>
          <p:cNvGrpSpPr/>
          <p:nvPr/>
        </p:nvGrpSpPr>
        <p:grpSpPr>
          <a:xfrm>
            <a:off x="1712640" y="3356992"/>
            <a:ext cx="5509389" cy="1115586"/>
            <a:chOff x="1891883" y="3356992"/>
            <a:chExt cx="5509389" cy="1115586"/>
          </a:xfrm>
        </p:grpSpPr>
        <p:sp>
          <p:nvSpPr>
            <p:cNvPr id="50" name="正方形/長方形 49"/>
            <p:cNvSpPr/>
            <p:nvPr/>
          </p:nvSpPr>
          <p:spPr>
            <a:xfrm>
              <a:off x="1891883" y="3649246"/>
              <a:ext cx="1620957" cy="823332"/>
            </a:xfrm>
            <a:prstGeom prst="rect">
              <a:avLst/>
            </a:prstGeom>
          </p:spPr>
          <p:txBody>
            <a:bodyPr wrap="none" anchor="ctr" anchorCtr="0">
              <a:noAutofit/>
            </a:bodyPr>
            <a:lstStyle/>
            <a:p>
              <a:r>
                <a:rPr lang="ja-JP" altLang="en-US" dirty="0">
                  <a:latin typeface="HGP創英角ｺﾞｼｯｸUB" panose="020B0900000000000000" pitchFamily="50" charset="-128"/>
                  <a:ea typeface="HGP創英角ｺﾞｼｯｸUB" panose="020B0900000000000000" pitchFamily="50" charset="-128"/>
                </a:rPr>
                <a:t>事前に</a:t>
              </a:r>
              <a:endParaRPr lang="en-US" altLang="ja-JP" sz="1600" dirty="0">
                <a:latin typeface="ＭＳ Ｐゴシック" panose="020B0600070205080204" pitchFamily="50" charset="-128"/>
                <a:ea typeface="ＭＳ Ｐゴシック" panose="020B0600070205080204" pitchFamily="50" charset="-128"/>
              </a:endParaRPr>
            </a:p>
            <a:p>
              <a:r>
                <a:rPr lang="ja-JP" altLang="en-US" dirty="0">
                  <a:latin typeface="HGP創英角ｺﾞｼｯｸUB" panose="020B0900000000000000" pitchFamily="50" charset="-128"/>
                  <a:ea typeface="HGP創英角ｺﾞｼｯｸUB" panose="020B0900000000000000" pitchFamily="50" charset="-128"/>
                </a:rPr>
                <a:t>製品及び供給事業者</a:t>
              </a:r>
              <a:endParaRPr lang="en-US" altLang="ja-JP" dirty="0">
                <a:latin typeface="HGP創英角ｺﾞｼｯｸUB" panose="020B0900000000000000" pitchFamily="50" charset="-128"/>
                <a:ea typeface="HGP創英角ｺﾞｼｯｸUB" panose="020B0900000000000000" pitchFamily="50" charset="-128"/>
              </a:endParaRPr>
            </a:p>
            <a:p>
              <a:r>
                <a:rPr lang="ja-JP" altLang="en-US" dirty="0">
                  <a:latin typeface="HGP創英角ｺﾞｼｯｸUB" panose="020B0900000000000000" pitchFamily="50" charset="-128"/>
                  <a:ea typeface="HGP創英角ｺﾞｼｯｸUB" panose="020B0900000000000000" pitchFamily="50" charset="-128"/>
                </a:rPr>
                <a:t>を認定する。</a:t>
              </a:r>
              <a:endParaRPr lang="en-US" altLang="ja-JP" dirty="0">
                <a:latin typeface="HGP創英角ｺﾞｼｯｸUB" panose="020B0900000000000000" pitchFamily="50" charset="-128"/>
                <a:ea typeface="HGP創英角ｺﾞｼｯｸUB" panose="020B0900000000000000" pitchFamily="50" charset="-128"/>
              </a:endParaRPr>
            </a:p>
          </p:txBody>
        </p:sp>
        <p:sp>
          <p:nvSpPr>
            <p:cNvPr id="51" name="角丸四角形 50"/>
            <p:cNvSpPr/>
            <p:nvPr/>
          </p:nvSpPr>
          <p:spPr>
            <a:xfrm>
              <a:off x="1891883" y="3356992"/>
              <a:ext cx="288032" cy="288032"/>
            </a:xfrm>
            <a:prstGeom prst="roundRect">
              <a:avLst>
                <a:gd name="adj" fmla="val 13360"/>
              </a:avLst>
            </a:prstGeom>
            <a:solidFill>
              <a:srgbClr val="3D6AA7"/>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1</a:t>
              </a:r>
              <a:endParaRPr kumimoji="1" lang="ja-JP" altLang="en-US" sz="16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3" name="右矢印 52"/>
            <p:cNvSpPr/>
            <p:nvPr/>
          </p:nvSpPr>
          <p:spPr>
            <a:xfrm>
              <a:off x="4448944" y="3572644"/>
              <a:ext cx="936104" cy="753144"/>
            </a:xfrm>
            <a:prstGeom prst="rightArrow">
              <a:avLst/>
            </a:prstGeom>
            <a:gradFill flip="none" rotWithShape="1">
              <a:gsLst>
                <a:gs pos="43000">
                  <a:srgbClr val="A2BBDC"/>
                </a:gs>
                <a:gs pos="100000">
                  <a:schemeClr val="bg1"/>
                </a:gs>
              </a:gsLst>
              <a:lin ang="108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4" name="正方形/長方形 53"/>
            <p:cNvSpPr/>
            <p:nvPr/>
          </p:nvSpPr>
          <p:spPr>
            <a:xfrm>
              <a:off x="5780315" y="3649246"/>
              <a:ext cx="1620957" cy="823332"/>
            </a:xfrm>
            <a:prstGeom prst="rect">
              <a:avLst/>
            </a:prstGeom>
          </p:spPr>
          <p:txBody>
            <a:bodyPr wrap="none" anchor="ctr" anchorCtr="0">
              <a:noAutofit/>
            </a:bodyPr>
            <a:lstStyle/>
            <a:p>
              <a:r>
                <a:rPr lang="ja-JP" altLang="en-US" dirty="0">
                  <a:latin typeface="HGP創英角ｺﾞｼｯｸUB" panose="020B0900000000000000" pitchFamily="50" charset="-128"/>
                  <a:ea typeface="HGP創英角ｺﾞｼｯｸUB" panose="020B0900000000000000" pitchFamily="50" charset="-128"/>
                </a:rPr>
                <a:t>事前認定された</a:t>
              </a:r>
              <a:endParaRPr lang="en-US" altLang="ja-JP" dirty="0">
                <a:latin typeface="HGP創英角ｺﾞｼｯｸUB" panose="020B0900000000000000" pitchFamily="50" charset="-128"/>
                <a:ea typeface="HGP創英角ｺﾞｼｯｸUB" panose="020B0900000000000000" pitchFamily="50" charset="-128"/>
              </a:endParaRPr>
            </a:p>
            <a:p>
              <a:r>
                <a:rPr lang="ja-JP" altLang="en-US" dirty="0">
                  <a:latin typeface="HGP創英角ｺﾞｼｯｸUB" panose="020B0900000000000000" pitchFamily="50" charset="-128"/>
                  <a:ea typeface="HGP創英角ｺﾞｼｯｸUB" panose="020B0900000000000000" pitchFamily="50" charset="-128"/>
                </a:rPr>
                <a:t>製品及び供給事業者をリスト化して</a:t>
              </a:r>
              <a:endParaRPr lang="en-US" altLang="ja-JP" dirty="0">
                <a:latin typeface="HGP創英角ｺﾞｼｯｸUB" panose="020B0900000000000000" pitchFamily="50" charset="-128"/>
                <a:ea typeface="HGP創英角ｺﾞｼｯｸUB" panose="020B0900000000000000" pitchFamily="50" charset="-128"/>
              </a:endParaRPr>
            </a:p>
            <a:p>
              <a:r>
                <a:rPr lang="ja-JP" altLang="en-US" dirty="0">
                  <a:latin typeface="HGP創英角ｺﾞｼｯｸUB" panose="020B0900000000000000" pitchFamily="50" charset="-128"/>
                  <a:ea typeface="HGP創英角ｺﾞｼｯｸUB" panose="020B0900000000000000" pitchFamily="50" charset="-128"/>
                </a:rPr>
                <a:t>入札員会に提供する。</a:t>
              </a:r>
              <a:endParaRPr lang="en-US" altLang="ja-JP" dirty="0">
                <a:latin typeface="HGP創英角ｺﾞｼｯｸUB" panose="020B0900000000000000" pitchFamily="50" charset="-128"/>
                <a:ea typeface="HGP創英角ｺﾞｼｯｸUB" panose="020B0900000000000000" pitchFamily="50" charset="-128"/>
              </a:endParaRPr>
            </a:p>
          </p:txBody>
        </p:sp>
        <p:sp>
          <p:nvSpPr>
            <p:cNvPr id="55" name="角丸四角形 54"/>
            <p:cNvSpPr/>
            <p:nvPr/>
          </p:nvSpPr>
          <p:spPr>
            <a:xfrm>
              <a:off x="5780315" y="3356992"/>
              <a:ext cx="288032" cy="288032"/>
            </a:xfrm>
            <a:prstGeom prst="roundRect">
              <a:avLst>
                <a:gd name="adj" fmla="val 13360"/>
              </a:avLst>
            </a:prstGeom>
            <a:solidFill>
              <a:srgbClr val="3D6AA7"/>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2</a:t>
              </a:r>
              <a:endParaRPr kumimoji="1" lang="ja-JP" altLang="en-US" sz="16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grpSp>
    </p:spTree>
    <p:extLst>
      <p:ext uri="{BB962C8B-B14F-4D97-AF65-F5344CB8AC3E}">
        <p14:creationId xmlns:p14="http://schemas.microsoft.com/office/powerpoint/2010/main" val="286772383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5DC13C32-17BF-4673-B839-7F4F2619F420}"/>
              </a:ext>
            </a:extLst>
          </p:cNvPr>
          <p:cNvGraphicFramePr>
            <a:graphicFrameLocks noChangeAspect="1"/>
          </p:cNvGraphicFramePr>
          <p:nvPr>
            <p:custDataLst>
              <p:tags r:id="rId1"/>
            </p:custDataLst>
            <p:extLst>
              <p:ext uri="{D42A27DB-BD31-4B8C-83A1-F6EECF244321}">
                <p14:modId xmlns:p14="http://schemas.microsoft.com/office/powerpoint/2010/main" val="23526566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44" imgH="443" progId="TCLayout.ActiveDocument.1">
                  <p:embed/>
                </p:oleObj>
              </mc:Choice>
              <mc:Fallback>
                <p:oleObj name="think-cell Slide" r:id="rId4" imgW="444" imgH="443" progId="TCLayout.ActiveDocument.1">
                  <p:embed/>
                  <p:pic>
                    <p:nvPicPr>
                      <p:cNvPr id="4" name="Object 3" hidden="1">
                        <a:extLst>
                          <a:ext uri="{FF2B5EF4-FFF2-40B4-BE49-F238E27FC236}">
                            <a16:creationId xmlns:a16="http://schemas.microsoft.com/office/drawing/2014/main" id="{5DC13C32-17BF-4673-B839-7F4F2619F42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正方形/長方形 4" hidden="1"/>
          <p:cNvSpPr/>
          <p:nvPr>
            <p:custDataLst>
              <p:tags r:id="rId2"/>
            </p:custDataLst>
          </p:nvPr>
        </p:nvSpPr>
        <p:spPr>
          <a:xfrm>
            <a:off x="0" y="0"/>
            <a:ext cx="158750" cy="158750"/>
          </a:xfrm>
          <a:prstGeom prst="rect">
            <a:avLst/>
          </a:prstGeom>
          <a:solidFill>
            <a:srgbClr val="83A4D1"/>
          </a:solidFill>
        </p:spPr>
        <p:txBody>
          <a:bodyPr vert="horz" wrap="none" lIns="0" tIns="0" rIns="0" bIns="0" numCol="1" spcCol="0" rtlCol="0" anchor="ctr" anchorCtr="0">
            <a:noAutofit/>
          </a:bodyPr>
          <a:lstStyle/>
          <a:p>
            <a:pPr algn="ctr">
              <a:spcBef>
                <a:spcPct val="0"/>
              </a:spcBef>
              <a:spcAft>
                <a:spcPct val="0"/>
              </a:spcAft>
            </a:pPr>
            <a:endParaRPr kumimoji="1" lang="ja-JP" altLang="en-US" sz="1000" dirty="0">
              <a:solidFill>
                <a:srgbClr val="000000"/>
              </a:solidFill>
              <a:latin typeface="Arial" panose="020B0604020202020204" pitchFamily="34" charset="0"/>
              <a:ea typeface="ＭＳ Ｐゴシック" panose="020B0600070205080204" pitchFamily="50" charset="-128"/>
              <a:sym typeface="Arial" panose="020B0604020202020204" pitchFamily="34" charset="0"/>
            </a:endParaRPr>
          </a:p>
        </p:txBody>
      </p:sp>
      <p:sp>
        <p:nvSpPr>
          <p:cNvPr id="2" name="タイトル 1"/>
          <p:cNvSpPr>
            <a:spLocks noGrp="1"/>
          </p:cNvSpPr>
          <p:nvPr>
            <p:ph type="title"/>
          </p:nvPr>
        </p:nvSpPr>
        <p:spPr/>
        <p:txBody>
          <a:bodyPr/>
          <a:lstStyle/>
          <a:p>
            <a:r>
              <a:rPr lang="ja-JP" altLang="en-US" dirty="0"/>
              <a:t>サウジアラビア／医療関連／介護</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市場規模</a:t>
            </a:r>
          </a:p>
        </p:txBody>
      </p:sp>
      <p:sp>
        <p:nvSpPr>
          <p:cNvPr id="30" name="テキスト ボックス 34">
            <a:extLst>
              <a:ext uri="{FF2B5EF4-FFF2-40B4-BE49-F238E27FC236}">
                <a16:creationId xmlns:a16="http://schemas.microsoft.com/office/drawing/2014/main" id="{57DDBBDB-7A9C-4AA9-BD8B-1AEEA8141060}"/>
              </a:ext>
            </a:extLst>
          </p:cNvPr>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数値取得が可能な統計データは確認できなかった。</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27751313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5DC13C32-17BF-4673-B839-7F4F2619F420}"/>
              </a:ext>
            </a:extLst>
          </p:cNvPr>
          <p:cNvGraphicFramePr>
            <a:graphicFrameLocks noChangeAspect="1"/>
          </p:cNvGraphicFramePr>
          <p:nvPr>
            <p:custDataLst>
              <p:tags r:id="rId1"/>
            </p:custDataLst>
            <p:extLst>
              <p:ext uri="{D42A27DB-BD31-4B8C-83A1-F6EECF244321}">
                <p14:modId xmlns:p14="http://schemas.microsoft.com/office/powerpoint/2010/main" val="9361871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44" imgH="443" progId="TCLayout.ActiveDocument.1">
                  <p:embed/>
                </p:oleObj>
              </mc:Choice>
              <mc:Fallback>
                <p:oleObj name="think-cell Slide" r:id="rId3" imgW="444" imgH="443" progId="TCLayout.ActiveDocument.1">
                  <p:embed/>
                  <p:pic>
                    <p:nvPicPr>
                      <p:cNvPr id="4" name="Object 3" hidden="1">
                        <a:extLst>
                          <a:ext uri="{FF2B5EF4-FFF2-40B4-BE49-F238E27FC236}">
                            <a16:creationId xmlns:a16="http://schemas.microsoft.com/office/drawing/2014/main" id="{5DC13C32-17BF-4673-B839-7F4F2619F42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p:txBody>
          <a:bodyPr/>
          <a:lstStyle/>
          <a:p>
            <a:r>
              <a:rPr lang="ja-JP" altLang="en-US" dirty="0"/>
              <a:t>サウジアラビア／医療関連／介護</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業界構造 </a:t>
            </a:r>
            <a:r>
              <a:rPr lang="en-US" altLang="ja-JP" dirty="0"/>
              <a:t>- </a:t>
            </a:r>
            <a:r>
              <a:rPr lang="ja-JP" altLang="en-US" dirty="0"/>
              <a:t>日本企業の進出状況</a:t>
            </a:r>
          </a:p>
        </p:txBody>
      </p:sp>
      <p:sp>
        <p:nvSpPr>
          <p:cNvPr id="104" name="テキスト ボックス 34">
            <a:extLst>
              <a:ext uri="{FF2B5EF4-FFF2-40B4-BE49-F238E27FC236}">
                <a16:creationId xmlns:a16="http://schemas.microsoft.com/office/drawing/2014/main" id="{57DDBBDB-7A9C-4AA9-BD8B-1AEEA8141060}"/>
              </a:ext>
            </a:extLst>
          </p:cNvPr>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サウジアラビアに進出している介護事業者、福祉用具事業者は、確認できなかった。</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37" name="表 36"/>
          <p:cNvGraphicFramePr>
            <a:graphicFrameLocks noGrp="1"/>
          </p:cNvGraphicFramePr>
          <p:nvPr>
            <p:extLst>
              <p:ext uri="{D42A27DB-BD31-4B8C-83A1-F6EECF244321}">
                <p14:modId xmlns:p14="http://schemas.microsoft.com/office/powerpoint/2010/main" val="3269499543"/>
              </p:ext>
            </p:extLst>
          </p:nvPr>
        </p:nvGraphicFramePr>
        <p:xfrm>
          <a:off x="1081815" y="2508262"/>
          <a:ext cx="7777313" cy="1188000"/>
        </p:xfrm>
        <a:graphic>
          <a:graphicData uri="http://schemas.openxmlformats.org/drawingml/2006/table">
            <a:tbl>
              <a:tblPr firstRow="1" bandRow="1">
                <a:tableStyleId>{5C22544A-7EE6-4342-B048-85BDC9FD1C3A}</a:tableStyleId>
              </a:tblPr>
              <a:tblGrid>
                <a:gridCol w="1638937">
                  <a:extLst>
                    <a:ext uri="{9D8B030D-6E8A-4147-A177-3AD203B41FA5}">
                      <a16:colId xmlns:a16="http://schemas.microsoft.com/office/drawing/2014/main" val="20002"/>
                    </a:ext>
                  </a:extLst>
                </a:gridCol>
                <a:gridCol w="648072">
                  <a:extLst>
                    <a:ext uri="{9D8B030D-6E8A-4147-A177-3AD203B41FA5}">
                      <a16:colId xmlns:a16="http://schemas.microsoft.com/office/drawing/2014/main" val="20000"/>
                    </a:ext>
                  </a:extLst>
                </a:gridCol>
                <a:gridCol w="5490304">
                  <a:extLst>
                    <a:ext uri="{9D8B030D-6E8A-4147-A177-3AD203B41FA5}">
                      <a16:colId xmlns:a16="http://schemas.microsoft.com/office/drawing/2014/main" val="20001"/>
                    </a:ext>
                  </a:extLst>
                </a:gridCol>
              </a:tblGrid>
              <a:tr h="324000">
                <a:tc>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事業</a:t>
                      </a:r>
                    </a:p>
                  </a:txBody>
                  <a:tcPr marL="0" marR="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現地で事業を実施している日本企業</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432000">
                <a:tc>
                  <a:txBody>
                    <a:bodyPr/>
                    <a:lstStyle/>
                    <a:p>
                      <a:pPr algn="ctr"/>
                      <a:r>
                        <a:rPr lang="ja-JP" altLang="en-US" sz="1200" b="0" dirty="0">
                          <a:latin typeface="HGP創英角ｺﾞｼｯｸUB" panose="020B0900000000000000" pitchFamily="50" charset="-128"/>
                          <a:ea typeface="HGP創英角ｺﾞｼｯｸUB" panose="020B0900000000000000" pitchFamily="50" charset="-128"/>
                          <a:cs typeface="Arial" panose="020B0604020202020204" pitchFamily="34" charset="0"/>
                        </a:rPr>
                        <a:t>介護</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chemeClr val="bg2"/>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altLang="ja-JP" sz="1100" b="0" i="0" u="none" strike="noStrike" dirty="0">
                          <a:solidFill>
                            <a:schemeClr val="tx1"/>
                          </a:solidFill>
                          <a:effectLst/>
                          <a:latin typeface="+mn-lt"/>
                          <a:ea typeface="ＭＳ Ｐゴシック" panose="020B0600070205080204" pitchFamily="50" charset="-128"/>
                        </a:rPr>
                        <a:t>‐</a:t>
                      </a:r>
                      <a:endParaRPr lang="en-US" sz="11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1"/>
                  </a:ext>
                </a:extLst>
              </a:tr>
              <a:tr h="432000">
                <a:tc>
                  <a:txBody>
                    <a:bodyPr/>
                    <a:lstStyle/>
                    <a:p>
                      <a:pPr algn="ctr"/>
                      <a:r>
                        <a:rPr lang="ja-JP" altLang="en-US" sz="1200" b="0" dirty="0">
                          <a:latin typeface="HGP創英角ｺﾞｼｯｸUB" panose="020B0900000000000000" pitchFamily="50" charset="-128"/>
                          <a:ea typeface="HGP創英角ｺﾞｼｯｸUB" panose="020B0900000000000000" pitchFamily="50" charset="-128"/>
                          <a:cs typeface="Arial" panose="020B0604020202020204" pitchFamily="34" charset="0"/>
                        </a:rPr>
                        <a:t>福祉用具</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chemeClr val="bg2"/>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altLang="ja-JP" sz="1100" b="0" i="0" u="none" strike="noStrike" dirty="0">
                          <a:solidFill>
                            <a:schemeClr val="tx1"/>
                          </a:solidFill>
                          <a:effectLst/>
                          <a:latin typeface="+mn-lt"/>
                          <a:ea typeface="ＭＳ Ｐゴシック" panose="020B0600070205080204" pitchFamily="50" charset="-128"/>
                        </a:rPr>
                        <a:t>‐</a:t>
                      </a:r>
                      <a:endParaRPr lang="en-US" sz="11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77857837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オブジェクト 2"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3" name="オブジェクト 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6"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サウジアラビア／医療関連／歯科</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市場規模</a:t>
            </a:r>
          </a:p>
        </p:txBody>
      </p:sp>
      <p:sp>
        <p:nvSpPr>
          <p:cNvPr id="27" name="テキスト ボックス 26"/>
          <p:cNvSpPr txBox="1"/>
          <p:nvPr/>
        </p:nvSpPr>
        <p:spPr>
          <a:xfrm>
            <a:off x="200472" y="6525344"/>
            <a:ext cx="8208912"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p>
        </p:txBody>
      </p:sp>
      <p:sp>
        <p:nvSpPr>
          <p:cNvPr id="31" name="テキスト ボックス 16"/>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年時点で、歯科医療分野に対する総支出は約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12.52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である。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60" name="グループ化 7">
            <a:extLst>
              <a:ext uri="{FF2B5EF4-FFF2-40B4-BE49-F238E27FC236}">
                <a16:creationId xmlns:a16="http://schemas.microsoft.com/office/drawing/2014/main" id="{5702AD65-0966-4954-B88D-EA87D44C27BC}"/>
              </a:ext>
            </a:extLst>
          </p:cNvPr>
          <p:cNvGrpSpPr/>
          <p:nvPr/>
        </p:nvGrpSpPr>
        <p:grpSpPr>
          <a:xfrm>
            <a:off x="203236" y="1822662"/>
            <a:ext cx="4455232" cy="310194"/>
            <a:chOff x="4803500" y="2113806"/>
            <a:chExt cx="5626916" cy="288032"/>
          </a:xfrm>
        </p:grpSpPr>
        <p:cxnSp>
          <p:nvCxnSpPr>
            <p:cNvPr id="61" name="直線コネクタ 14">
              <a:extLst>
                <a:ext uri="{FF2B5EF4-FFF2-40B4-BE49-F238E27FC236}">
                  <a16:creationId xmlns:a16="http://schemas.microsoft.com/office/drawing/2014/main" id="{52C80E4E-F960-45D2-BA16-48E3D091E9BB}"/>
                </a:ext>
              </a:extLst>
            </p:cNvPr>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62" name="Rectangle 6">
              <a:extLst>
                <a:ext uri="{FF2B5EF4-FFF2-40B4-BE49-F238E27FC236}">
                  <a16:creationId xmlns:a16="http://schemas.microsoft.com/office/drawing/2014/main" id="{7D5A0ACF-0847-4D1F-BF47-8C1623626D02}"/>
                </a:ext>
              </a:extLst>
            </p:cNvPr>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有病率（</a:t>
              </a:r>
              <a:r>
                <a:rPr lang="en-US" altLang="ja-JP" sz="1400" dirty="0">
                  <a:solidFill>
                    <a:srgbClr val="000000"/>
                  </a:solidFill>
                  <a:latin typeface="Arial Black" pitchFamily="34" charset="0"/>
                  <a:ea typeface="HGP創英角ｺﾞｼｯｸUB" pitchFamily="50" charset="-128"/>
                </a:rPr>
                <a:t>2019</a:t>
              </a:r>
              <a:r>
                <a:rPr lang="ja-JP" altLang="en-US" sz="1400" dirty="0">
                  <a:solidFill>
                    <a:srgbClr val="000000"/>
                  </a:solidFill>
                  <a:latin typeface="Arial Black" pitchFamily="34" charset="0"/>
                  <a:ea typeface="HGP創英角ｺﾞｼｯｸUB" pitchFamily="50" charset="-128"/>
                </a:rPr>
                <a:t>年）</a:t>
              </a:r>
              <a:endParaRPr lang="en-US" altLang="ko-KR" sz="1400" dirty="0">
                <a:solidFill>
                  <a:srgbClr val="000000"/>
                </a:solidFill>
                <a:latin typeface="Arial Black" pitchFamily="34" charset="0"/>
                <a:ea typeface="HGP創英角ｺﾞｼｯｸUB" pitchFamily="50" charset="-128"/>
              </a:endParaRPr>
            </a:p>
          </p:txBody>
        </p:sp>
      </p:grpSp>
      <p:graphicFrame>
        <p:nvGraphicFramePr>
          <p:cNvPr id="20" name="表 18">
            <a:extLst>
              <a:ext uri="{FF2B5EF4-FFF2-40B4-BE49-F238E27FC236}">
                <a16:creationId xmlns:a16="http://schemas.microsoft.com/office/drawing/2014/main" id="{6710ED74-3DEB-4992-9251-DC8FEC04B634}"/>
              </a:ext>
            </a:extLst>
          </p:cNvPr>
          <p:cNvGraphicFramePr>
            <a:graphicFrameLocks noGrp="1"/>
          </p:cNvGraphicFramePr>
          <p:nvPr/>
        </p:nvGraphicFramePr>
        <p:xfrm>
          <a:off x="209736" y="2168968"/>
          <a:ext cx="4455232" cy="972000"/>
        </p:xfrm>
        <a:graphic>
          <a:graphicData uri="http://schemas.openxmlformats.org/drawingml/2006/table">
            <a:tbl>
              <a:tblPr firstRow="1" bandRow="1">
                <a:tableStyleId>{5C22544A-7EE6-4342-B048-85BDC9FD1C3A}</a:tableStyleId>
              </a:tblPr>
              <a:tblGrid>
                <a:gridCol w="2799048">
                  <a:extLst>
                    <a:ext uri="{9D8B030D-6E8A-4147-A177-3AD203B41FA5}">
                      <a16:colId xmlns:a16="http://schemas.microsoft.com/office/drawing/2014/main" val="20000"/>
                    </a:ext>
                  </a:extLst>
                </a:gridCol>
                <a:gridCol w="1656184">
                  <a:extLst>
                    <a:ext uri="{9D8B030D-6E8A-4147-A177-3AD203B41FA5}">
                      <a16:colId xmlns:a16="http://schemas.microsoft.com/office/drawing/2014/main" val="20001"/>
                    </a:ext>
                  </a:extLst>
                </a:gridCol>
              </a:tblGrid>
              <a:tr h="324000">
                <a:tc>
                  <a:txBody>
                    <a:bodyPr/>
                    <a:lstStyle/>
                    <a:p>
                      <a:pPr algn="l" fontAlgn="ctr">
                        <a:spcAft>
                          <a:spcPts val="0"/>
                        </a:spcAft>
                      </a:pPr>
                      <a:r>
                        <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1〜9</a:t>
                      </a:r>
                      <a:r>
                        <a:rPr lang="ja-JP" altLang="en-US"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歳児における乳歯の未処置虫歯率</a:t>
                      </a:r>
                      <a:endPar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indent="0" algn="ctr" fontAlgn="ctr" hangingPunct="0">
                        <a:spcAft>
                          <a:spcPts val="0"/>
                        </a:spcAft>
                        <a:buClr>
                          <a:srgbClr val="3D6AA7"/>
                        </a:buClr>
                        <a:buFontTx/>
                        <a:buNone/>
                      </a:pPr>
                      <a:r>
                        <a:rPr lang="en-US" altLang="ja-JP" sz="1000" dirty="0">
                          <a:solidFill>
                            <a:schemeClr val="tx1"/>
                          </a:solidFill>
                        </a:rPr>
                        <a:t>53.2%</a:t>
                      </a: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324000">
                <a:tc>
                  <a:txBody>
                    <a:bodyPr/>
                    <a:lstStyle/>
                    <a:p>
                      <a:pPr algn="l" fontAlgn="ctr">
                        <a:spcAft>
                          <a:spcPts val="0"/>
                        </a:spcAft>
                      </a:pPr>
                      <a:r>
                        <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5</a:t>
                      </a:r>
                      <a:r>
                        <a:rPr lang="ja-JP" altLang="en-US"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歳以上における永久歯の未処置虫歯率</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rPr>
                        <a:t>38.8%</a:t>
                      </a: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324000">
                <a:tc>
                  <a:txBody>
                    <a:bodyPr/>
                    <a:lstStyle/>
                    <a:p>
                      <a:pPr algn="l" fontAlgn="ctr">
                        <a:spcAft>
                          <a:spcPts val="0"/>
                        </a:spcAft>
                      </a:pPr>
                      <a:r>
                        <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15</a:t>
                      </a: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歳以上の重度歯周病有病率 </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rPr>
                        <a:t>10.8%</a:t>
                      </a: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bl>
          </a:graphicData>
        </a:graphic>
      </p:graphicFrame>
      <p:grpSp>
        <p:nvGrpSpPr>
          <p:cNvPr id="21" name="グループ化 7">
            <a:extLst>
              <a:ext uri="{FF2B5EF4-FFF2-40B4-BE49-F238E27FC236}">
                <a16:creationId xmlns:a16="http://schemas.microsoft.com/office/drawing/2014/main" id="{4065FFB4-C698-4493-8B46-28B7F07C72BE}"/>
              </a:ext>
            </a:extLst>
          </p:cNvPr>
          <p:cNvGrpSpPr/>
          <p:nvPr/>
        </p:nvGrpSpPr>
        <p:grpSpPr>
          <a:xfrm>
            <a:off x="203236" y="3643303"/>
            <a:ext cx="9142252" cy="235115"/>
            <a:chOff x="4803500" y="2113806"/>
            <a:chExt cx="5626916" cy="288032"/>
          </a:xfrm>
        </p:grpSpPr>
        <p:cxnSp>
          <p:nvCxnSpPr>
            <p:cNvPr id="22" name="直線コネクタ 14">
              <a:extLst>
                <a:ext uri="{FF2B5EF4-FFF2-40B4-BE49-F238E27FC236}">
                  <a16:creationId xmlns:a16="http://schemas.microsoft.com/office/drawing/2014/main" id="{5970D27E-4DD9-45D6-8DC5-02449E115544}"/>
                </a:ext>
              </a:extLst>
            </p:cNvPr>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3" name="Rectangle 6">
              <a:extLst>
                <a:ext uri="{FF2B5EF4-FFF2-40B4-BE49-F238E27FC236}">
                  <a16:creationId xmlns:a16="http://schemas.microsoft.com/office/drawing/2014/main" id="{4462E8B9-27E9-478C-95F2-3048E71D8DA6}"/>
                </a:ext>
              </a:extLst>
            </p:cNvPr>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対応状況</a:t>
              </a:r>
              <a:endParaRPr lang="en-US" altLang="ko-KR" sz="1400" dirty="0">
                <a:solidFill>
                  <a:srgbClr val="000000"/>
                </a:solidFill>
                <a:latin typeface="Arial Black" pitchFamily="34" charset="0"/>
                <a:ea typeface="HGP創英角ｺﾞｼｯｸUB" pitchFamily="50" charset="-128"/>
              </a:endParaRPr>
            </a:p>
          </p:txBody>
        </p:sp>
      </p:grpSp>
      <p:graphicFrame>
        <p:nvGraphicFramePr>
          <p:cNvPr id="24" name="表 18">
            <a:extLst>
              <a:ext uri="{FF2B5EF4-FFF2-40B4-BE49-F238E27FC236}">
                <a16:creationId xmlns:a16="http://schemas.microsoft.com/office/drawing/2014/main" id="{2F202BA8-9191-4244-B44C-3A4FA47A991F}"/>
              </a:ext>
            </a:extLst>
          </p:cNvPr>
          <p:cNvGraphicFramePr>
            <a:graphicFrameLocks noGrp="1"/>
          </p:cNvGraphicFramePr>
          <p:nvPr/>
        </p:nvGraphicFramePr>
        <p:xfrm>
          <a:off x="209736" y="3958032"/>
          <a:ext cx="8847720" cy="2268000"/>
        </p:xfrm>
        <a:graphic>
          <a:graphicData uri="http://schemas.openxmlformats.org/drawingml/2006/table">
            <a:tbl>
              <a:tblPr firstRow="1" bandRow="1">
                <a:tableStyleId>{5C22544A-7EE6-4342-B048-85BDC9FD1C3A}</a:tableStyleId>
              </a:tblPr>
              <a:tblGrid>
                <a:gridCol w="278768">
                  <a:extLst>
                    <a:ext uri="{9D8B030D-6E8A-4147-A177-3AD203B41FA5}">
                      <a16:colId xmlns:a16="http://schemas.microsoft.com/office/drawing/2014/main" val="20000"/>
                    </a:ext>
                  </a:extLst>
                </a:gridCol>
                <a:gridCol w="7200800">
                  <a:extLst>
                    <a:ext uri="{9D8B030D-6E8A-4147-A177-3AD203B41FA5}">
                      <a16:colId xmlns:a16="http://schemas.microsoft.com/office/drawing/2014/main" val="4229983200"/>
                    </a:ext>
                  </a:extLst>
                </a:gridCol>
                <a:gridCol w="1368152">
                  <a:extLst>
                    <a:ext uri="{9D8B030D-6E8A-4147-A177-3AD203B41FA5}">
                      <a16:colId xmlns:a16="http://schemas.microsoft.com/office/drawing/2014/main" val="20001"/>
                    </a:ext>
                  </a:extLst>
                </a:gridCol>
              </a:tblGrid>
              <a:tr h="324000">
                <a:tc gridSpan="2">
                  <a:txBody>
                    <a:bodyPr/>
                    <a:lstStyle/>
                    <a:p>
                      <a:pPr algn="l" fontAlgn="ctr">
                        <a:spcAft>
                          <a:spcPts val="0"/>
                        </a:spcAft>
                      </a:pPr>
                      <a:r>
                        <a:rPr lang="ja-JP" altLang="en-US"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砂糖入り飲料への課税の実施</a:t>
                      </a:r>
                      <a:endPar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hMerge="1">
                  <a:txBody>
                    <a:bodyPr/>
                    <a:lstStyle/>
                    <a:p>
                      <a:endParaRPr lang="en-US"/>
                    </a:p>
                  </a:txBody>
                  <a:tcPr/>
                </a:tc>
                <a:tc>
                  <a:txBody>
                    <a:bodyPr/>
                    <a:lstStyle/>
                    <a:p>
                      <a:pPr marL="0" indent="0" algn="ctr" fontAlgn="ctr" hangingPunct="0">
                        <a:spcAft>
                          <a:spcPts val="0"/>
                        </a:spcAft>
                        <a:buClr>
                          <a:srgbClr val="3D6AA7"/>
                        </a:buClr>
                        <a:buFontTx/>
                        <a:buNone/>
                      </a:pPr>
                      <a:r>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t>〇</a:t>
                      </a:r>
                      <a:endParaRPr lang="en-US" altLang="ja-JP" sz="1000" dirty="0">
                        <a:solidFill>
                          <a:schemeClr val="tx1"/>
                        </a:solidFill>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324000">
                <a:tc gridSpan="2">
                  <a:txBody>
                    <a:bodyPr/>
                    <a:lstStyle/>
                    <a:p>
                      <a:pPr algn="l" fontAlgn="ctr">
                        <a:spcAft>
                          <a:spcPts val="0"/>
                        </a:spcAft>
                      </a:pPr>
                      <a:r>
                        <a:rPr lang="ja-JP" altLang="en-US"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国家的な口腔保健政策・戦略・行動計画等の存在 </a:t>
                      </a:r>
                      <a:r>
                        <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ja-JP" altLang="en-US"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草案段階を含む。</a:t>
                      </a:r>
                      <a:r>
                        <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hMerge="1">
                  <a:txBody>
                    <a:bodyPr/>
                    <a:lstStyle/>
                    <a:p>
                      <a:endParaRPr lang="en-US"/>
                    </a:p>
                  </a:txBody>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mn-lt"/>
                          <a:ea typeface="+mn-ea"/>
                          <a:cs typeface="+mn-cs"/>
                        </a:rPr>
                        <a:t>〇</a:t>
                      </a:r>
                      <a:endParaRPr kumimoji="1" lang="en-US" altLang="ja-JP" sz="1000" b="0" i="0" u="none" strike="noStrike" kern="1200" cap="none" spc="0" normalizeH="0" baseline="0" noProof="0" dirty="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324000">
                <a:tc gridSpan="2">
                  <a:txBody>
                    <a:bodyPr/>
                    <a:lstStyle/>
                    <a:p>
                      <a:pPr algn="l" fontAlgn="ctr">
                        <a:spcAft>
                          <a:spcPts val="0"/>
                        </a:spcAft>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保健省における口腔保健の専門スタッフの存在</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hMerge="1">
                  <a:txBody>
                    <a:bodyPr/>
                    <a:lstStyle/>
                    <a:p>
                      <a:endParaRPr lang="en-US"/>
                    </a:p>
                  </a:txBody>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Arial"/>
                          <a:ea typeface="ＭＳ Ｐゴシック"/>
                          <a:cs typeface="+mn-cs"/>
                        </a:rPr>
                        <a:t>〇</a:t>
                      </a:r>
                      <a:endPar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324000">
                <a:tc gridSpan="2">
                  <a:txBody>
                    <a:bodyPr/>
                    <a:lstStyle/>
                    <a:p>
                      <a:pPr algn="l" fontAlgn="ctr">
                        <a:spcAft>
                          <a:spcPts val="0"/>
                        </a:spcAft>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公衆衛生部門のプライマリーケア施設における口腔疾患の発見、管理、治療のための処置の利用可能性（</a:t>
                      </a:r>
                      <a:r>
                        <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ADADA"/>
                    </a:solidFill>
                  </a:tcPr>
                </a:tc>
                <a:tc hMerge="1">
                  <a:txBody>
                    <a:bodyPr/>
                    <a:lstStyle/>
                    <a:p>
                      <a:endParaRPr lang="en-US"/>
                    </a:p>
                  </a:txBody>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endPar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269344105"/>
                  </a:ext>
                </a:extLst>
              </a:tr>
              <a:tr h="324000">
                <a:tc rowSpan="3">
                  <a:txBody>
                    <a:bodyPr/>
                    <a:lstStyle/>
                    <a:p>
                      <a:pPr algn="l" fontAlgn="ctr">
                        <a:spcAft>
                          <a:spcPts val="0"/>
                        </a:spcAft>
                      </a:pP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口腔疾患の早期発見のための口腔健診</a:t>
                      </a: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Arial"/>
                          <a:ea typeface="ＭＳ Ｐゴシック"/>
                          <a:cs typeface="+mn-cs"/>
                        </a:rPr>
                        <a:t>〇</a:t>
                      </a:r>
                      <a:endPar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044518901"/>
                  </a:ext>
                </a:extLst>
              </a:tr>
              <a:tr h="324000">
                <a:tc vMerge="1">
                  <a:txBody>
                    <a:bodyPr/>
                    <a:lstStyle/>
                    <a:p>
                      <a:pPr algn="l" fontAlgn="ctr">
                        <a:spcAft>
                          <a:spcPts val="0"/>
                        </a:spcAft>
                      </a:pP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救急的な口腔ケア及び痛み緩和のための緊急的な治療</a:t>
                      </a: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t>〇</a:t>
                      </a:r>
                      <a:endPar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110417534"/>
                  </a:ext>
                </a:extLst>
              </a:tr>
              <a:tr h="324000">
                <a:tc vMerge="1">
                  <a:txBody>
                    <a:bodyPr/>
                    <a:lstStyle/>
                    <a:p>
                      <a:pPr algn="l" fontAlgn="ctr">
                        <a:spcAft>
                          <a:spcPts val="0"/>
                        </a:spcAft>
                      </a:pP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既存の虫歯を治療するための基本的な歯科処置</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Arial"/>
                          <a:ea typeface="ＭＳ Ｐゴシック"/>
                          <a:cs typeface="+mn-cs"/>
                        </a:rPr>
                        <a:t>〇</a:t>
                      </a:r>
                      <a:endPar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806245387"/>
                  </a:ext>
                </a:extLst>
              </a:tr>
            </a:tbl>
          </a:graphicData>
        </a:graphic>
      </p:graphicFrame>
      <p:sp>
        <p:nvSpPr>
          <p:cNvPr id="16" name="テキスト ボックス 26">
            <a:extLst>
              <a:ext uri="{FF2B5EF4-FFF2-40B4-BE49-F238E27FC236}">
                <a16:creationId xmlns:a16="http://schemas.microsoft.com/office/drawing/2014/main" id="{294B88B2-89DE-48A8-8219-5C4BC34AB092}"/>
              </a:ext>
            </a:extLst>
          </p:cNvPr>
          <p:cNvSpPr txBox="1"/>
          <p:nvPr/>
        </p:nvSpPr>
        <p:spPr>
          <a:xfrm>
            <a:off x="6441844" y="6259585"/>
            <a:ext cx="2615612"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）必要としている患者の</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50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％以上に到達しているか否か</a:t>
            </a:r>
          </a:p>
        </p:txBody>
      </p:sp>
    </p:spTree>
    <p:extLst>
      <p:ext uri="{BB962C8B-B14F-4D97-AF65-F5344CB8AC3E}">
        <p14:creationId xmlns:p14="http://schemas.microsoft.com/office/powerpoint/2010/main" val="42160428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サウジアラビア／</a:t>
            </a:r>
            <a:r>
              <a:rPr lang="en-US" altLang="ja-JP" dirty="0"/>
              <a:t>G20</a:t>
            </a:r>
            <a:r>
              <a:rPr lang="ja-JP" altLang="en-US" dirty="0" err="1"/>
              <a:t>での</a:t>
            </a:r>
            <a:r>
              <a:rPr lang="ja-JP" altLang="en-US" dirty="0"/>
              <a:t>定量データ比較</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健康水準・医療水準を示す主な指標</a:t>
            </a:r>
          </a:p>
        </p:txBody>
      </p:sp>
      <p:pic>
        <p:nvPicPr>
          <p:cNvPr id="38936" name="AutoShape 1" descr="南アフリカ共和国の旗">
            <a:hlinkClick r:id="rId2" tooltip="南アフリカ共和国の旗"/>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0025" y="1296070"/>
            <a:ext cx="346669" cy="161925"/>
          </a:xfrm>
          <a:prstGeom prst="rect">
            <a:avLst/>
          </a:prstGeom>
          <a:noFill/>
          <a:extLst>
            <a:ext uri="{909E8E84-426E-40DD-AFC4-6F175D3DCCD1}">
              <a14:hiddenFill xmlns:a14="http://schemas.microsoft.com/office/drawing/2010/main">
                <a:solidFill>
                  <a:srgbClr val="FFFFFF"/>
                </a:solidFill>
              </a14:hiddenFill>
            </a:ext>
          </a:extLst>
        </p:spPr>
      </p:pic>
      <p:pic>
        <p:nvPicPr>
          <p:cNvPr id="38935" name="AutoShape 2" descr="オーストラリアの旗">
            <a:hlinkClick r:id="rId4" tooltip="オーストラリアの旗"/>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0025" y="1296070"/>
            <a:ext cx="346669" cy="123825"/>
          </a:xfrm>
          <a:prstGeom prst="rect">
            <a:avLst/>
          </a:prstGeom>
          <a:noFill/>
          <a:extLst>
            <a:ext uri="{909E8E84-426E-40DD-AFC4-6F175D3DCCD1}">
              <a14:hiddenFill xmlns:a14="http://schemas.microsoft.com/office/drawing/2010/main">
                <a:solidFill>
                  <a:srgbClr val="FFFFFF"/>
                </a:solidFill>
              </a14:hiddenFill>
            </a:ext>
          </a:extLst>
        </p:spPr>
      </p:pic>
      <p:pic>
        <p:nvPicPr>
          <p:cNvPr id="38934" name="AutoShape 3" descr="欧州連合の旗">
            <a:hlinkClick r:id="rId6" tooltip="欧州連合の旗"/>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0025" y="1296070"/>
            <a:ext cx="346669" cy="161925"/>
          </a:xfrm>
          <a:prstGeom prst="rect">
            <a:avLst/>
          </a:prstGeom>
          <a:noFill/>
          <a:extLst>
            <a:ext uri="{909E8E84-426E-40DD-AFC4-6F175D3DCCD1}">
              <a14:hiddenFill xmlns:a14="http://schemas.microsoft.com/office/drawing/2010/main">
                <a:solidFill>
                  <a:srgbClr val="FFFFFF"/>
                </a:solidFill>
              </a14:hiddenFill>
            </a:ext>
          </a:extLst>
        </p:spPr>
      </p:pic>
      <p:pic>
        <p:nvPicPr>
          <p:cNvPr id="38933" name="AutoShape 4" descr="フランスの旗">
            <a:hlinkClick r:id="rId7" tooltip="フランスの旗"/>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0025" y="1296070"/>
            <a:ext cx="346669" cy="161925"/>
          </a:xfrm>
          <a:prstGeom prst="rect">
            <a:avLst/>
          </a:prstGeom>
          <a:noFill/>
          <a:extLst>
            <a:ext uri="{909E8E84-426E-40DD-AFC4-6F175D3DCCD1}">
              <a14:hiddenFill xmlns:a14="http://schemas.microsoft.com/office/drawing/2010/main">
                <a:solidFill>
                  <a:srgbClr val="FFFFFF"/>
                </a:solidFill>
              </a14:hiddenFill>
            </a:ext>
          </a:extLst>
        </p:spPr>
      </p:pic>
      <p:pic>
        <p:nvPicPr>
          <p:cNvPr id="38932" name="AutoShape 5" descr="ドイツの旗">
            <a:hlinkClick r:id="rId8" tooltip="ドイツの旗"/>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00025" y="1296070"/>
            <a:ext cx="346669" cy="142875"/>
          </a:xfrm>
          <a:prstGeom prst="rect">
            <a:avLst/>
          </a:prstGeom>
          <a:noFill/>
          <a:extLst>
            <a:ext uri="{909E8E84-426E-40DD-AFC4-6F175D3DCCD1}">
              <a14:hiddenFill xmlns:a14="http://schemas.microsoft.com/office/drawing/2010/main">
                <a:solidFill>
                  <a:srgbClr val="FFFFFF"/>
                </a:solidFill>
              </a14:hiddenFill>
            </a:ext>
          </a:extLst>
        </p:spPr>
      </p:pic>
      <p:pic>
        <p:nvPicPr>
          <p:cNvPr id="38931" name="AutoShape 6" descr="イタリアの旗">
            <a:hlinkClick r:id="rId10" tooltip="イタリアの旗"/>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0025" y="1296070"/>
            <a:ext cx="346669" cy="161925"/>
          </a:xfrm>
          <a:prstGeom prst="rect">
            <a:avLst/>
          </a:prstGeom>
          <a:noFill/>
          <a:extLst>
            <a:ext uri="{909E8E84-426E-40DD-AFC4-6F175D3DCCD1}">
              <a14:hiddenFill xmlns:a14="http://schemas.microsoft.com/office/drawing/2010/main">
                <a:solidFill>
                  <a:srgbClr val="FFFFFF"/>
                </a:solidFill>
              </a14:hiddenFill>
            </a:ext>
          </a:extLst>
        </p:spPr>
      </p:pic>
      <p:pic>
        <p:nvPicPr>
          <p:cNvPr id="38930" name="AutoShape 7" descr="イギリスの旗">
            <a:hlinkClick r:id="rId11" tooltip="イギリスの旗"/>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0025" y="1296070"/>
            <a:ext cx="346669" cy="123825"/>
          </a:xfrm>
          <a:prstGeom prst="rect">
            <a:avLst/>
          </a:prstGeom>
          <a:noFill/>
          <a:extLst>
            <a:ext uri="{909E8E84-426E-40DD-AFC4-6F175D3DCCD1}">
              <a14:hiddenFill xmlns:a14="http://schemas.microsoft.com/office/drawing/2010/main">
                <a:solidFill>
                  <a:srgbClr val="FFFFFF"/>
                </a:solidFill>
              </a14:hiddenFill>
            </a:ext>
          </a:extLst>
        </p:spPr>
      </p:pic>
      <p:pic>
        <p:nvPicPr>
          <p:cNvPr id="38929" name="AutoShape 8" descr="ロシアの旗">
            <a:hlinkClick r:id="rId12" tooltip="ロシアの旗"/>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0025" y="1296070"/>
            <a:ext cx="346669" cy="161925"/>
          </a:xfrm>
          <a:prstGeom prst="rect">
            <a:avLst/>
          </a:prstGeom>
          <a:noFill/>
          <a:extLst>
            <a:ext uri="{909E8E84-426E-40DD-AFC4-6F175D3DCCD1}">
              <a14:hiddenFill xmlns:a14="http://schemas.microsoft.com/office/drawing/2010/main">
                <a:solidFill>
                  <a:srgbClr val="FFFFFF"/>
                </a:solidFill>
              </a14:hiddenFill>
            </a:ext>
          </a:extLst>
        </p:spPr>
      </p:pic>
      <p:pic>
        <p:nvPicPr>
          <p:cNvPr id="38928" name="AutoShape 9" descr="トルコの旗">
            <a:hlinkClick r:id="rId13" tooltip="トルコの旗"/>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0025" y="1296070"/>
            <a:ext cx="346669" cy="161925"/>
          </a:xfrm>
          <a:prstGeom prst="rect">
            <a:avLst/>
          </a:prstGeom>
          <a:noFill/>
          <a:extLst>
            <a:ext uri="{909E8E84-426E-40DD-AFC4-6F175D3DCCD1}">
              <a14:hiddenFill xmlns:a14="http://schemas.microsoft.com/office/drawing/2010/main">
                <a:solidFill>
                  <a:srgbClr val="FFFFFF"/>
                </a:solidFill>
              </a14:hiddenFill>
            </a:ext>
          </a:extLst>
        </p:spPr>
      </p:pic>
      <p:pic>
        <p:nvPicPr>
          <p:cNvPr id="38927" name="AutoShape 10" descr="サウジアラビアの旗">
            <a:hlinkClick r:id="rId14" tooltip="サウジアラビアの旗"/>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0025" y="1296070"/>
            <a:ext cx="346669" cy="161925"/>
          </a:xfrm>
          <a:prstGeom prst="rect">
            <a:avLst/>
          </a:prstGeom>
          <a:noFill/>
          <a:extLst>
            <a:ext uri="{909E8E84-426E-40DD-AFC4-6F175D3DCCD1}">
              <a14:hiddenFill xmlns:a14="http://schemas.microsoft.com/office/drawing/2010/main">
                <a:solidFill>
                  <a:srgbClr val="FFFFFF"/>
                </a:solidFill>
              </a14:hiddenFill>
            </a:ext>
          </a:extLst>
        </p:spPr>
      </p:pic>
      <p:pic>
        <p:nvPicPr>
          <p:cNvPr id="38926" name="AutoShape 11" descr="カナダの旗">
            <a:hlinkClick r:id="rId15" tooltip="カナダの旗"/>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0025" y="1296070"/>
            <a:ext cx="346669" cy="123825"/>
          </a:xfrm>
          <a:prstGeom prst="rect">
            <a:avLst/>
          </a:prstGeom>
          <a:noFill/>
          <a:extLst>
            <a:ext uri="{909E8E84-426E-40DD-AFC4-6F175D3DCCD1}">
              <a14:hiddenFill xmlns:a14="http://schemas.microsoft.com/office/drawing/2010/main">
                <a:solidFill>
                  <a:srgbClr val="FFFFFF"/>
                </a:solidFill>
              </a14:hiddenFill>
            </a:ext>
          </a:extLst>
        </p:spPr>
      </p:pic>
      <p:pic>
        <p:nvPicPr>
          <p:cNvPr id="38925" name="AutoShape 12" descr="メキシコの旗">
            <a:hlinkClick r:id="rId16" tooltip="メキシコの旗"/>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200025" y="1296070"/>
            <a:ext cx="346669" cy="133350"/>
          </a:xfrm>
          <a:prstGeom prst="rect">
            <a:avLst/>
          </a:prstGeom>
          <a:noFill/>
          <a:extLst>
            <a:ext uri="{909E8E84-426E-40DD-AFC4-6F175D3DCCD1}">
              <a14:hiddenFill xmlns:a14="http://schemas.microsoft.com/office/drawing/2010/main">
                <a:solidFill>
                  <a:srgbClr val="FFFFFF"/>
                </a:solidFill>
              </a14:hiddenFill>
            </a:ext>
          </a:extLst>
        </p:spPr>
      </p:pic>
      <p:pic>
        <p:nvPicPr>
          <p:cNvPr id="40985" name="AutoShape 1" descr="南アフリカ共和国の旗">
            <a:hlinkClick r:id="rId2" tooltip="南アフリカ共和国の旗"/>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65325" y="909638"/>
            <a:ext cx="238125" cy="161925"/>
          </a:xfrm>
          <a:prstGeom prst="rect">
            <a:avLst/>
          </a:prstGeom>
          <a:noFill/>
          <a:extLst>
            <a:ext uri="{909E8E84-426E-40DD-AFC4-6F175D3DCCD1}">
              <a14:hiddenFill xmlns:a14="http://schemas.microsoft.com/office/drawing/2010/main">
                <a:solidFill>
                  <a:srgbClr val="FFFFFF"/>
                </a:solidFill>
              </a14:hiddenFill>
            </a:ext>
          </a:extLst>
        </p:spPr>
      </p:pic>
      <p:pic>
        <p:nvPicPr>
          <p:cNvPr id="40984" name="AutoShape 2" descr="オーストラリアの旗">
            <a:hlinkClick r:id="rId4" tooltip="オーストラリアの旗"/>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65325" y="909638"/>
            <a:ext cx="238125" cy="123825"/>
          </a:xfrm>
          <a:prstGeom prst="rect">
            <a:avLst/>
          </a:prstGeom>
          <a:noFill/>
          <a:extLst>
            <a:ext uri="{909E8E84-426E-40DD-AFC4-6F175D3DCCD1}">
              <a14:hiddenFill xmlns:a14="http://schemas.microsoft.com/office/drawing/2010/main">
                <a:solidFill>
                  <a:srgbClr val="FFFFFF"/>
                </a:solidFill>
              </a14:hiddenFill>
            </a:ext>
          </a:extLst>
        </p:spPr>
      </p:pic>
      <p:pic>
        <p:nvPicPr>
          <p:cNvPr id="40983" name="AutoShape 3" descr="欧州連合の旗">
            <a:hlinkClick r:id="rId6" tooltip="欧州連合の旗"/>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65325" y="909638"/>
            <a:ext cx="238125" cy="161925"/>
          </a:xfrm>
          <a:prstGeom prst="rect">
            <a:avLst/>
          </a:prstGeom>
          <a:noFill/>
          <a:extLst>
            <a:ext uri="{909E8E84-426E-40DD-AFC4-6F175D3DCCD1}">
              <a14:hiddenFill xmlns:a14="http://schemas.microsoft.com/office/drawing/2010/main">
                <a:solidFill>
                  <a:srgbClr val="FFFFFF"/>
                </a:solidFill>
              </a14:hiddenFill>
            </a:ext>
          </a:extLst>
        </p:spPr>
      </p:pic>
      <p:pic>
        <p:nvPicPr>
          <p:cNvPr id="40982" name="AutoShape 4" descr="フランスの旗">
            <a:hlinkClick r:id="rId7" tooltip="フランスの旗"/>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65325" y="909638"/>
            <a:ext cx="238125" cy="161925"/>
          </a:xfrm>
          <a:prstGeom prst="rect">
            <a:avLst/>
          </a:prstGeom>
          <a:noFill/>
          <a:extLst>
            <a:ext uri="{909E8E84-426E-40DD-AFC4-6F175D3DCCD1}">
              <a14:hiddenFill xmlns:a14="http://schemas.microsoft.com/office/drawing/2010/main">
                <a:solidFill>
                  <a:srgbClr val="FFFFFF"/>
                </a:solidFill>
              </a14:hiddenFill>
            </a:ext>
          </a:extLst>
        </p:spPr>
      </p:pic>
      <p:pic>
        <p:nvPicPr>
          <p:cNvPr id="40981" name="AutoShape 5" descr="ドイツの旗">
            <a:hlinkClick r:id="rId8" tooltip="ドイツの旗"/>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965325" y="909638"/>
            <a:ext cx="238125" cy="142875"/>
          </a:xfrm>
          <a:prstGeom prst="rect">
            <a:avLst/>
          </a:prstGeom>
          <a:noFill/>
          <a:extLst>
            <a:ext uri="{909E8E84-426E-40DD-AFC4-6F175D3DCCD1}">
              <a14:hiddenFill xmlns:a14="http://schemas.microsoft.com/office/drawing/2010/main">
                <a:solidFill>
                  <a:srgbClr val="FFFFFF"/>
                </a:solidFill>
              </a14:hiddenFill>
            </a:ext>
          </a:extLst>
        </p:spPr>
      </p:pic>
      <p:pic>
        <p:nvPicPr>
          <p:cNvPr id="40980" name="AutoShape 6" descr="イタリアの旗">
            <a:hlinkClick r:id="rId10" tooltip="イタリアの旗"/>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65325" y="909638"/>
            <a:ext cx="238125" cy="161925"/>
          </a:xfrm>
          <a:prstGeom prst="rect">
            <a:avLst/>
          </a:prstGeom>
          <a:noFill/>
          <a:extLst>
            <a:ext uri="{909E8E84-426E-40DD-AFC4-6F175D3DCCD1}">
              <a14:hiddenFill xmlns:a14="http://schemas.microsoft.com/office/drawing/2010/main">
                <a:solidFill>
                  <a:srgbClr val="FFFFFF"/>
                </a:solidFill>
              </a14:hiddenFill>
            </a:ext>
          </a:extLst>
        </p:spPr>
      </p:pic>
      <p:pic>
        <p:nvPicPr>
          <p:cNvPr id="40979" name="AutoShape 7" descr="イギリスの旗">
            <a:hlinkClick r:id="rId11" tooltip="イギリスの旗"/>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65325" y="909638"/>
            <a:ext cx="238125" cy="123825"/>
          </a:xfrm>
          <a:prstGeom prst="rect">
            <a:avLst/>
          </a:prstGeom>
          <a:noFill/>
          <a:extLst>
            <a:ext uri="{909E8E84-426E-40DD-AFC4-6F175D3DCCD1}">
              <a14:hiddenFill xmlns:a14="http://schemas.microsoft.com/office/drawing/2010/main">
                <a:solidFill>
                  <a:srgbClr val="FFFFFF"/>
                </a:solidFill>
              </a14:hiddenFill>
            </a:ext>
          </a:extLst>
        </p:spPr>
      </p:pic>
      <p:pic>
        <p:nvPicPr>
          <p:cNvPr id="40978" name="AutoShape 8" descr="ロシアの旗">
            <a:hlinkClick r:id="rId12" tooltip="ロシアの旗"/>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65325" y="909638"/>
            <a:ext cx="238125" cy="161925"/>
          </a:xfrm>
          <a:prstGeom prst="rect">
            <a:avLst/>
          </a:prstGeom>
          <a:noFill/>
          <a:extLst>
            <a:ext uri="{909E8E84-426E-40DD-AFC4-6F175D3DCCD1}">
              <a14:hiddenFill xmlns:a14="http://schemas.microsoft.com/office/drawing/2010/main">
                <a:solidFill>
                  <a:srgbClr val="FFFFFF"/>
                </a:solidFill>
              </a14:hiddenFill>
            </a:ext>
          </a:extLst>
        </p:spPr>
      </p:pic>
      <p:pic>
        <p:nvPicPr>
          <p:cNvPr id="40977" name="AutoShape 9" descr="トルコの旗">
            <a:hlinkClick r:id="rId13" tooltip="トルコの旗"/>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65325" y="909638"/>
            <a:ext cx="238125" cy="161925"/>
          </a:xfrm>
          <a:prstGeom prst="rect">
            <a:avLst/>
          </a:prstGeom>
          <a:noFill/>
          <a:extLst>
            <a:ext uri="{909E8E84-426E-40DD-AFC4-6F175D3DCCD1}">
              <a14:hiddenFill xmlns:a14="http://schemas.microsoft.com/office/drawing/2010/main">
                <a:solidFill>
                  <a:srgbClr val="FFFFFF"/>
                </a:solidFill>
              </a14:hiddenFill>
            </a:ext>
          </a:extLst>
        </p:spPr>
      </p:pic>
      <p:pic>
        <p:nvPicPr>
          <p:cNvPr id="40976" name="AutoShape 10" descr="サウジアラビアの旗">
            <a:hlinkClick r:id="rId14" tooltip="サウジアラビアの旗"/>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65325" y="909638"/>
            <a:ext cx="238125" cy="161925"/>
          </a:xfrm>
          <a:prstGeom prst="rect">
            <a:avLst/>
          </a:prstGeom>
          <a:noFill/>
          <a:extLst>
            <a:ext uri="{909E8E84-426E-40DD-AFC4-6F175D3DCCD1}">
              <a14:hiddenFill xmlns:a14="http://schemas.microsoft.com/office/drawing/2010/main">
                <a:solidFill>
                  <a:srgbClr val="FFFFFF"/>
                </a:solidFill>
              </a14:hiddenFill>
            </a:ext>
          </a:extLst>
        </p:spPr>
      </p:pic>
      <p:pic>
        <p:nvPicPr>
          <p:cNvPr id="40975" name="AutoShape 11" descr="カナダの旗">
            <a:hlinkClick r:id="rId15" tooltip="カナダの旗"/>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65325" y="909638"/>
            <a:ext cx="238125" cy="123825"/>
          </a:xfrm>
          <a:prstGeom prst="rect">
            <a:avLst/>
          </a:prstGeom>
          <a:noFill/>
          <a:extLst>
            <a:ext uri="{909E8E84-426E-40DD-AFC4-6F175D3DCCD1}">
              <a14:hiddenFill xmlns:a14="http://schemas.microsoft.com/office/drawing/2010/main">
                <a:solidFill>
                  <a:srgbClr val="FFFFFF"/>
                </a:solidFill>
              </a14:hiddenFill>
            </a:ext>
          </a:extLst>
        </p:spPr>
      </p:pic>
      <p:pic>
        <p:nvPicPr>
          <p:cNvPr id="40974" name="AutoShape 12" descr="メキシコの旗">
            <a:hlinkClick r:id="rId16" tooltip="メキシコの旗"/>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965325" y="909638"/>
            <a:ext cx="238125" cy="1333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表 4"/>
          <p:cNvGraphicFramePr>
            <a:graphicFrameLocks noGrp="1"/>
          </p:cNvGraphicFramePr>
          <p:nvPr>
            <p:extLst>
              <p:ext uri="{D42A27DB-BD31-4B8C-83A1-F6EECF244321}">
                <p14:modId xmlns:p14="http://schemas.microsoft.com/office/powerpoint/2010/main" val="3397262459"/>
              </p:ext>
            </p:extLst>
          </p:nvPr>
        </p:nvGraphicFramePr>
        <p:xfrm>
          <a:off x="200026" y="1124744"/>
          <a:ext cx="9501317" cy="5211681"/>
        </p:xfrm>
        <a:graphic>
          <a:graphicData uri="http://schemas.openxmlformats.org/drawingml/2006/table">
            <a:tbl>
              <a:tblPr>
                <a:tableStyleId>{5C22544A-7EE6-4342-B048-85BDC9FD1C3A}</a:tableStyleId>
              </a:tblPr>
              <a:tblGrid>
                <a:gridCol w="1222938">
                  <a:extLst>
                    <a:ext uri="{9D8B030D-6E8A-4147-A177-3AD203B41FA5}">
                      <a16:colId xmlns:a16="http://schemas.microsoft.com/office/drawing/2014/main" val="20000"/>
                    </a:ext>
                  </a:extLst>
                </a:gridCol>
                <a:gridCol w="379219">
                  <a:extLst>
                    <a:ext uri="{9D8B030D-6E8A-4147-A177-3AD203B41FA5}">
                      <a16:colId xmlns:a16="http://schemas.microsoft.com/office/drawing/2014/main" val="20001"/>
                    </a:ext>
                  </a:extLst>
                </a:gridCol>
                <a:gridCol w="379219">
                  <a:extLst>
                    <a:ext uri="{9D8B030D-6E8A-4147-A177-3AD203B41FA5}">
                      <a16:colId xmlns:a16="http://schemas.microsoft.com/office/drawing/2014/main" val="20002"/>
                    </a:ext>
                  </a:extLst>
                </a:gridCol>
                <a:gridCol w="379219">
                  <a:extLst>
                    <a:ext uri="{9D8B030D-6E8A-4147-A177-3AD203B41FA5}">
                      <a16:colId xmlns:a16="http://schemas.microsoft.com/office/drawing/2014/main" val="20003"/>
                    </a:ext>
                  </a:extLst>
                </a:gridCol>
                <a:gridCol w="379219">
                  <a:extLst>
                    <a:ext uri="{9D8B030D-6E8A-4147-A177-3AD203B41FA5}">
                      <a16:colId xmlns:a16="http://schemas.microsoft.com/office/drawing/2014/main" val="20004"/>
                    </a:ext>
                  </a:extLst>
                </a:gridCol>
                <a:gridCol w="379219">
                  <a:extLst>
                    <a:ext uri="{9D8B030D-6E8A-4147-A177-3AD203B41FA5}">
                      <a16:colId xmlns:a16="http://schemas.microsoft.com/office/drawing/2014/main" val="20005"/>
                    </a:ext>
                  </a:extLst>
                </a:gridCol>
                <a:gridCol w="379219">
                  <a:extLst>
                    <a:ext uri="{9D8B030D-6E8A-4147-A177-3AD203B41FA5}">
                      <a16:colId xmlns:a16="http://schemas.microsoft.com/office/drawing/2014/main" val="20006"/>
                    </a:ext>
                  </a:extLst>
                </a:gridCol>
                <a:gridCol w="915355">
                  <a:extLst>
                    <a:ext uri="{9D8B030D-6E8A-4147-A177-3AD203B41FA5}">
                      <a16:colId xmlns:a16="http://schemas.microsoft.com/office/drawing/2014/main" val="20007"/>
                    </a:ext>
                  </a:extLst>
                </a:gridCol>
                <a:gridCol w="960187">
                  <a:extLst>
                    <a:ext uri="{9D8B030D-6E8A-4147-A177-3AD203B41FA5}">
                      <a16:colId xmlns:a16="http://schemas.microsoft.com/office/drawing/2014/main" val="20008"/>
                    </a:ext>
                  </a:extLst>
                </a:gridCol>
                <a:gridCol w="596919">
                  <a:extLst>
                    <a:ext uri="{9D8B030D-6E8A-4147-A177-3AD203B41FA5}">
                      <a16:colId xmlns:a16="http://schemas.microsoft.com/office/drawing/2014/main" val="20009"/>
                    </a:ext>
                  </a:extLst>
                </a:gridCol>
                <a:gridCol w="596919">
                  <a:extLst>
                    <a:ext uri="{9D8B030D-6E8A-4147-A177-3AD203B41FA5}">
                      <a16:colId xmlns:a16="http://schemas.microsoft.com/office/drawing/2014/main" val="20010"/>
                    </a:ext>
                  </a:extLst>
                </a:gridCol>
                <a:gridCol w="500359">
                  <a:extLst>
                    <a:ext uri="{9D8B030D-6E8A-4147-A177-3AD203B41FA5}">
                      <a16:colId xmlns:a16="http://schemas.microsoft.com/office/drawing/2014/main" val="20011"/>
                    </a:ext>
                  </a:extLst>
                </a:gridCol>
                <a:gridCol w="500359">
                  <a:extLst>
                    <a:ext uri="{9D8B030D-6E8A-4147-A177-3AD203B41FA5}">
                      <a16:colId xmlns:a16="http://schemas.microsoft.com/office/drawing/2014/main" val="20012"/>
                    </a:ext>
                  </a:extLst>
                </a:gridCol>
                <a:gridCol w="500359">
                  <a:extLst>
                    <a:ext uri="{9D8B030D-6E8A-4147-A177-3AD203B41FA5}">
                      <a16:colId xmlns:a16="http://schemas.microsoft.com/office/drawing/2014/main" val="20013"/>
                    </a:ext>
                  </a:extLst>
                </a:gridCol>
                <a:gridCol w="477536">
                  <a:extLst>
                    <a:ext uri="{9D8B030D-6E8A-4147-A177-3AD203B41FA5}">
                      <a16:colId xmlns:a16="http://schemas.microsoft.com/office/drawing/2014/main" val="20014"/>
                    </a:ext>
                  </a:extLst>
                </a:gridCol>
                <a:gridCol w="477536">
                  <a:extLst>
                    <a:ext uri="{9D8B030D-6E8A-4147-A177-3AD203B41FA5}">
                      <a16:colId xmlns:a16="http://schemas.microsoft.com/office/drawing/2014/main" val="20015"/>
                    </a:ext>
                  </a:extLst>
                </a:gridCol>
                <a:gridCol w="477536">
                  <a:extLst>
                    <a:ext uri="{9D8B030D-6E8A-4147-A177-3AD203B41FA5}">
                      <a16:colId xmlns:a16="http://schemas.microsoft.com/office/drawing/2014/main" val="20016"/>
                    </a:ext>
                  </a:extLst>
                </a:gridCol>
              </a:tblGrid>
              <a:tr h="624304">
                <a:tc row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国名</a:t>
                      </a:r>
                    </a:p>
                  </a:txBody>
                  <a:tcPr marL="36000" marR="36000" marT="0" marB="0" anchor="ctr">
                    <a:solidFill>
                      <a:srgbClr val="3D6AA7"/>
                    </a:solidFill>
                  </a:tcPr>
                </a:tc>
                <a:tc gridSpan="3">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平均寿命（歳）</a:t>
                      </a:r>
                    </a:p>
                  </a:txBody>
                  <a:tcPr marL="36000" marR="36000" marT="0" marB="0" anchor="ctr">
                    <a:solidFill>
                      <a:srgbClr val="3D6AA7"/>
                    </a:solidFill>
                  </a:tcPr>
                </a:tc>
                <a:tc hMerge="1">
                  <a:txBody>
                    <a:bodyPr/>
                    <a:lstStyle/>
                    <a:p>
                      <a:endParaRPr kumimoji="1" lang="ja-JP" altLang="en-US"/>
                    </a:p>
                  </a:txBody>
                  <a:tcPr/>
                </a:tc>
                <a:tc hMerge="1">
                  <a:txBody>
                    <a:bodyPr/>
                    <a:lstStyle/>
                    <a:p>
                      <a:endParaRPr kumimoji="1" lang="ja-JP" altLang="en-US"/>
                    </a:p>
                  </a:txBody>
                  <a:tcPr/>
                </a:tc>
                <a:tc gridSpan="3">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健康寿命（歳） </a:t>
                      </a:r>
                    </a:p>
                  </a:txBody>
                  <a:tcPr marL="36000" marR="36000" marT="0" marB="0" anchor="ctr">
                    <a:solidFill>
                      <a:srgbClr val="3D6AA7"/>
                    </a:solidFill>
                  </a:tcPr>
                </a:tc>
                <a:tc hMerge="1">
                  <a:txBody>
                    <a:bodyPr/>
                    <a:lstStyle/>
                    <a:p>
                      <a:endParaRPr kumimoji="1" lang="ja-JP" altLang="en-US"/>
                    </a:p>
                  </a:txBody>
                  <a:tcPr/>
                </a:tc>
                <a:tc hMerge="1">
                  <a:txBody>
                    <a:bodyPr/>
                    <a:lstStyle/>
                    <a:p>
                      <a:endParaRPr kumimoji="1" lang="ja-JP" altLang="en-US"/>
                    </a:p>
                  </a:txBody>
                  <a:tcPr/>
                </a:tc>
                <a:tc row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5</a:t>
                      </a: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歳以下の乳幼児死亡率（千人当たり、人）</a:t>
                      </a:r>
                    </a:p>
                  </a:txBody>
                  <a:tcPr marL="36000" marR="36000" marT="0" marB="0" anchor="ctr">
                    <a:solidFill>
                      <a:srgbClr val="3D6AA7"/>
                    </a:solidFill>
                  </a:tcPr>
                </a:tc>
                <a:tc row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zh-TW"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妊産婦</a:t>
                      </a:r>
                      <a:endParaRPr kumimoji="1" lang="en-US" altLang="zh-TW" sz="1200" b="0" kern="1200" dirty="0">
                        <a:solidFill>
                          <a:schemeClr val="bg1"/>
                        </a:solidFill>
                        <a:latin typeface="HGP創英角ｺﾞｼｯｸUB" panose="020B0900000000000000" pitchFamily="50" charset="-128"/>
                        <a:ea typeface="HGP創英角ｺﾞｼｯｸUB" panose="020B0900000000000000" pitchFamily="50" charset="-128"/>
                        <a:cs typeface="+mn-cs"/>
                      </a:endParaRPr>
                    </a:p>
                    <a:p>
                      <a:pPr marL="0" marR="0" indent="0" algn="ctr" defTabSz="914400" rtl="0" eaLnBrk="1" fontAlgn="ctr" latinLnBrk="0" hangingPunct="1">
                        <a:lnSpc>
                          <a:spcPct val="100000"/>
                        </a:lnSpc>
                        <a:spcBef>
                          <a:spcPts val="0"/>
                        </a:spcBef>
                        <a:spcAft>
                          <a:spcPts val="0"/>
                        </a:spcAft>
                        <a:buClrTx/>
                        <a:buSzTx/>
                        <a:buFontTx/>
                        <a:buNone/>
                        <a:tabLst/>
                        <a:defRPr/>
                      </a:pPr>
                      <a:r>
                        <a:rPr kumimoji="1" lang="zh-TW"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死亡率 </a:t>
                      </a: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a:t>
                      </a:r>
                      <a:r>
                        <a:rPr kumimoji="1" lang="en-US" altLang="ja-JP"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10</a:t>
                      </a: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万人当たり、人）</a:t>
                      </a:r>
                      <a:endParaRPr kumimoji="1" lang="zh-TW"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endParaRPr>
                    </a:p>
                  </a:txBody>
                  <a:tcPr marL="36000" marR="36000" marT="0" marB="0" anchor="ctr">
                    <a:solidFill>
                      <a:srgbClr val="3D6AA7"/>
                    </a:solidFill>
                  </a:tcPr>
                </a:tc>
                <a:tc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18</a:t>
                      </a: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歳以上の人口に占める高血圧患者の割合 （</a:t>
                      </a:r>
                      <a:r>
                        <a:rPr kumimoji="1" lang="en-US" altLang="ja-JP"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a:t>
                      </a: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a:t>
                      </a:r>
                    </a:p>
                  </a:txBody>
                  <a:tcPr marL="36000" marR="36000" marT="0" marB="0" anchor="ctr">
                    <a:solidFill>
                      <a:srgbClr val="3D6AA7"/>
                    </a:solidFill>
                  </a:tcPr>
                </a:tc>
                <a:tc hMerge="1">
                  <a:txBody>
                    <a:bodyPr/>
                    <a:lstStyle/>
                    <a:p>
                      <a:endParaRPr kumimoji="1" lang="ja-JP" altLang="en-US"/>
                    </a:p>
                  </a:txBody>
                  <a:tcPr/>
                </a:tc>
                <a:tc gridSpan="3">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18</a:t>
                      </a: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歳以上の人口に占める肥満の人の割合 （</a:t>
                      </a:r>
                      <a:r>
                        <a:rPr kumimoji="1" lang="en-US" altLang="ja-JP"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a:t>
                      </a: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a:t>
                      </a:r>
                    </a:p>
                  </a:txBody>
                  <a:tcPr marL="36000" marR="36000" marT="0" marB="0" anchor="ctr">
                    <a:solidFill>
                      <a:srgbClr val="3D6AA7"/>
                    </a:solidFill>
                  </a:tcPr>
                </a:tc>
                <a:tc hMerge="1">
                  <a:txBody>
                    <a:bodyPr/>
                    <a:lstStyle/>
                    <a:p>
                      <a:endParaRPr kumimoji="1" lang="ja-JP" altLang="en-US"/>
                    </a:p>
                  </a:txBody>
                  <a:tcPr/>
                </a:tc>
                <a:tc hMerge="1">
                  <a:txBody>
                    <a:bodyPr/>
                    <a:lstStyle/>
                    <a:p>
                      <a:endParaRPr kumimoji="1" lang="ja-JP" altLang="en-US"/>
                    </a:p>
                  </a:txBody>
                  <a:tcPr/>
                </a:tc>
                <a:tc gridSpan="3">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15</a:t>
                      </a: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歳以上の人口に占める喫煙者の割合（</a:t>
                      </a:r>
                      <a:r>
                        <a:rPr kumimoji="1" lang="en-US" altLang="ja-JP"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a:t>
                      </a: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a:t>
                      </a:r>
                    </a:p>
                  </a:txBody>
                  <a:tcPr marL="36000" marR="36000" marT="0" marB="0" anchor="ctr">
                    <a:solidFill>
                      <a:srgbClr val="3D6AA7"/>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0"/>
                  </a:ext>
                </a:extLst>
              </a:tr>
              <a:tr h="416203">
                <a:tc v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endParaRPr>
                    </a:p>
                  </a:txBody>
                  <a:tcPr marL="36000" marR="36000" marT="0" marB="0" anchor="c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合計</a:t>
                      </a:r>
                    </a:p>
                  </a:txBody>
                  <a:tcPr marL="36000" marR="36000" marT="0" marB="0" anchor="c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男性</a:t>
                      </a:r>
                    </a:p>
                  </a:txBody>
                  <a:tcPr marL="36000" marR="36000" marT="0" marB="0" anchor="c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女性</a:t>
                      </a:r>
                    </a:p>
                  </a:txBody>
                  <a:tcPr marL="36000" marR="36000" marT="0" marB="0" anchor="c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合計</a:t>
                      </a:r>
                    </a:p>
                  </a:txBody>
                  <a:tcPr marL="36000" marR="36000" marT="0" marB="0" anchor="c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男性</a:t>
                      </a:r>
                    </a:p>
                  </a:txBody>
                  <a:tcPr marL="36000" marR="36000" marT="0" marB="0" anchor="c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女性</a:t>
                      </a:r>
                    </a:p>
                  </a:txBody>
                  <a:tcPr marL="36000" marR="36000" marT="0" marB="0" anchor="ctr">
                    <a:solidFill>
                      <a:srgbClr val="3D6AA7"/>
                    </a:solidFill>
                  </a:tcPr>
                </a:tc>
                <a:tc v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endParaRPr>
                    </a:p>
                  </a:txBody>
                  <a:tcPr marL="36000" marR="36000" marT="0" marB="0" anchor="ctr">
                    <a:solidFill>
                      <a:srgbClr val="3D6AA7"/>
                    </a:solidFill>
                  </a:tcPr>
                </a:tc>
                <a:tc v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endParaRPr>
                    </a:p>
                  </a:txBody>
                  <a:tcPr marL="36000" marR="36000" marT="0" marB="0" anchor="c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男性</a:t>
                      </a:r>
                    </a:p>
                  </a:txBody>
                  <a:tcPr marL="36000" marR="36000" marT="0" marB="0" anchor="c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女性</a:t>
                      </a:r>
                    </a:p>
                  </a:txBody>
                  <a:tcPr marL="36000" marR="36000" marT="0" marB="0" anchor="c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合計</a:t>
                      </a:r>
                    </a:p>
                  </a:txBody>
                  <a:tcPr marL="36000" marR="36000" marT="0" marB="0" anchor="c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男性</a:t>
                      </a:r>
                    </a:p>
                  </a:txBody>
                  <a:tcPr marL="36000" marR="36000" marT="0" marB="0" anchor="c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女性</a:t>
                      </a:r>
                    </a:p>
                  </a:txBody>
                  <a:tcPr marL="36000" marR="36000" marT="0" marB="0" anchor="c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合計</a:t>
                      </a:r>
                    </a:p>
                  </a:txBody>
                  <a:tcPr marL="36000" marR="36000" marT="0" marB="0" anchor="c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男性</a:t>
                      </a:r>
                    </a:p>
                  </a:txBody>
                  <a:tcPr marL="36000" marR="36000" marT="0" marB="0" anchor="c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女性</a:t>
                      </a:r>
                    </a:p>
                  </a:txBody>
                  <a:tcPr marL="36000" marR="36000" marT="0" marB="0" anchor="ctr">
                    <a:solidFill>
                      <a:srgbClr val="3D6AA7"/>
                    </a:solidFill>
                  </a:tcPr>
                </a:tc>
                <a:extLst>
                  <a:ext uri="{0D108BD9-81ED-4DB2-BD59-A6C34878D82A}">
                    <a16:rowId xmlns:a16="http://schemas.microsoft.com/office/drawing/2014/main" val="10001"/>
                  </a:ext>
                </a:extLst>
              </a:tr>
              <a:tr h="218109">
                <a:tc>
                  <a:txBody>
                    <a:bodyPr/>
                    <a:lstStyle/>
                    <a:p>
                      <a:pPr algn="l" fontAlgn="ctr"/>
                      <a:r>
                        <a:rPr lang="ja-JP" altLang="en-US" sz="1200" u="none" strike="noStrike" dirty="0">
                          <a:effectLst/>
                        </a:rPr>
                        <a:t>日本</a:t>
                      </a:r>
                      <a:endParaRPr lang="ja-JP" altLang="en-US"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200" u="none" strike="noStrike" dirty="0">
                          <a:effectLst/>
                        </a:rPr>
                        <a:t>83.7</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80.5</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86.8</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74.9</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72.5</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rPr>
                        <a:t>77.2</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rPr>
                        <a:t>2.7</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5</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22.5 </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12.6 </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24.2 </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29.0 </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19.7 </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22.8</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35.4</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11.0</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18109">
                <a:tc>
                  <a:txBody>
                    <a:bodyPr/>
                    <a:lstStyle/>
                    <a:p>
                      <a:pPr algn="l" fontAlgn="ctr"/>
                      <a:r>
                        <a:rPr lang="ja-JP" altLang="en-US" sz="1200" u="none" strike="noStrike">
                          <a:effectLst/>
                        </a:rPr>
                        <a:t>オーストラリア</a:t>
                      </a:r>
                      <a:endParaRPr lang="ja-JP" altLang="en-US"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200" u="none" strike="noStrike" dirty="0">
                          <a:effectLst/>
                        </a:rPr>
                        <a:t>82.8</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80.9</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84.8</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71.9</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70.8</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rPr>
                        <a:t>72.9</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rPr>
                        <a:t>3.8</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6</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18.0 </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12.3 </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64.0 </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69.9 </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58.1 </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16.0</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17.8</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14.3</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218109">
                <a:tc>
                  <a:txBody>
                    <a:bodyPr/>
                    <a:lstStyle/>
                    <a:p>
                      <a:pPr algn="l" fontAlgn="ctr"/>
                      <a:r>
                        <a:rPr lang="ja-JP" altLang="en-US" sz="1200" u="none" strike="noStrike">
                          <a:effectLst/>
                        </a:rPr>
                        <a:t>イタリア</a:t>
                      </a:r>
                      <a:endParaRPr lang="ja-JP" altLang="en-US"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200" u="none" strike="noStrike" dirty="0">
                          <a:effectLst/>
                        </a:rPr>
                        <a:t>82.7</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80.5</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84.8</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72.8</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71.8</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rPr>
                        <a:t>73.7</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rPr>
                        <a:t>3.5</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4</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25.2 </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17.1 </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58.8 </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64.3 </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53.7 </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24.2</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28.8</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19.9</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218109">
                <a:tc>
                  <a:txBody>
                    <a:bodyPr/>
                    <a:lstStyle/>
                    <a:p>
                      <a:pPr algn="l" fontAlgn="ctr"/>
                      <a:r>
                        <a:rPr lang="ja-JP" altLang="en-US" sz="1200" u="none" strike="noStrike">
                          <a:effectLst/>
                        </a:rPr>
                        <a:t>フランス</a:t>
                      </a:r>
                      <a:endParaRPr lang="ja-JP" altLang="en-US"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200" u="none" strike="noStrike" dirty="0">
                          <a:effectLst/>
                        </a:rPr>
                        <a:t>82.4</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79.4</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85.4</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72.6</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70.7</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74.4</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rPr>
                        <a:t>4.3</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8</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27.7 </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16.4 </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60.7 </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67.1 </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54.7 </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28.1</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30.6</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25.8</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218109">
                <a:tc>
                  <a:txBody>
                    <a:bodyPr/>
                    <a:lstStyle/>
                    <a:p>
                      <a:pPr algn="l" fontAlgn="ctr"/>
                      <a:r>
                        <a:rPr lang="ja-JP" altLang="en-US" sz="1200" u="none" strike="noStrike">
                          <a:effectLst/>
                        </a:rPr>
                        <a:t>韓国</a:t>
                      </a:r>
                      <a:endParaRPr lang="ja-JP" altLang="en-US"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200" u="none" strike="noStrike">
                          <a:effectLst/>
                        </a:rPr>
                        <a:t>82.3</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78.8</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85.5</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73.2</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70.8</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rPr>
                        <a:t>75.3</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rPr>
                        <a:t>3.4</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11</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13.8 </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8.2 </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33.5 </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37.0 </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30.1 </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27.4</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51.1</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4.3</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245212">
                <a:tc>
                  <a:txBody>
                    <a:bodyPr/>
                    <a:lstStyle/>
                    <a:p>
                      <a:pPr algn="l" fontAlgn="ctr"/>
                      <a:r>
                        <a:rPr lang="ja-JP" altLang="en-US" sz="1200" u="none" strike="noStrike">
                          <a:effectLst/>
                        </a:rPr>
                        <a:t>カナダ</a:t>
                      </a:r>
                      <a:endParaRPr lang="ja-JP" altLang="en-US"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200" u="none" strike="noStrike">
                          <a:effectLst/>
                        </a:rPr>
                        <a:t>82.2</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80.2</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84.1</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72.3</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71.3</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73.3</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rPr>
                        <a:t>4.9</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rPr>
                        <a:t>7</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15.6 </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10.8 </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64.4 </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69.0 </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59.8 </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16.2</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18.9</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13.6</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218109">
                <a:tc>
                  <a:txBody>
                    <a:bodyPr/>
                    <a:lstStyle/>
                    <a:p>
                      <a:pPr algn="l" fontAlgn="ctr"/>
                      <a:r>
                        <a:rPr lang="ja-JP" altLang="en-US" sz="1200" u="none" strike="noStrike">
                          <a:effectLst/>
                        </a:rPr>
                        <a:t>イギリス</a:t>
                      </a:r>
                      <a:endParaRPr lang="ja-JP" altLang="en-US"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200" u="none" strike="noStrike">
                          <a:effectLst/>
                        </a:rPr>
                        <a:t>81.2</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79.4</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83.0</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71.4</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70.3</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72.5</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rPr>
                        <a:t>4.2</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rPr>
                        <a:t>9</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17.9 </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12.4 </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63.4 </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68.1 </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58.8 </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20.3</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21.1</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19.5</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218109">
                <a:tc>
                  <a:txBody>
                    <a:bodyPr/>
                    <a:lstStyle/>
                    <a:p>
                      <a:pPr algn="l" fontAlgn="ctr"/>
                      <a:r>
                        <a:rPr lang="ja-JP" altLang="en-US" sz="1200" u="none" strike="noStrike">
                          <a:effectLst/>
                        </a:rPr>
                        <a:t>ドイツ</a:t>
                      </a:r>
                      <a:endParaRPr lang="ja-JP" altLang="en-US"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200" u="none" strike="noStrike">
                          <a:effectLst/>
                        </a:rPr>
                        <a:t>81.0</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78.7</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83.4</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71.3</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69.7</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72.8</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rPr>
                        <a:t>3.7</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6</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rPr>
                        <a:t>24.3 </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15.5 </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54.8 </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62.7 </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47.2 </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30.7</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33.1</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rPr>
                        <a:t>28.5</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218109">
                <a:tc>
                  <a:txBody>
                    <a:bodyPr/>
                    <a:lstStyle/>
                    <a:p>
                      <a:pPr algn="l" fontAlgn="ctr"/>
                      <a:r>
                        <a:rPr lang="ja-JP" altLang="en-US" sz="1200" u="none" strike="noStrike">
                          <a:effectLst/>
                        </a:rPr>
                        <a:t>アメリカ合衆国</a:t>
                      </a:r>
                      <a:endParaRPr lang="ja-JP" altLang="en-US"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200" u="none" strike="noStrike">
                          <a:effectLst/>
                        </a:rPr>
                        <a:t>79.3</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76.9</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81.6</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69.1</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67.7</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70.4</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rPr>
                        <a:t>6.5</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14</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rPr>
                        <a:t>15.3 </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10.5 </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67.3 </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72.1 </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62.6 </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18.1</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20.3</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15.9</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218109">
                <a:tc>
                  <a:txBody>
                    <a:bodyPr/>
                    <a:lstStyle/>
                    <a:p>
                      <a:pPr algn="l" fontAlgn="ctr"/>
                      <a:r>
                        <a:rPr lang="ja-JP" altLang="en-US" sz="1200" u="none" strike="noStrike">
                          <a:effectLst/>
                        </a:rPr>
                        <a:t>メキシコ</a:t>
                      </a:r>
                      <a:endParaRPr lang="ja-JP" altLang="en-US"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200" u="none" strike="noStrike">
                          <a:effectLst/>
                        </a:rPr>
                        <a:t>76.7</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73.9</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79.5</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67.4</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65.7</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69.1</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rPr>
                        <a:t>13.2</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38</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22.3 </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rPr>
                        <a:t>17.3 </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64.4 </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63.1 </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65.6 </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14.5</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22.5</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7.3</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1"/>
                  </a:ext>
                </a:extLst>
              </a:tr>
              <a:tr h="218109">
                <a:tc>
                  <a:txBody>
                    <a:bodyPr/>
                    <a:lstStyle/>
                    <a:p>
                      <a:pPr algn="l" fontAlgn="ctr"/>
                      <a:r>
                        <a:rPr lang="ja-JP" altLang="en-US" sz="1200" u="none" strike="noStrike">
                          <a:effectLst/>
                        </a:rPr>
                        <a:t>アルゼンチン</a:t>
                      </a:r>
                      <a:endParaRPr lang="ja-JP" altLang="en-US"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200" u="none" strike="noStrike">
                          <a:effectLst/>
                        </a:rPr>
                        <a:t>76.3</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72.7</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79.9</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67.6</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65.0</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70.2</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rPr>
                        <a:t>12.5</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52</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27.6 </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rPr>
                        <a:t>17.6 </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61.7 </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63.9 </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59.7 </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25.3</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31.0</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19.9</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2"/>
                  </a:ext>
                </a:extLst>
              </a:tr>
              <a:tr h="218109">
                <a:tc>
                  <a:txBody>
                    <a:bodyPr/>
                    <a:lstStyle/>
                    <a:p>
                      <a:pPr algn="l" fontAlgn="ctr"/>
                      <a:r>
                        <a:rPr lang="ja-JP" altLang="en-US" sz="1200" u="none" strike="noStrike" dirty="0">
                          <a:effectLst/>
                        </a:rPr>
                        <a:t>中国</a:t>
                      </a:r>
                      <a:endParaRPr lang="ja-JP" altLang="en-US"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200" u="none" strike="noStrike">
                          <a:effectLst/>
                        </a:rPr>
                        <a:t>76.1</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74.6</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77.6</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68.5</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67.7</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69.5</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10.7</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27</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21.5 </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16.8 </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rPr>
                        <a:t>34.4 </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36.2 </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32.3 </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25.9</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48.7</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1.9</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3"/>
                  </a:ext>
                </a:extLst>
              </a:tr>
              <a:tr h="218109">
                <a:tc>
                  <a:txBody>
                    <a:bodyPr/>
                    <a:lstStyle/>
                    <a:p>
                      <a:pPr algn="l" fontAlgn="ctr"/>
                      <a:r>
                        <a:rPr lang="ja-JP" altLang="en-US" sz="1200" u="none" strike="noStrike" dirty="0">
                          <a:effectLst/>
                        </a:rPr>
                        <a:t>トルコ</a:t>
                      </a:r>
                      <a:endParaRPr lang="ja-JP" altLang="en-US"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200" u="none" strike="noStrike">
                          <a:effectLst/>
                        </a:rPr>
                        <a:t>75.8</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72.6</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78.9</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66.2</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64.5</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rPr>
                        <a:t>67.8</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13.5</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16</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20.3 </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20.1 </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66.3 </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rPr>
                        <a:t>64.1 </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68.5 </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27.0</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41.6</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13.2</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4"/>
                  </a:ext>
                </a:extLst>
              </a:tr>
              <a:tr h="218109">
                <a:tc>
                  <a:txBody>
                    <a:bodyPr/>
                    <a:lstStyle/>
                    <a:p>
                      <a:pPr algn="l" fontAlgn="ctr"/>
                      <a:r>
                        <a:rPr lang="ja-JP" altLang="en-US" sz="1200" u="none" strike="noStrike" dirty="0">
                          <a:effectLst/>
                        </a:rPr>
                        <a:t>ブラジル</a:t>
                      </a:r>
                      <a:endParaRPr lang="ja-JP" altLang="en-US"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200" u="none" strike="noStrike">
                          <a:effectLst/>
                        </a:rPr>
                        <a:t>75.0</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71.4</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78.7</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65.5</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63.1</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rPr>
                        <a:t>67.8</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16.4</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44</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26.7 </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19.9 </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54.1 </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55.6 </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rPr>
                        <a:t>52.8 </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rPr>
                        <a:t>16.1</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20.3</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12.1</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5"/>
                  </a:ext>
                </a:extLst>
              </a:tr>
              <a:tr h="218109">
                <a:tc>
                  <a:txBody>
                    <a:bodyPr/>
                    <a:lstStyle/>
                    <a:p>
                      <a:pPr algn="l" fontAlgn="ctr"/>
                      <a:r>
                        <a:rPr lang="ja-JP" altLang="en-US" sz="1200" b="1" u="none" strike="noStrike" dirty="0">
                          <a:effectLst/>
                        </a:rPr>
                        <a:t>サウジアラビア</a:t>
                      </a:r>
                      <a:endParaRPr lang="ja-JP" altLang="en-US" sz="1200" b="1"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solidFill>
                      <a:schemeClr val="tx2"/>
                    </a:solidFill>
                  </a:tcPr>
                </a:tc>
                <a:tc>
                  <a:txBody>
                    <a:bodyPr/>
                    <a:lstStyle/>
                    <a:p>
                      <a:pPr algn="r" fontAlgn="ctr"/>
                      <a:r>
                        <a:rPr lang="en-US" altLang="ja-JP" sz="1200" b="1" u="none" strike="noStrike" dirty="0">
                          <a:effectLst/>
                        </a:rPr>
                        <a:t>74.5</a:t>
                      </a:r>
                      <a:endParaRPr lang="en-US" altLang="ja-JP" sz="1200" b="1"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1" u="none" strike="noStrike">
                          <a:effectLst/>
                        </a:rPr>
                        <a:t>73.2</a:t>
                      </a:r>
                      <a:endParaRPr lang="en-US" altLang="ja-JP" sz="1200" b="1"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1" u="none" strike="noStrike" dirty="0">
                          <a:effectLst/>
                        </a:rPr>
                        <a:t>76.0</a:t>
                      </a:r>
                      <a:endParaRPr lang="en-US" altLang="ja-JP" sz="1200" b="1"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1" u="none" strike="noStrike" dirty="0">
                          <a:effectLst/>
                        </a:rPr>
                        <a:t>64.4</a:t>
                      </a:r>
                      <a:endParaRPr lang="en-US" altLang="ja-JP" sz="1200" b="1"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1" u="none" strike="noStrike" dirty="0">
                          <a:effectLst/>
                        </a:rPr>
                        <a:t>64.0</a:t>
                      </a:r>
                      <a:endParaRPr lang="en-US" altLang="ja-JP" sz="1200" b="1"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1" u="none" strike="noStrike" dirty="0">
                          <a:effectLst/>
                        </a:rPr>
                        <a:t>64.7</a:t>
                      </a:r>
                      <a:endParaRPr lang="en-US" altLang="ja-JP" sz="1200" b="1"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1" u="none" strike="noStrike" dirty="0">
                          <a:effectLst/>
                        </a:rPr>
                        <a:t>14.5</a:t>
                      </a:r>
                      <a:endParaRPr lang="en-US" altLang="ja-JP" sz="1200" b="1"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1" u="none" strike="noStrike" dirty="0">
                          <a:effectLst/>
                        </a:rPr>
                        <a:t>12</a:t>
                      </a:r>
                      <a:endParaRPr lang="en-US" altLang="ja-JP" sz="1200" b="1"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1" u="none" strike="noStrike" dirty="0">
                          <a:effectLst/>
                        </a:rPr>
                        <a:t>25 </a:t>
                      </a:r>
                      <a:endParaRPr lang="en-US" altLang="ja-JP" sz="1200" b="1"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1" u="none" strike="noStrike" dirty="0">
                          <a:effectLst/>
                        </a:rPr>
                        <a:t>21 </a:t>
                      </a:r>
                      <a:endParaRPr lang="en-US" altLang="ja-JP" sz="1200" b="1"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1" u="none" strike="noStrike" dirty="0">
                          <a:effectLst/>
                        </a:rPr>
                        <a:t>69.6</a:t>
                      </a:r>
                      <a:endParaRPr lang="en-US" altLang="ja-JP" sz="1200" b="1"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1" u="none" strike="noStrike" dirty="0">
                          <a:effectLst/>
                        </a:rPr>
                        <a:t>68.0</a:t>
                      </a:r>
                      <a:endParaRPr lang="en-US" altLang="ja-JP" sz="1200" b="1"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1" u="none" strike="noStrike" dirty="0">
                          <a:effectLst/>
                        </a:rPr>
                        <a:t>71.9</a:t>
                      </a:r>
                      <a:endParaRPr lang="en-US" altLang="ja-JP" sz="1200" b="1"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1" u="none" strike="noStrike" dirty="0">
                          <a:effectLst/>
                        </a:rPr>
                        <a:t>17.1</a:t>
                      </a:r>
                      <a:endParaRPr lang="en-US" altLang="ja-JP" sz="1200" b="1"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1" u="none" strike="noStrike" dirty="0">
                          <a:effectLst/>
                        </a:rPr>
                        <a:t>26.8</a:t>
                      </a:r>
                      <a:endParaRPr lang="en-US" altLang="ja-JP" sz="1200" b="1"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1" u="none" strike="noStrike" dirty="0">
                          <a:effectLst/>
                        </a:rPr>
                        <a:t>3.0</a:t>
                      </a:r>
                      <a:endParaRPr lang="en-US" altLang="ja-JP" sz="1200" b="1"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6"/>
                  </a:ext>
                </a:extLst>
              </a:tr>
              <a:tr h="218109">
                <a:tc>
                  <a:txBody>
                    <a:bodyPr/>
                    <a:lstStyle/>
                    <a:p>
                      <a:pPr algn="l" fontAlgn="ctr"/>
                      <a:r>
                        <a:rPr lang="ja-JP" altLang="en-US" sz="1200" u="none" strike="noStrike" dirty="0">
                          <a:effectLst/>
                        </a:rPr>
                        <a:t>ロシア</a:t>
                      </a:r>
                      <a:endParaRPr lang="ja-JP" altLang="en-US"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200" u="none" strike="noStrike" dirty="0">
                          <a:effectLst/>
                        </a:rPr>
                        <a:t>70.5</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64.7</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76.3</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63.4</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59.0</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rPr>
                        <a:t>67.8</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9.6</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25</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32.6 </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22.3 </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58.7 </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60.9 </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56.8 </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39.5</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rPr>
                        <a:t>59.8</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22.7</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7"/>
                  </a:ext>
                </a:extLst>
              </a:tr>
              <a:tr h="218109">
                <a:tc>
                  <a:txBody>
                    <a:bodyPr/>
                    <a:lstStyle/>
                    <a:p>
                      <a:pPr algn="l" fontAlgn="ctr"/>
                      <a:r>
                        <a:rPr lang="ja-JP" altLang="en-US" sz="1200" u="none" strike="noStrike" dirty="0">
                          <a:effectLst/>
                        </a:rPr>
                        <a:t>インドネシア</a:t>
                      </a:r>
                      <a:endParaRPr lang="ja-JP" altLang="en-US"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200" u="none" strike="noStrike">
                          <a:effectLst/>
                        </a:rPr>
                        <a:t>69.1</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67.1</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71.2</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62.1</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60.7</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rPr>
                        <a:t>63.7</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rPr>
                        <a:t>27.2</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126</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24.3 </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23.1 </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24.5 </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20.6 </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28.4 </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38.5</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rPr>
                        <a:t>73.3</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3.8</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8"/>
                  </a:ext>
                </a:extLst>
              </a:tr>
              <a:tr h="218109">
                <a:tc>
                  <a:txBody>
                    <a:bodyPr/>
                    <a:lstStyle/>
                    <a:p>
                      <a:pPr algn="l" fontAlgn="ctr"/>
                      <a:r>
                        <a:rPr lang="ja-JP" altLang="en-US" sz="1200" u="none" strike="noStrike">
                          <a:effectLst/>
                        </a:rPr>
                        <a:t>インド</a:t>
                      </a:r>
                      <a:endParaRPr lang="ja-JP" altLang="en-US"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200" u="none" strike="noStrike">
                          <a:effectLst/>
                        </a:rPr>
                        <a:t>68.3</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66.9</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69.9</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59.6</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58.8</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rPr>
                        <a:t>60.4</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47.7</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174</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rPr>
                        <a:t>26.6 </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24.7 </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22.0 </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19.5 </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24.7 </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12.4</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21.9</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2.3</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9"/>
                  </a:ext>
                </a:extLst>
              </a:tr>
              <a:tr h="218109">
                <a:tc>
                  <a:txBody>
                    <a:bodyPr/>
                    <a:lstStyle/>
                    <a:p>
                      <a:pPr algn="l" fontAlgn="ctr"/>
                      <a:r>
                        <a:rPr lang="ja-JP" altLang="en-US" sz="1200" u="none" strike="noStrike" dirty="0">
                          <a:effectLst/>
                        </a:rPr>
                        <a:t>南アフリカ共和国</a:t>
                      </a:r>
                      <a:endParaRPr lang="ja-JP" altLang="en-US"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200" u="none" strike="noStrike">
                          <a:effectLst/>
                        </a:rPr>
                        <a:t>62.9</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r" fontAlgn="ctr"/>
                      <a:r>
                        <a:rPr lang="en-US" altLang="ja-JP" sz="1200" u="none" strike="noStrike">
                          <a:effectLst/>
                        </a:rPr>
                        <a:t>59.3</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r" fontAlgn="ctr"/>
                      <a:r>
                        <a:rPr lang="en-US" altLang="ja-JP" sz="1200" u="none" strike="noStrike">
                          <a:effectLst/>
                        </a:rPr>
                        <a:t>66.2</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r" fontAlgn="ctr"/>
                      <a:r>
                        <a:rPr lang="en-US" altLang="ja-JP" sz="1200" u="none" strike="noStrike">
                          <a:effectLst/>
                        </a:rPr>
                        <a:t>54.4</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r" fontAlgn="ctr"/>
                      <a:r>
                        <a:rPr lang="en-US" altLang="ja-JP" sz="1200" u="none" strike="noStrike">
                          <a:effectLst/>
                        </a:rPr>
                        <a:t>51.9</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r" fontAlgn="ctr"/>
                      <a:r>
                        <a:rPr lang="en-US" altLang="ja-JP" sz="1200" u="none" strike="noStrike" dirty="0">
                          <a:effectLst/>
                        </a:rPr>
                        <a:t>56.8</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r" fontAlgn="ctr"/>
                      <a:r>
                        <a:rPr lang="en-US" altLang="ja-JP" sz="1200" u="none" strike="noStrike">
                          <a:effectLst/>
                        </a:rPr>
                        <a:t>40.5</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r" fontAlgn="ctr"/>
                      <a:r>
                        <a:rPr lang="en-US" altLang="ja-JP" sz="1200" u="none" strike="noStrike">
                          <a:effectLst/>
                        </a:rPr>
                        <a:t>138</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r" fontAlgn="ctr"/>
                      <a:r>
                        <a:rPr lang="en-US" altLang="ja-JP" sz="1200" u="none" strike="noStrike">
                          <a:effectLst/>
                        </a:rPr>
                        <a:t>27.4 </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r" fontAlgn="ctr"/>
                      <a:r>
                        <a:rPr lang="en-US" altLang="ja-JP" sz="1200" u="none" strike="noStrike">
                          <a:effectLst/>
                        </a:rPr>
                        <a:t>26.1 </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r" fontAlgn="ctr"/>
                      <a:r>
                        <a:rPr lang="en-US" altLang="ja-JP" sz="1200" u="none" strike="noStrike">
                          <a:effectLst/>
                        </a:rPr>
                        <a:t>53.9 </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r" fontAlgn="ctr"/>
                      <a:r>
                        <a:rPr lang="en-US" altLang="ja-JP" sz="1200" u="none" strike="noStrike">
                          <a:effectLst/>
                        </a:rPr>
                        <a:t>43.2 </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r" fontAlgn="ctr"/>
                      <a:r>
                        <a:rPr lang="en-US" altLang="ja-JP" sz="1200" u="none" strike="noStrike">
                          <a:effectLst/>
                        </a:rPr>
                        <a:t>64.0 </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r" fontAlgn="ctr"/>
                      <a:r>
                        <a:rPr lang="en-US" altLang="ja-JP" sz="1200" u="none" strike="noStrike">
                          <a:effectLst/>
                        </a:rPr>
                        <a:t>18.9</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r" fontAlgn="ctr"/>
                      <a:r>
                        <a:rPr lang="en-US" altLang="ja-JP" sz="1200" u="none" strike="noStrike">
                          <a:effectLst/>
                        </a:rPr>
                        <a:t>31.9</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r" fontAlgn="ctr"/>
                      <a:r>
                        <a:rPr lang="en-US" altLang="ja-JP" sz="1200" u="none" strike="noStrike" dirty="0">
                          <a:effectLst/>
                        </a:rPr>
                        <a:t>7.0</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20"/>
                  </a:ext>
                </a:extLst>
              </a:tr>
            </a:tbl>
          </a:graphicData>
        </a:graphic>
      </p:graphicFrame>
      <p:pic>
        <p:nvPicPr>
          <p:cNvPr id="42009" name="AutoShape 1" descr="南アフリカ共和国の旗">
            <a:hlinkClick r:id="rId2" tooltip="南アフリカ共和国の旗"/>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0025" y="1649413"/>
            <a:ext cx="238125" cy="161925"/>
          </a:xfrm>
          <a:prstGeom prst="rect">
            <a:avLst/>
          </a:prstGeom>
          <a:noFill/>
          <a:extLst>
            <a:ext uri="{909E8E84-426E-40DD-AFC4-6F175D3DCCD1}">
              <a14:hiddenFill xmlns:a14="http://schemas.microsoft.com/office/drawing/2010/main">
                <a:solidFill>
                  <a:srgbClr val="FFFFFF"/>
                </a:solidFill>
              </a14:hiddenFill>
            </a:ext>
          </a:extLst>
        </p:spPr>
      </p:pic>
      <p:pic>
        <p:nvPicPr>
          <p:cNvPr id="42008" name="AutoShape 2" descr="オーストラリアの旗">
            <a:hlinkClick r:id="rId4" tooltip="オーストラリアの旗"/>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0025" y="1649413"/>
            <a:ext cx="238125" cy="123825"/>
          </a:xfrm>
          <a:prstGeom prst="rect">
            <a:avLst/>
          </a:prstGeom>
          <a:noFill/>
          <a:extLst>
            <a:ext uri="{909E8E84-426E-40DD-AFC4-6F175D3DCCD1}">
              <a14:hiddenFill xmlns:a14="http://schemas.microsoft.com/office/drawing/2010/main">
                <a:solidFill>
                  <a:srgbClr val="FFFFFF"/>
                </a:solidFill>
              </a14:hiddenFill>
            </a:ext>
          </a:extLst>
        </p:spPr>
      </p:pic>
      <p:pic>
        <p:nvPicPr>
          <p:cNvPr id="42007" name="AutoShape 3" descr="欧州連合の旗">
            <a:hlinkClick r:id="rId6" tooltip="欧州連合の旗"/>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0025" y="1649413"/>
            <a:ext cx="238125" cy="161925"/>
          </a:xfrm>
          <a:prstGeom prst="rect">
            <a:avLst/>
          </a:prstGeom>
          <a:noFill/>
          <a:extLst>
            <a:ext uri="{909E8E84-426E-40DD-AFC4-6F175D3DCCD1}">
              <a14:hiddenFill xmlns:a14="http://schemas.microsoft.com/office/drawing/2010/main">
                <a:solidFill>
                  <a:srgbClr val="FFFFFF"/>
                </a:solidFill>
              </a14:hiddenFill>
            </a:ext>
          </a:extLst>
        </p:spPr>
      </p:pic>
      <p:pic>
        <p:nvPicPr>
          <p:cNvPr id="42006" name="AutoShape 4" descr="フランスの旗">
            <a:hlinkClick r:id="rId7" tooltip="フランスの旗"/>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0025" y="1649413"/>
            <a:ext cx="238125" cy="161925"/>
          </a:xfrm>
          <a:prstGeom prst="rect">
            <a:avLst/>
          </a:prstGeom>
          <a:noFill/>
          <a:extLst>
            <a:ext uri="{909E8E84-426E-40DD-AFC4-6F175D3DCCD1}">
              <a14:hiddenFill xmlns:a14="http://schemas.microsoft.com/office/drawing/2010/main">
                <a:solidFill>
                  <a:srgbClr val="FFFFFF"/>
                </a:solidFill>
              </a14:hiddenFill>
            </a:ext>
          </a:extLst>
        </p:spPr>
      </p:pic>
      <p:pic>
        <p:nvPicPr>
          <p:cNvPr id="42005" name="AutoShape 5" descr="ドイツの旗">
            <a:hlinkClick r:id="rId8" tooltip="ドイツの旗"/>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00025" y="1649413"/>
            <a:ext cx="238125" cy="142875"/>
          </a:xfrm>
          <a:prstGeom prst="rect">
            <a:avLst/>
          </a:prstGeom>
          <a:noFill/>
          <a:extLst>
            <a:ext uri="{909E8E84-426E-40DD-AFC4-6F175D3DCCD1}">
              <a14:hiddenFill xmlns:a14="http://schemas.microsoft.com/office/drawing/2010/main">
                <a:solidFill>
                  <a:srgbClr val="FFFFFF"/>
                </a:solidFill>
              </a14:hiddenFill>
            </a:ext>
          </a:extLst>
        </p:spPr>
      </p:pic>
      <p:pic>
        <p:nvPicPr>
          <p:cNvPr id="42004" name="AutoShape 6" descr="イタリアの旗">
            <a:hlinkClick r:id="rId10" tooltip="イタリアの旗"/>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0025" y="1649413"/>
            <a:ext cx="238125" cy="161925"/>
          </a:xfrm>
          <a:prstGeom prst="rect">
            <a:avLst/>
          </a:prstGeom>
          <a:noFill/>
          <a:extLst>
            <a:ext uri="{909E8E84-426E-40DD-AFC4-6F175D3DCCD1}">
              <a14:hiddenFill xmlns:a14="http://schemas.microsoft.com/office/drawing/2010/main">
                <a:solidFill>
                  <a:srgbClr val="FFFFFF"/>
                </a:solidFill>
              </a14:hiddenFill>
            </a:ext>
          </a:extLst>
        </p:spPr>
      </p:pic>
      <p:pic>
        <p:nvPicPr>
          <p:cNvPr id="42003" name="AutoShape 7" descr="イギリスの旗">
            <a:hlinkClick r:id="rId11" tooltip="イギリスの旗"/>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0025" y="1649413"/>
            <a:ext cx="238125" cy="123825"/>
          </a:xfrm>
          <a:prstGeom prst="rect">
            <a:avLst/>
          </a:prstGeom>
          <a:noFill/>
          <a:extLst>
            <a:ext uri="{909E8E84-426E-40DD-AFC4-6F175D3DCCD1}">
              <a14:hiddenFill xmlns:a14="http://schemas.microsoft.com/office/drawing/2010/main">
                <a:solidFill>
                  <a:srgbClr val="FFFFFF"/>
                </a:solidFill>
              </a14:hiddenFill>
            </a:ext>
          </a:extLst>
        </p:spPr>
      </p:pic>
      <p:pic>
        <p:nvPicPr>
          <p:cNvPr id="42002" name="AutoShape 8" descr="ロシアの旗">
            <a:hlinkClick r:id="rId12" tooltip="ロシアの旗"/>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0025" y="1649413"/>
            <a:ext cx="238125" cy="161925"/>
          </a:xfrm>
          <a:prstGeom prst="rect">
            <a:avLst/>
          </a:prstGeom>
          <a:noFill/>
          <a:extLst>
            <a:ext uri="{909E8E84-426E-40DD-AFC4-6F175D3DCCD1}">
              <a14:hiddenFill xmlns:a14="http://schemas.microsoft.com/office/drawing/2010/main">
                <a:solidFill>
                  <a:srgbClr val="FFFFFF"/>
                </a:solidFill>
              </a14:hiddenFill>
            </a:ext>
          </a:extLst>
        </p:spPr>
      </p:pic>
      <p:pic>
        <p:nvPicPr>
          <p:cNvPr id="42001" name="AutoShape 9" descr="トルコの旗">
            <a:hlinkClick r:id="rId13" tooltip="トルコの旗"/>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0025" y="1649413"/>
            <a:ext cx="238125" cy="161925"/>
          </a:xfrm>
          <a:prstGeom prst="rect">
            <a:avLst/>
          </a:prstGeom>
          <a:noFill/>
          <a:extLst>
            <a:ext uri="{909E8E84-426E-40DD-AFC4-6F175D3DCCD1}">
              <a14:hiddenFill xmlns:a14="http://schemas.microsoft.com/office/drawing/2010/main">
                <a:solidFill>
                  <a:srgbClr val="FFFFFF"/>
                </a:solidFill>
              </a14:hiddenFill>
            </a:ext>
          </a:extLst>
        </p:spPr>
      </p:pic>
      <p:pic>
        <p:nvPicPr>
          <p:cNvPr id="42000" name="AutoShape 10" descr="サウジアラビアの旗">
            <a:hlinkClick r:id="rId14" tooltip="サウジアラビアの旗"/>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0025" y="1649413"/>
            <a:ext cx="238125" cy="161925"/>
          </a:xfrm>
          <a:prstGeom prst="rect">
            <a:avLst/>
          </a:prstGeom>
          <a:noFill/>
          <a:extLst>
            <a:ext uri="{909E8E84-426E-40DD-AFC4-6F175D3DCCD1}">
              <a14:hiddenFill xmlns:a14="http://schemas.microsoft.com/office/drawing/2010/main">
                <a:solidFill>
                  <a:srgbClr val="FFFFFF"/>
                </a:solidFill>
              </a14:hiddenFill>
            </a:ext>
          </a:extLst>
        </p:spPr>
      </p:pic>
      <p:pic>
        <p:nvPicPr>
          <p:cNvPr id="41999" name="AutoShape 11" descr="カナダの旗">
            <a:hlinkClick r:id="rId15" tooltip="カナダの旗"/>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0025" y="1649413"/>
            <a:ext cx="238125" cy="123825"/>
          </a:xfrm>
          <a:prstGeom prst="rect">
            <a:avLst/>
          </a:prstGeom>
          <a:noFill/>
          <a:extLst>
            <a:ext uri="{909E8E84-426E-40DD-AFC4-6F175D3DCCD1}">
              <a14:hiddenFill xmlns:a14="http://schemas.microsoft.com/office/drawing/2010/main">
                <a:solidFill>
                  <a:srgbClr val="FFFFFF"/>
                </a:solidFill>
              </a14:hiddenFill>
            </a:ext>
          </a:extLst>
        </p:spPr>
      </p:pic>
      <p:pic>
        <p:nvPicPr>
          <p:cNvPr id="41998" name="AutoShape 12" descr="メキシコの旗">
            <a:hlinkClick r:id="rId16" tooltip="メキシコの旗"/>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200025" y="1649413"/>
            <a:ext cx="238125" cy="133350"/>
          </a:xfrm>
          <a:prstGeom prst="rect">
            <a:avLst/>
          </a:prstGeom>
          <a:noFill/>
          <a:extLst>
            <a:ext uri="{909E8E84-426E-40DD-AFC4-6F175D3DCCD1}">
              <a14:hiddenFill xmlns:a14="http://schemas.microsoft.com/office/drawing/2010/main">
                <a:solidFill>
                  <a:srgbClr val="FFFFFF"/>
                </a:solidFill>
              </a14:hiddenFill>
            </a:ext>
          </a:extLst>
        </p:spPr>
      </p:pic>
      <p:sp>
        <p:nvSpPr>
          <p:cNvPr id="42" name="テキスト ボックス 41"/>
          <p:cNvSpPr txBox="1"/>
          <p:nvPr/>
        </p:nvSpPr>
        <p:spPr>
          <a:xfrm>
            <a:off x="200472" y="6669360"/>
            <a:ext cx="5616624" cy="144016"/>
          </a:xfrm>
          <a:prstGeom prst="rect">
            <a:avLst/>
          </a:prstGeom>
          <a:noFill/>
        </p:spPr>
        <p:txBody>
          <a:bodyPr wrap="square" lIns="0" tIns="0" rIns="0" bIns="0" rtlCol="0">
            <a:noAutofit/>
          </a:bodyPr>
          <a:lstStyle/>
          <a:p>
            <a:pPr>
              <a:spcAft>
                <a:spcPts val="100"/>
              </a:spcAft>
            </a:pPr>
            <a:r>
              <a:rPr lang="ja-JP" altLang="en-US" sz="800" dirty="0">
                <a:solidFill>
                  <a:srgbClr val="000000"/>
                </a:solidFill>
                <a:cs typeface="Arial" panose="020B0604020202020204" pitchFamily="34" charset="0"/>
              </a:rPr>
              <a:t>（出所）世界保健機関「</a:t>
            </a:r>
            <a:r>
              <a:rPr lang="en-US" altLang="ja-JP" sz="800" dirty="0">
                <a:solidFill>
                  <a:srgbClr val="000000"/>
                </a:solidFill>
                <a:cs typeface="Arial" panose="020B0604020202020204" pitchFamily="34" charset="0"/>
              </a:rPr>
              <a:t>Global Health Observatory (GHO) data</a:t>
            </a:r>
            <a:r>
              <a:rPr lang="ja-JP" altLang="en-US" sz="800" dirty="0">
                <a:solidFill>
                  <a:srgbClr val="000000"/>
                </a:solidFill>
                <a:cs typeface="Arial" panose="020B0604020202020204" pitchFamily="34" charset="0"/>
              </a:rPr>
              <a:t>」</a:t>
            </a:r>
          </a:p>
        </p:txBody>
      </p:sp>
      <p:sp>
        <p:nvSpPr>
          <p:cNvPr id="43" name="テキスト ボックス 42"/>
          <p:cNvSpPr txBox="1"/>
          <p:nvPr/>
        </p:nvSpPr>
        <p:spPr>
          <a:xfrm>
            <a:off x="200472" y="6330806"/>
            <a:ext cx="9505054" cy="338554"/>
          </a:xfrm>
          <a:prstGeom prst="rect">
            <a:avLst/>
          </a:prstGeom>
          <a:noFill/>
        </p:spPr>
        <p:txBody>
          <a:bodyPr wrap="square" lIns="0" rIns="0" rtlCol="0">
            <a:spAutoFit/>
          </a:bodyPr>
          <a:lstStyle/>
          <a:p>
            <a:pPr marL="198438" indent="-198438" algn="just"/>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「平均寿命」、「健康寿命」、「</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歳以下の乳幼児死亡率」、「</a:t>
            </a:r>
            <a:r>
              <a:rPr lang="zh-TW" altLang="en-US" sz="800" dirty="0">
                <a:latin typeface="Arial" panose="020B0604020202020204" pitchFamily="34" charset="0"/>
                <a:ea typeface="ＭＳ Ｐゴシック" panose="020B0600070205080204" pitchFamily="50" charset="-128"/>
                <a:cs typeface="Arial" panose="020B0604020202020204" pitchFamily="34" charset="0"/>
              </a:rPr>
              <a:t>妊産婦死亡率</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18</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歳以上の人口に占める高血圧患者の割合」は、</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年時点、「</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18</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歳以上の人口に占める肥満の人の割合」は、</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年時点、「</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歳以上の人口に占める喫煙者の割合」は、</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年時点のデータ。</a:t>
            </a:r>
          </a:p>
        </p:txBody>
      </p:sp>
    </p:spTree>
    <p:extLst>
      <p:ext uri="{BB962C8B-B14F-4D97-AF65-F5344CB8AC3E}">
        <p14:creationId xmlns:p14="http://schemas.microsoft.com/office/powerpoint/2010/main" val="210855007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BDC983AB-C629-4482-A1E9-22C4C6D777F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4" name="Object 3" hidden="1">
                        <a:extLst>
                          <a:ext uri="{FF2B5EF4-FFF2-40B4-BE49-F238E27FC236}">
                            <a16:creationId xmlns:a16="http://schemas.microsoft.com/office/drawing/2014/main" id="{BDC983AB-C629-4482-A1E9-22C4C6D777F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p:txBody>
          <a:bodyPr vert="horz"/>
          <a:lstStyle/>
          <a:p>
            <a:r>
              <a:rPr lang="ja-JP" altLang="en-US" dirty="0"/>
              <a:t>サウジアラビア／医療関連／その他</a:t>
            </a:r>
            <a:endParaRPr kumimoji="1" lang="ja-JP" altLang="en-US" dirty="0"/>
          </a:p>
        </p:txBody>
      </p:sp>
      <p:sp>
        <p:nvSpPr>
          <p:cNvPr id="3" name="テキスト プレースホルダー 2"/>
          <p:cNvSpPr>
            <a:spLocks noGrp="1"/>
          </p:cNvSpPr>
          <p:nvPr>
            <p:ph type="body" sz="quarter" idx="15"/>
          </p:nvPr>
        </p:nvSpPr>
        <p:spPr>
          <a:xfrm>
            <a:off x="200025" y="572045"/>
            <a:ext cx="9505950" cy="359445"/>
          </a:xfrm>
        </p:spPr>
        <p:txBody>
          <a:bodyPr/>
          <a:lstStyle/>
          <a:p>
            <a:r>
              <a:rPr lang="ja-JP" altLang="en-US" dirty="0"/>
              <a:t>デジタルヘルス関連</a:t>
            </a:r>
            <a:endParaRPr lang="zh-CN" altLang="en-US" dirty="0"/>
          </a:p>
        </p:txBody>
      </p:sp>
      <p:sp>
        <p:nvSpPr>
          <p:cNvPr id="5" name="Rectangle 4">
            <a:extLst>
              <a:ext uri="{FF2B5EF4-FFF2-40B4-BE49-F238E27FC236}">
                <a16:creationId xmlns:a16="http://schemas.microsoft.com/office/drawing/2014/main" id="{0E77E9E3-A6AF-476F-AB95-5E8A74396CF3}"/>
              </a:ext>
            </a:extLst>
          </p:cNvPr>
          <p:cNvSpPr/>
          <p:nvPr/>
        </p:nvSpPr>
        <p:spPr>
          <a:xfrm>
            <a:off x="4883213" y="3095000"/>
            <a:ext cx="4746796" cy="326545"/>
          </a:xfrm>
          <a:prstGeom prst="rect">
            <a:avLst/>
          </a:prstGeom>
          <a:solidFill>
            <a:schemeClr val="accent2">
              <a:lumMod val="20000"/>
              <a:lumOff val="80000"/>
            </a:schemeClr>
          </a:solidFill>
        </p:spPr>
        <p:txBody>
          <a:bodyPr wrap="square" rtlCol="0" anchor="ctr">
            <a:noAutofit/>
          </a:bodyPr>
          <a:lstStyle/>
          <a:p>
            <a:pPr algn="r"/>
            <a:r>
              <a:rPr kumimoji="1"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日本の</a:t>
            </a:r>
            <a:r>
              <a:rPr kumimoji="1" 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0.14</a:t>
            </a:r>
            <a:r>
              <a:rPr kumimoji="1"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倍</a:t>
            </a:r>
            <a:endParaRPr kumimoji="1" 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 name="Rectangle 5">
            <a:extLst>
              <a:ext uri="{FF2B5EF4-FFF2-40B4-BE49-F238E27FC236}">
                <a16:creationId xmlns:a16="http://schemas.microsoft.com/office/drawing/2014/main" id="{F23C6764-2ABD-4C47-A1EA-5756AC5702FB}"/>
              </a:ext>
            </a:extLst>
          </p:cNvPr>
          <p:cNvSpPr/>
          <p:nvPr/>
        </p:nvSpPr>
        <p:spPr>
          <a:xfrm>
            <a:off x="4883213" y="2759726"/>
            <a:ext cx="4746796" cy="241271"/>
          </a:xfrm>
          <a:prstGeom prst="rect">
            <a:avLst/>
          </a:prstGeom>
          <a:solidFill>
            <a:schemeClr val="accent2">
              <a:lumMod val="20000"/>
              <a:lumOff val="80000"/>
            </a:schemeClr>
          </a:solidFill>
        </p:spPr>
        <p:txBody>
          <a:bodyPr wrap="square" rtlCol="0" anchor="ctr">
            <a:noAutofit/>
          </a:bodyPr>
          <a:lstStyle/>
          <a:p>
            <a:pPr algn="r"/>
            <a:r>
              <a:rPr kumimoji="1"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日本の</a:t>
            </a: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1</a:t>
            </a:r>
            <a:r>
              <a:rPr kumimoji="1"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.02</a:t>
            </a:r>
            <a:r>
              <a:rPr kumimoji="1"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倍</a:t>
            </a:r>
            <a:endParaRPr kumimoji="1" 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 name="Rectangle 6">
            <a:extLst>
              <a:ext uri="{FF2B5EF4-FFF2-40B4-BE49-F238E27FC236}">
                <a16:creationId xmlns:a16="http://schemas.microsoft.com/office/drawing/2014/main" id="{7654B76A-BD72-4A99-9B68-B93F23937A4C}"/>
              </a:ext>
            </a:extLst>
          </p:cNvPr>
          <p:cNvSpPr/>
          <p:nvPr/>
        </p:nvSpPr>
        <p:spPr>
          <a:xfrm>
            <a:off x="4889033" y="2524361"/>
            <a:ext cx="4744487" cy="218614"/>
          </a:xfrm>
          <a:prstGeom prst="rect">
            <a:avLst/>
          </a:prstGeom>
          <a:solidFill>
            <a:schemeClr val="accent2">
              <a:lumMod val="40000"/>
              <a:lumOff val="60000"/>
            </a:schemeClr>
          </a:solidFill>
        </p:spPr>
        <p:txBody>
          <a:bodyPr wrap="square" rtlCol="0" anchor="ctr">
            <a:noAutofit/>
          </a:bodyPr>
          <a:lstStyle/>
          <a:p>
            <a:pPr algn="r"/>
            <a:r>
              <a:rPr kumimoji="1"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日本の</a:t>
            </a: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0.78</a:t>
            </a: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倍</a:t>
            </a:r>
            <a:endParaRPr kumimoji="1" 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8" name="テキスト プレースホルダ 1">
            <a:extLst>
              <a:ext uri="{FF2B5EF4-FFF2-40B4-BE49-F238E27FC236}">
                <a16:creationId xmlns:a16="http://schemas.microsoft.com/office/drawing/2014/main" id="{F5BCE9D7-4C10-4201-8807-86E51FF5FFAE}"/>
              </a:ext>
            </a:extLst>
          </p:cNvPr>
          <p:cNvSpPr txBox="1">
            <a:spLocks/>
          </p:cNvSpPr>
          <p:nvPr/>
        </p:nvSpPr>
        <p:spPr>
          <a:xfrm>
            <a:off x="290820" y="1096738"/>
            <a:ext cx="9505950" cy="779637"/>
          </a:xfrm>
          <a:prstGeom prst="rect">
            <a:avLst/>
          </a:prstGeom>
          <a:noFill/>
        </p:spPr>
        <p:txBody>
          <a:bodyPr wrap="square" lIns="0" tIns="0" rIns="0" bIns="0" rtlCol="0">
            <a:sp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en-US" altLang="ja-JP" sz="1138" dirty="0">
                <a:solidFill>
                  <a:srgbClr val="000000"/>
                </a:solidFill>
              </a:rPr>
              <a:t>COVID-19</a:t>
            </a:r>
            <a:r>
              <a:rPr lang="ja-JP" altLang="en-US" sz="1138" dirty="0">
                <a:solidFill>
                  <a:srgbClr val="000000"/>
                </a:solidFill>
              </a:rPr>
              <a:t>を機に、政府は、ヘルスケア</a:t>
            </a:r>
            <a:r>
              <a:rPr lang="en-US" altLang="ja-JP" sz="1138" dirty="0">
                <a:solidFill>
                  <a:srgbClr val="000000"/>
                </a:solidFill>
              </a:rPr>
              <a:t>IT</a:t>
            </a:r>
            <a:r>
              <a:rPr lang="ja-JP" altLang="en-US" sz="1138" dirty="0">
                <a:solidFill>
                  <a:srgbClr val="000000"/>
                </a:solidFill>
              </a:rPr>
              <a:t>とデジタルトランスフォーメーションに</a:t>
            </a:r>
            <a:r>
              <a:rPr lang="en-US" altLang="ja-JP" sz="1138" dirty="0">
                <a:solidFill>
                  <a:srgbClr val="000000"/>
                </a:solidFill>
              </a:rPr>
              <a:t>15</a:t>
            </a:r>
            <a:r>
              <a:rPr lang="ja-JP" altLang="en-US" sz="1138" dirty="0">
                <a:solidFill>
                  <a:srgbClr val="000000"/>
                </a:solidFill>
              </a:rPr>
              <a:t>億</a:t>
            </a:r>
            <a:r>
              <a:rPr lang="en-US" altLang="ja-JP" sz="1138" dirty="0">
                <a:solidFill>
                  <a:srgbClr val="000000"/>
                </a:solidFill>
              </a:rPr>
              <a:t>US$</a:t>
            </a:r>
            <a:r>
              <a:rPr lang="ja-JP" altLang="en-US" sz="1138" dirty="0">
                <a:solidFill>
                  <a:srgbClr val="000000"/>
                </a:solidFill>
              </a:rPr>
              <a:t>を割り当てるなど、サウジアラビアは中東地域で最も成長するデジタルヘルス市場の</a:t>
            </a:r>
            <a:r>
              <a:rPr lang="en-US" altLang="ja-JP" sz="1138" dirty="0">
                <a:solidFill>
                  <a:srgbClr val="000000"/>
                </a:solidFill>
              </a:rPr>
              <a:t>1</a:t>
            </a:r>
            <a:r>
              <a:rPr lang="ja-JP" altLang="en-US" sz="1138" dirty="0">
                <a:solidFill>
                  <a:srgbClr val="000000"/>
                </a:solidFill>
              </a:rPr>
              <a:t>つになると予想されている。</a:t>
            </a:r>
            <a:endParaRPr lang="en-US" altLang="ja-JP" sz="1138" dirty="0">
              <a:solidFill>
                <a:srgbClr val="000000"/>
              </a:solidFill>
            </a:endParaRPr>
          </a:p>
          <a:p>
            <a:r>
              <a:rPr lang="ja-JP" altLang="en-US" sz="1138" dirty="0">
                <a:solidFill>
                  <a:srgbClr val="000000"/>
                </a:solidFill>
              </a:rPr>
              <a:t>保健省は、遠隔医療を活用し、遠隔地におけるケアのアクセシビリティと質を向上させるための</a:t>
            </a:r>
            <a:r>
              <a:rPr lang="en-US" altLang="ja-JP" sz="1138" dirty="0">
                <a:solidFill>
                  <a:srgbClr val="000000"/>
                </a:solidFill>
              </a:rPr>
              <a:t>eHealth</a:t>
            </a:r>
            <a:r>
              <a:rPr lang="ja-JP" altLang="en-US" sz="1138" dirty="0">
                <a:solidFill>
                  <a:srgbClr val="000000"/>
                </a:solidFill>
              </a:rPr>
              <a:t>戦略を策定した。サウジアラビアの遠隔医療導入率は約</a:t>
            </a:r>
            <a:r>
              <a:rPr lang="en-US" altLang="ja-JP" sz="1138" dirty="0">
                <a:solidFill>
                  <a:srgbClr val="000000"/>
                </a:solidFill>
              </a:rPr>
              <a:t>70</a:t>
            </a:r>
            <a:r>
              <a:rPr lang="ja-JP" altLang="en-US" sz="1138" dirty="0">
                <a:solidFill>
                  <a:srgbClr val="000000"/>
                </a:solidFill>
              </a:rPr>
              <a:t>％で、若手医師の約</a:t>
            </a:r>
            <a:r>
              <a:rPr lang="en-US" altLang="ja-JP" sz="1138" dirty="0">
                <a:solidFill>
                  <a:srgbClr val="000000"/>
                </a:solidFill>
              </a:rPr>
              <a:t>34</a:t>
            </a:r>
            <a:r>
              <a:rPr lang="ja-JP" altLang="en-US" sz="1138" dirty="0">
                <a:solidFill>
                  <a:srgbClr val="000000"/>
                </a:solidFill>
              </a:rPr>
              <a:t>％が</a:t>
            </a:r>
            <a:r>
              <a:rPr lang="en-US" altLang="ja-JP" sz="1138" dirty="0">
                <a:solidFill>
                  <a:srgbClr val="000000"/>
                </a:solidFill>
              </a:rPr>
              <a:t>AI</a:t>
            </a:r>
            <a:r>
              <a:rPr lang="ja-JP" altLang="en-US" sz="1138" dirty="0">
                <a:solidFill>
                  <a:srgbClr val="000000"/>
                </a:solidFill>
              </a:rPr>
              <a:t>を利用して診断を行っている。</a:t>
            </a:r>
          </a:p>
        </p:txBody>
      </p:sp>
      <p:grpSp>
        <p:nvGrpSpPr>
          <p:cNvPr id="10" name="グループ化 7">
            <a:extLst>
              <a:ext uri="{FF2B5EF4-FFF2-40B4-BE49-F238E27FC236}">
                <a16:creationId xmlns:a16="http://schemas.microsoft.com/office/drawing/2014/main" id="{63CA5D38-ED73-4B2A-9916-A7DB87D7E426}"/>
              </a:ext>
            </a:extLst>
          </p:cNvPr>
          <p:cNvGrpSpPr>
            <a:grpSpLocks/>
          </p:cNvGrpSpPr>
          <p:nvPr/>
        </p:nvGrpSpPr>
        <p:grpSpPr>
          <a:xfrm>
            <a:off x="200026" y="1970472"/>
            <a:ext cx="9505950" cy="234026"/>
            <a:chOff x="4944173" y="2113806"/>
            <a:chExt cx="5861371" cy="288032"/>
          </a:xfrm>
        </p:grpSpPr>
        <p:cxnSp>
          <p:nvCxnSpPr>
            <p:cNvPr id="11" name="直線コネクタ 6">
              <a:extLst>
                <a:ext uri="{FF2B5EF4-FFF2-40B4-BE49-F238E27FC236}">
                  <a16:creationId xmlns:a16="http://schemas.microsoft.com/office/drawing/2014/main" id="{5DB687A7-0181-444B-AEA6-3EB698DBBA9D}"/>
                </a:ext>
              </a:extLst>
            </p:cNvPr>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2" name="Rectangle 6">
              <a:extLst>
                <a:ext uri="{FF2B5EF4-FFF2-40B4-BE49-F238E27FC236}">
                  <a16:creationId xmlns:a16="http://schemas.microsoft.com/office/drawing/2014/main" id="{4513F36F-AB5B-4B5C-A85E-3930B10E290B}"/>
                </a:ext>
              </a:extLst>
            </p:cNvPr>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38025" rIns="0" bIns="585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776486">
                <a:buSzPct val="120000"/>
              </a:pPr>
              <a:r>
                <a:rPr lang="ja-JP" altLang="en-US" sz="1138" dirty="0">
                  <a:solidFill>
                    <a:srgbClr val="000000"/>
                  </a:solidFill>
                  <a:latin typeface="Arial Black" pitchFamily="34" charset="0"/>
                  <a:ea typeface="HGP創英角ｺﾞｼｯｸUB" pitchFamily="50" charset="-128"/>
                </a:rPr>
                <a:t>デジタルヘルス市場に関連する指標</a:t>
              </a:r>
              <a:endParaRPr lang="zh-TW" altLang="en-US" sz="1138" dirty="0">
                <a:solidFill>
                  <a:srgbClr val="000000"/>
                </a:solidFill>
                <a:latin typeface="Arial Black" pitchFamily="34" charset="0"/>
                <a:ea typeface="HGP創英角ｺﾞｼｯｸUB" pitchFamily="50" charset="-128"/>
              </a:endParaRPr>
            </a:p>
          </p:txBody>
        </p:sp>
      </p:grpSp>
      <p:grpSp>
        <p:nvGrpSpPr>
          <p:cNvPr id="13" name="Group 12">
            <a:extLst>
              <a:ext uri="{FF2B5EF4-FFF2-40B4-BE49-F238E27FC236}">
                <a16:creationId xmlns:a16="http://schemas.microsoft.com/office/drawing/2014/main" id="{1D4FB20C-DC4A-4B6C-8922-A4B8952F66E0}"/>
              </a:ext>
            </a:extLst>
          </p:cNvPr>
          <p:cNvGrpSpPr/>
          <p:nvPr/>
        </p:nvGrpSpPr>
        <p:grpSpPr>
          <a:xfrm>
            <a:off x="4921154" y="2042183"/>
            <a:ext cx="624065" cy="131254"/>
            <a:chOff x="1683298" y="1217608"/>
            <a:chExt cx="768081" cy="161543"/>
          </a:xfrm>
        </p:grpSpPr>
        <p:sp>
          <p:nvSpPr>
            <p:cNvPr id="14" name="RectangleLegend1">
              <a:extLst>
                <a:ext uri="{FF2B5EF4-FFF2-40B4-BE49-F238E27FC236}">
                  <a16:creationId xmlns:a16="http://schemas.microsoft.com/office/drawing/2014/main" id="{0E2C0CC7-D6A0-4454-B7B8-43327B3239AC}"/>
                </a:ext>
              </a:extLst>
            </p:cNvPr>
            <p:cNvSpPr/>
            <p:nvPr/>
          </p:nvSpPr>
          <p:spPr>
            <a:xfrm>
              <a:off x="1683298" y="1229800"/>
              <a:ext cx="137160" cy="137160"/>
            </a:xfrm>
            <a:prstGeom prst="rect">
              <a:avLst/>
            </a:prstGeom>
            <a:solidFill>
              <a:schemeClr val="accent2">
                <a:lumMod val="20000"/>
                <a:lumOff val="8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853" dirty="0">
                <a:solidFill>
                  <a:schemeClr val="tx1"/>
                </a:solidFill>
              </a:endParaRPr>
            </a:p>
          </p:txBody>
        </p:sp>
        <p:sp>
          <p:nvSpPr>
            <p:cNvPr id="15" name="Legend1">
              <a:extLst>
                <a:ext uri="{FF2B5EF4-FFF2-40B4-BE49-F238E27FC236}">
                  <a16:creationId xmlns:a16="http://schemas.microsoft.com/office/drawing/2014/main" id="{0A298082-9AF0-4238-93E6-6153F321BF97}"/>
                </a:ext>
              </a:extLst>
            </p:cNvPr>
            <p:cNvSpPr txBox="1"/>
            <p:nvPr/>
          </p:nvSpPr>
          <p:spPr>
            <a:xfrm>
              <a:off x="2009443" y="1217608"/>
              <a:ext cx="441936" cy="161543"/>
            </a:xfrm>
            <a:prstGeom prst="rect">
              <a:avLst/>
            </a:prstGeom>
            <a:noFill/>
            <a:ln>
              <a:noFill/>
              <a:miter lim="800000"/>
            </a:ln>
          </p:spPr>
          <p:txBody>
            <a:bodyPr wrap="none" lIns="0" tIns="0" rIns="0" bIns="0" rtlCol="0" anchor="ctr" anchorCtr="0">
              <a:spAutoFit/>
            </a:bodyPr>
            <a:lstStyle/>
            <a:p>
              <a:pPr>
                <a:spcAft>
                  <a:spcPts val="488"/>
                </a:spcAft>
              </a:pPr>
              <a:r>
                <a:rPr lang="en-US" sz="853" dirty="0"/>
                <a:t>-0.75</a:t>
              </a:r>
              <a:r>
                <a:rPr lang="ja-JP" altLang="en-US" sz="853" dirty="0"/>
                <a:t>倍</a:t>
              </a:r>
              <a:endParaRPr lang="en-US" sz="853" dirty="0"/>
            </a:p>
          </p:txBody>
        </p:sp>
      </p:grpSp>
      <p:grpSp>
        <p:nvGrpSpPr>
          <p:cNvPr id="16" name="Group 15">
            <a:extLst>
              <a:ext uri="{FF2B5EF4-FFF2-40B4-BE49-F238E27FC236}">
                <a16:creationId xmlns:a16="http://schemas.microsoft.com/office/drawing/2014/main" id="{AC92679E-B578-41E5-8D71-6B036B7B4249}"/>
              </a:ext>
            </a:extLst>
          </p:cNvPr>
          <p:cNvGrpSpPr/>
          <p:nvPr/>
        </p:nvGrpSpPr>
        <p:grpSpPr>
          <a:xfrm>
            <a:off x="6764499" y="2042183"/>
            <a:ext cx="837265" cy="131254"/>
            <a:chOff x="6093809" y="996633"/>
            <a:chExt cx="1030481" cy="161543"/>
          </a:xfrm>
        </p:grpSpPr>
        <p:sp>
          <p:nvSpPr>
            <p:cNvPr id="17" name="RectangleLegend3">
              <a:extLst>
                <a:ext uri="{FF2B5EF4-FFF2-40B4-BE49-F238E27FC236}">
                  <a16:creationId xmlns:a16="http://schemas.microsoft.com/office/drawing/2014/main" id="{03B38983-5F6C-478C-8756-1FEC1DEBEC6B}"/>
                </a:ext>
              </a:extLst>
            </p:cNvPr>
            <p:cNvSpPr/>
            <p:nvPr/>
          </p:nvSpPr>
          <p:spPr>
            <a:xfrm>
              <a:off x="6093809" y="1008825"/>
              <a:ext cx="137160" cy="137160"/>
            </a:xfrm>
            <a:prstGeom prst="rect">
              <a:avLst/>
            </a:prstGeom>
            <a:solidFill>
              <a:schemeClr val="accent2">
                <a:lumMod val="60000"/>
                <a:lumOff val="4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853" dirty="0">
                <a:solidFill>
                  <a:schemeClr val="tx1"/>
                </a:solidFill>
              </a:endParaRPr>
            </a:p>
          </p:txBody>
        </p:sp>
        <p:sp>
          <p:nvSpPr>
            <p:cNvPr id="18" name="Legend3">
              <a:extLst>
                <a:ext uri="{FF2B5EF4-FFF2-40B4-BE49-F238E27FC236}">
                  <a16:creationId xmlns:a16="http://schemas.microsoft.com/office/drawing/2014/main" id="{A8192253-D95F-45EC-B8E9-9B6FF3D1FE94}"/>
                </a:ext>
              </a:extLst>
            </p:cNvPr>
            <p:cNvSpPr txBox="1"/>
            <p:nvPr/>
          </p:nvSpPr>
          <p:spPr>
            <a:xfrm>
              <a:off x="6419954" y="996633"/>
              <a:ext cx="704336" cy="161543"/>
            </a:xfrm>
            <a:prstGeom prst="rect">
              <a:avLst/>
            </a:prstGeom>
            <a:noFill/>
            <a:ln>
              <a:noFill/>
              <a:miter lim="800000"/>
            </a:ln>
          </p:spPr>
          <p:txBody>
            <a:bodyPr wrap="none" lIns="0" tIns="0" rIns="0" bIns="0" rtlCol="0" anchor="ctr" anchorCtr="0">
              <a:spAutoFit/>
            </a:bodyPr>
            <a:lstStyle/>
            <a:p>
              <a:pPr>
                <a:spcAft>
                  <a:spcPts val="488"/>
                </a:spcAft>
              </a:pPr>
              <a:r>
                <a:rPr lang="en-US" sz="853" dirty="0"/>
                <a:t>0.95-1.05</a:t>
              </a:r>
              <a:r>
                <a:rPr lang="ja-JP" altLang="en-US" sz="853" dirty="0"/>
                <a:t>倍</a:t>
              </a:r>
              <a:endParaRPr lang="en-US" sz="853" dirty="0"/>
            </a:p>
          </p:txBody>
        </p:sp>
      </p:grpSp>
      <p:grpSp>
        <p:nvGrpSpPr>
          <p:cNvPr id="19" name="Group 18">
            <a:extLst>
              <a:ext uri="{FF2B5EF4-FFF2-40B4-BE49-F238E27FC236}">
                <a16:creationId xmlns:a16="http://schemas.microsoft.com/office/drawing/2014/main" id="{3B0CCEB0-9127-4025-AEE7-7914E52FB398}"/>
              </a:ext>
            </a:extLst>
          </p:cNvPr>
          <p:cNvGrpSpPr/>
          <p:nvPr/>
        </p:nvGrpSpPr>
        <p:grpSpPr>
          <a:xfrm>
            <a:off x="5721700" y="2042183"/>
            <a:ext cx="837265" cy="131254"/>
            <a:chOff x="2556137" y="1206048"/>
            <a:chExt cx="1030481" cy="161543"/>
          </a:xfrm>
        </p:grpSpPr>
        <p:sp>
          <p:nvSpPr>
            <p:cNvPr id="20" name="RectangleLegend2">
              <a:extLst>
                <a:ext uri="{FF2B5EF4-FFF2-40B4-BE49-F238E27FC236}">
                  <a16:creationId xmlns:a16="http://schemas.microsoft.com/office/drawing/2014/main" id="{8C1AF45A-A1EC-4070-8E4B-FFF9719DD98D}"/>
                </a:ext>
              </a:extLst>
            </p:cNvPr>
            <p:cNvSpPr/>
            <p:nvPr/>
          </p:nvSpPr>
          <p:spPr>
            <a:xfrm>
              <a:off x="2556137" y="1218240"/>
              <a:ext cx="137160" cy="137160"/>
            </a:xfrm>
            <a:prstGeom prst="rect">
              <a:avLst/>
            </a:prstGeom>
            <a:solidFill>
              <a:schemeClr val="accent2">
                <a:lumMod val="40000"/>
                <a:lumOff val="6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853" dirty="0">
                <a:solidFill>
                  <a:schemeClr val="tx1"/>
                </a:solidFill>
              </a:endParaRPr>
            </a:p>
          </p:txBody>
        </p:sp>
        <p:sp>
          <p:nvSpPr>
            <p:cNvPr id="21" name="Legend2">
              <a:extLst>
                <a:ext uri="{FF2B5EF4-FFF2-40B4-BE49-F238E27FC236}">
                  <a16:creationId xmlns:a16="http://schemas.microsoft.com/office/drawing/2014/main" id="{EA00CA7C-6AA9-4078-97CE-D1B30564B5B7}"/>
                </a:ext>
              </a:extLst>
            </p:cNvPr>
            <p:cNvSpPr txBox="1"/>
            <p:nvPr/>
          </p:nvSpPr>
          <p:spPr>
            <a:xfrm>
              <a:off x="2882282" y="1206048"/>
              <a:ext cx="704336" cy="161543"/>
            </a:xfrm>
            <a:prstGeom prst="rect">
              <a:avLst/>
            </a:prstGeom>
            <a:noFill/>
            <a:ln>
              <a:noFill/>
              <a:miter lim="800000"/>
            </a:ln>
          </p:spPr>
          <p:txBody>
            <a:bodyPr wrap="none" lIns="0" tIns="0" rIns="0" bIns="0" rtlCol="0" anchor="ctr" anchorCtr="0">
              <a:spAutoFit/>
            </a:bodyPr>
            <a:lstStyle/>
            <a:p>
              <a:pPr>
                <a:spcAft>
                  <a:spcPts val="488"/>
                </a:spcAft>
              </a:pPr>
              <a:r>
                <a:rPr lang="en-US" sz="853" dirty="0"/>
                <a:t>0.75-0.95</a:t>
              </a:r>
              <a:r>
                <a:rPr lang="ja-JP" altLang="en-US" sz="853" dirty="0"/>
                <a:t>倍</a:t>
              </a:r>
              <a:endParaRPr lang="en-US" sz="853" dirty="0"/>
            </a:p>
          </p:txBody>
        </p:sp>
      </p:grpSp>
      <p:grpSp>
        <p:nvGrpSpPr>
          <p:cNvPr id="22" name="Group 21">
            <a:extLst>
              <a:ext uri="{FF2B5EF4-FFF2-40B4-BE49-F238E27FC236}">
                <a16:creationId xmlns:a16="http://schemas.microsoft.com/office/drawing/2014/main" id="{E48F34E0-FE94-4311-80F9-3BEEB360E18B}"/>
              </a:ext>
            </a:extLst>
          </p:cNvPr>
          <p:cNvGrpSpPr/>
          <p:nvPr/>
        </p:nvGrpSpPr>
        <p:grpSpPr>
          <a:xfrm>
            <a:off x="7807302" y="2042183"/>
            <a:ext cx="728262" cy="131254"/>
            <a:chOff x="6093809" y="1205598"/>
            <a:chExt cx="896322" cy="161543"/>
          </a:xfrm>
        </p:grpSpPr>
        <p:sp>
          <p:nvSpPr>
            <p:cNvPr id="23" name="RectangleLegend4">
              <a:extLst>
                <a:ext uri="{FF2B5EF4-FFF2-40B4-BE49-F238E27FC236}">
                  <a16:creationId xmlns:a16="http://schemas.microsoft.com/office/drawing/2014/main" id="{BBD28A24-9803-4C4C-80FD-7AEDDB23EF5D}"/>
                </a:ext>
              </a:extLst>
            </p:cNvPr>
            <p:cNvSpPr/>
            <p:nvPr/>
          </p:nvSpPr>
          <p:spPr>
            <a:xfrm>
              <a:off x="6093809" y="1217790"/>
              <a:ext cx="137160" cy="137160"/>
            </a:xfrm>
            <a:prstGeom prst="rect">
              <a:avLst/>
            </a:prstGeom>
            <a:solidFill>
              <a:schemeClr val="accent2">
                <a:lumMod val="75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853" dirty="0">
                <a:solidFill>
                  <a:schemeClr val="tx1"/>
                </a:solidFill>
              </a:endParaRPr>
            </a:p>
          </p:txBody>
        </p:sp>
        <p:sp>
          <p:nvSpPr>
            <p:cNvPr id="24" name="Legend4">
              <a:extLst>
                <a:ext uri="{FF2B5EF4-FFF2-40B4-BE49-F238E27FC236}">
                  <a16:creationId xmlns:a16="http://schemas.microsoft.com/office/drawing/2014/main" id="{17C4014F-BD90-46AA-AA9C-C3F69FCA9E74}"/>
                </a:ext>
              </a:extLst>
            </p:cNvPr>
            <p:cNvSpPr txBox="1"/>
            <p:nvPr/>
          </p:nvSpPr>
          <p:spPr>
            <a:xfrm>
              <a:off x="6419955" y="1205598"/>
              <a:ext cx="570176" cy="161543"/>
            </a:xfrm>
            <a:prstGeom prst="rect">
              <a:avLst/>
            </a:prstGeom>
            <a:noFill/>
            <a:ln>
              <a:noFill/>
              <a:miter lim="800000"/>
            </a:ln>
          </p:spPr>
          <p:txBody>
            <a:bodyPr wrap="none" lIns="0" tIns="0" rIns="0" bIns="0" rtlCol="0" anchor="ctr" anchorCtr="0">
              <a:spAutoFit/>
            </a:bodyPr>
            <a:lstStyle/>
            <a:p>
              <a:pPr>
                <a:spcAft>
                  <a:spcPts val="488"/>
                </a:spcAft>
              </a:pPr>
              <a:r>
                <a:rPr lang="en-US" sz="853" dirty="0"/>
                <a:t>1.05-1.25</a:t>
              </a:r>
            </a:p>
          </p:txBody>
        </p:sp>
      </p:grpSp>
      <p:grpSp>
        <p:nvGrpSpPr>
          <p:cNvPr id="25" name="Group 24">
            <a:extLst>
              <a:ext uri="{FF2B5EF4-FFF2-40B4-BE49-F238E27FC236}">
                <a16:creationId xmlns:a16="http://schemas.microsoft.com/office/drawing/2014/main" id="{441C5EAF-DA94-480F-B6F0-DFAEC2C5EEEE}"/>
              </a:ext>
            </a:extLst>
          </p:cNvPr>
          <p:cNvGrpSpPr/>
          <p:nvPr/>
        </p:nvGrpSpPr>
        <p:grpSpPr>
          <a:xfrm>
            <a:off x="8725062" y="2042183"/>
            <a:ext cx="624066" cy="131254"/>
            <a:chOff x="6093809" y="1415013"/>
            <a:chExt cx="768081" cy="161543"/>
          </a:xfrm>
        </p:grpSpPr>
        <p:sp>
          <p:nvSpPr>
            <p:cNvPr id="26" name="RectangleLegend5">
              <a:extLst>
                <a:ext uri="{FF2B5EF4-FFF2-40B4-BE49-F238E27FC236}">
                  <a16:creationId xmlns:a16="http://schemas.microsoft.com/office/drawing/2014/main" id="{06906CF7-4133-4D56-B9DB-D952C8E37208}"/>
                </a:ext>
              </a:extLst>
            </p:cNvPr>
            <p:cNvSpPr/>
            <p:nvPr/>
          </p:nvSpPr>
          <p:spPr>
            <a:xfrm>
              <a:off x="6093809" y="1427205"/>
              <a:ext cx="137160" cy="137160"/>
            </a:xfrm>
            <a:prstGeom prst="rect">
              <a:avLst/>
            </a:prstGeom>
            <a:solidFill>
              <a:schemeClr val="accent2">
                <a:lumMod val="5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853" dirty="0">
                <a:solidFill>
                  <a:schemeClr val="tx1"/>
                </a:solidFill>
              </a:endParaRPr>
            </a:p>
          </p:txBody>
        </p:sp>
        <p:sp>
          <p:nvSpPr>
            <p:cNvPr id="27" name="Legend5">
              <a:extLst>
                <a:ext uri="{FF2B5EF4-FFF2-40B4-BE49-F238E27FC236}">
                  <a16:creationId xmlns:a16="http://schemas.microsoft.com/office/drawing/2014/main" id="{4C781063-6021-4498-ABCC-C1D9B3619CC4}"/>
                </a:ext>
              </a:extLst>
            </p:cNvPr>
            <p:cNvSpPr txBox="1"/>
            <p:nvPr/>
          </p:nvSpPr>
          <p:spPr>
            <a:xfrm>
              <a:off x="6419954" y="1415013"/>
              <a:ext cx="441936" cy="161543"/>
            </a:xfrm>
            <a:prstGeom prst="rect">
              <a:avLst/>
            </a:prstGeom>
            <a:noFill/>
            <a:ln>
              <a:noFill/>
              <a:miter lim="800000"/>
            </a:ln>
          </p:spPr>
          <p:txBody>
            <a:bodyPr wrap="none" lIns="0" tIns="0" rIns="0" bIns="0" rtlCol="0" anchor="ctr" anchorCtr="0">
              <a:spAutoFit/>
            </a:bodyPr>
            <a:lstStyle/>
            <a:p>
              <a:pPr>
                <a:spcAft>
                  <a:spcPts val="488"/>
                </a:spcAft>
              </a:pPr>
              <a:r>
                <a:rPr lang="en-US" sz="853" dirty="0"/>
                <a:t>1.25</a:t>
              </a:r>
              <a:r>
                <a:rPr lang="ja-JP" altLang="en-US" sz="853" dirty="0"/>
                <a:t>倍</a:t>
              </a:r>
              <a:r>
                <a:rPr lang="en-US" sz="853" dirty="0"/>
                <a:t>-</a:t>
              </a:r>
            </a:p>
          </p:txBody>
        </p:sp>
      </p:grpSp>
      <p:sp>
        <p:nvSpPr>
          <p:cNvPr id="28" name="TextBox 27">
            <a:extLst>
              <a:ext uri="{FF2B5EF4-FFF2-40B4-BE49-F238E27FC236}">
                <a16:creationId xmlns:a16="http://schemas.microsoft.com/office/drawing/2014/main" id="{FB61B5C7-F6AD-4D4C-A4B7-0EE8CA4117DC}"/>
              </a:ext>
            </a:extLst>
          </p:cNvPr>
          <p:cNvSpPr txBox="1"/>
          <p:nvPr/>
        </p:nvSpPr>
        <p:spPr>
          <a:xfrm>
            <a:off x="4115668" y="2032792"/>
            <a:ext cx="678899" cy="131254"/>
          </a:xfrm>
          <a:prstGeom prst="rect">
            <a:avLst/>
          </a:prstGeom>
        </p:spPr>
        <p:txBody>
          <a:bodyPr vert="horz" wrap="square" lIns="0" tIns="0" rIns="0" bIns="0" rtlCol="0">
            <a:spAutoFit/>
          </a:bodyPr>
          <a:lstStyle>
            <a:lvl1pPr lvl="0" indent="0">
              <a:lnSpc>
                <a:spcPct val="100000"/>
              </a:lnSpc>
              <a:spcBef>
                <a:spcPts val="300"/>
              </a:spcBef>
              <a:spcAft>
                <a:spcPts val="300"/>
              </a:spcAft>
              <a:buFont typeface="Segoe UI" panose="020B0502040204020203" pitchFamily="34" charset="0"/>
              <a:buChar char="​"/>
              <a:defRPr kumimoji="1" lang="en-US" sz="1600" dirty="0">
                <a:cs typeface="Arial" panose="020B0604020202020204" pitchFamily="34" charset="0"/>
              </a:defRPr>
            </a:lvl1pPr>
            <a:lvl2pPr marL="230396" lvl="1" indent="-226796">
              <a:lnSpc>
                <a:spcPct val="100000"/>
              </a:lnSpc>
              <a:spcBef>
                <a:spcPts val="0"/>
              </a:spcBef>
              <a:spcAft>
                <a:spcPts val="300"/>
              </a:spcAft>
              <a:buClr>
                <a:srgbClr val="000000"/>
              </a:buClr>
              <a:buSzPct val="110000"/>
              <a:buFont typeface="Wingdings" panose="05000000000000000000" pitchFamily="2" charset="2"/>
              <a:buChar char=""/>
              <a:defRPr kumimoji="1" lang="en-US" sz="1600" dirty="0"/>
            </a:lvl2pPr>
            <a:lvl3pPr marL="442793" lvl="2" indent="-215997">
              <a:lnSpc>
                <a:spcPct val="100000"/>
              </a:lnSpc>
              <a:spcBef>
                <a:spcPts val="0"/>
              </a:spcBef>
              <a:spcAft>
                <a:spcPts val="300"/>
              </a:spcAft>
              <a:buClr>
                <a:srgbClr val="000000"/>
              </a:buClr>
              <a:buSzPct val="110000"/>
              <a:buFont typeface="Arial" panose="020B0604020202020204" pitchFamily="34" charset="0"/>
              <a:buChar char="‒"/>
              <a:defRPr kumimoji="1" lang="en-US" sz="1600" dirty="0"/>
            </a:lvl3pPr>
            <a:lvl4pPr marL="597590" lvl="3" indent="-151198">
              <a:lnSpc>
                <a:spcPct val="100000"/>
              </a:lnSpc>
              <a:spcBef>
                <a:spcPts val="0"/>
              </a:spcBef>
              <a:spcAft>
                <a:spcPts val="300"/>
              </a:spcAft>
              <a:buClr>
                <a:srgbClr val="000000"/>
              </a:buClr>
              <a:buSzPct val="100000"/>
              <a:buFont typeface="Arial" panose="020B0604020202020204" pitchFamily="34" charset="0"/>
              <a:buChar char="•"/>
              <a:defRPr kumimoji="1" lang="en-US" sz="1600" dirty="0"/>
            </a:lvl4pPr>
            <a:lvl5pPr marL="817187" lvl="4" indent="-147598">
              <a:lnSpc>
                <a:spcPct val="100000"/>
              </a:lnSpc>
              <a:spcBef>
                <a:spcPts val="0"/>
              </a:spcBef>
              <a:spcAft>
                <a:spcPts val="300"/>
              </a:spcAft>
              <a:buClr>
                <a:srgbClr val="000000"/>
              </a:buClr>
              <a:buSzPct val="100000"/>
              <a:buFont typeface="Arial" panose="020B0604020202020204" pitchFamily="34" charset="0"/>
              <a:buChar char="̶"/>
              <a:defRPr kumimoji="1" lang="en-US" sz="1600" dirty="0"/>
            </a:lvl5pPr>
            <a:lvl6pPr marL="1085850" indent="-171450">
              <a:lnSpc>
                <a:spcPct val="100000"/>
              </a:lnSpc>
              <a:spcBef>
                <a:spcPts val="0"/>
              </a:spcBef>
              <a:spcAft>
                <a:spcPts val="300"/>
              </a:spcAft>
              <a:buSzPct val="100000"/>
              <a:buFont typeface="Arial" panose="020B0604020202020204" pitchFamily="34" charset="0"/>
              <a:buChar char="▫"/>
              <a:defRPr kumimoji="1"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kumimoji="1"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kumimoji="1"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kumimoji="1" sz="1600">
                <a:cs typeface="Arial" panose="020B0604020202020204" pitchFamily="34" charset="0"/>
              </a:defRPr>
            </a:lvl9pPr>
          </a:lstStyle>
          <a:p>
            <a:r>
              <a:rPr lang="ja-JP" altLang="en-US" sz="853" dirty="0"/>
              <a:t>対日本比で：</a:t>
            </a:r>
            <a:endParaRPr lang="en-US" sz="853" dirty="0"/>
          </a:p>
        </p:txBody>
      </p:sp>
      <p:sp>
        <p:nvSpPr>
          <p:cNvPr id="29" name="テキスト ボックス 14">
            <a:extLst>
              <a:ext uri="{FF2B5EF4-FFF2-40B4-BE49-F238E27FC236}">
                <a16:creationId xmlns:a16="http://schemas.microsoft.com/office/drawing/2014/main" id="{4DEDFA99-10A9-463F-BE13-64C32B169BF5}"/>
              </a:ext>
            </a:extLst>
          </p:cNvPr>
          <p:cNvSpPr txBox="1"/>
          <p:nvPr/>
        </p:nvSpPr>
        <p:spPr>
          <a:xfrm>
            <a:off x="200472" y="6703650"/>
            <a:ext cx="9073008" cy="144016"/>
          </a:xfrm>
          <a:prstGeom prst="rect">
            <a:avLst/>
          </a:prstGeom>
          <a:noFill/>
        </p:spPr>
        <p:txBody>
          <a:bodyPr wrap="square" lIns="0" tIns="0" rIns="0" bIns="0" rtlCol="0">
            <a:no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（出所）世界銀行、デスクトップリサーチ、サウジアラビア保健省、米国商務省</a:t>
            </a:r>
          </a:p>
        </p:txBody>
      </p:sp>
      <p:graphicFrame>
        <p:nvGraphicFramePr>
          <p:cNvPr id="9" name="表 4">
            <a:extLst>
              <a:ext uri="{FF2B5EF4-FFF2-40B4-BE49-F238E27FC236}">
                <a16:creationId xmlns:a16="http://schemas.microsoft.com/office/drawing/2014/main" id="{ED4A4691-BF73-4D6F-A4AC-7AFEA4611A44}"/>
              </a:ext>
            </a:extLst>
          </p:cNvPr>
          <p:cNvGraphicFramePr>
            <a:graphicFrameLocks noGrp="1"/>
          </p:cNvGraphicFramePr>
          <p:nvPr>
            <p:extLst>
              <p:ext uri="{D42A27DB-BD31-4B8C-83A1-F6EECF244321}">
                <p14:modId xmlns:p14="http://schemas.microsoft.com/office/powerpoint/2010/main" val="1529336953"/>
              </p:ext>
            </p:extLst>
          </p:nvPr>
        </p:nvGraphicFramePr>
        <p:xfrm>
          <a:off x="200025" y="2267440"/>
          <a:ext cx="9438944" cy="4329912"/>
        </p:xfrm>
        <a:graphic>
          <a:graphicData uri="http://schemas.openxmlformats.org/drawingml/2006/table">
            <a:tbl>
              <a:tblPr firstRow="1" bandRow="1">
                <a:tableStyleId>{5C22544A-7EE6-4342-B048-85BDC9FD1C3A}</a:tableStyleId>
              </a:tblPr>
              <a:tblGrid>
                <a:gridCol w="964684">
                  <a:extLst>
                    <a:ext uri="{9D8B030D-6E8A-4147-A177-3AD203B41FA5}">
                      <a16:colId xmlns:a16="http://schemas.microsoft.com/office/drawing/2014/main" val="20000"/>
                    </a:ext>
                  </a:extLst>
                </a:gridCol>
                <a:gridCol w="3703798">
                  <a:extLst>
                    <a:ext uri="{9D8B030D-6E8A-4147-A177-3AD203B41FA5}">
                      <a16:colId xmlns:a16="http://schemas.microsoft.com/office/drawing/2014/main" val="20001"/>
                    </a:ext>
                  </a:extLst>
                </a:gridCol>
                <a:gridCol w="4770462">
                  <a:extLst>
                    <a:ext uri="{9D8B030D-6E8A-4147-A177-3AD203B41FA5}">
                      <a16:colId xmlns:a16="http://schemas.microsoft.com/office/drawing/2014/main" val="20002"/>
                    </a:ext>
                  </a:extLst>
                </a:gridCol>
              </a:tblGrid>
              <a:tr h="222885">
                <a:tc>
                  <a:txBody>
                    <a:bodyPr/>
                    <a:lstStyle/>
                    <a:p>
                      <a:r>
                        <a:rPr kumimoji="1" lang="ja-JP" altLang="en-US" sz="1000" dirty="0"/>
                        <a:t>要素</a:t>
                      </a:r>
                    </a:p>
                  </a:txBody>
                  <a:tcPr marL="74295" marR="74295" marT="37148" marB="37148">
                    <a:lnB w="6350" cap="flat" cmpd="sng" algn="ctr">
                      <a:noFill/>
                      <a:prstDash val="solid"/>
                      <a:round/>
                      <a:headEnd type="none" w="med" len="med"/>
                      <a:tailEnd type="none" w="med" len="med"/>
                    </a:lnB>
                    <a:solidFill>
                      <a:srgbClr val="3D6AA7"/>
                    </a:solidFill>
                  </a:tcPr>
                </a:tc>
                <a:tc>
                  <a:txBody>
                    <a:bodyPr/>
                    <a:lstStyle/>
                    <a:p>
                      <a:pPr algn="l" defTabSz="955675" fontAlgn="ctr">
                        <a:buClr>
                          <a:schemeClr val="bg2"/>
                        </a:buClr>
                        <a:buSzPct val="100000"/>
                      </a:pPr>
                      <a:r>
                        <a:rPr lang="ja-JP" altLang="en-US" sz="1000" b="0" dirty="0">
                          <a:latin typeface="HGP創英角ｺﾞｼｯｸUB" pitchFamily="50" charset="-128"/>
                          <a:ea typeface="HGP創英角ｺﾞｼｯｸUB" pitchFamily="50" charset="-128"/>
                        </a:rPr>
                        <a:t>指標</a:t>
                      </a:r>
                      <a:endParaRPr lang="zh-TW" altLang="en-US" sz="1000" b="0" dirty="0">
                        <a:latin typeface="HGP創英角ｺﾞｼｯｸUB" pitchFamily="50" charset="-128"/>
                        <a:ea typeface="HGP創英角ｺﾞｼｯｸUB" pitchFamily="50" charset="-128"/>
                      </a:endParaRPr>
                    </a:p>
                  </a:txBody>
                  <a:tcPr marL="74295" marR="74295" marT="37148" marB="37148" anchor="ctr">
                    <a:lnB w="6350" cap="flat" cmpd="sng" algn="ctr">
                      <a:noFill/>
                      <a:prstDash val="solid"/>
                      <a:round/>
                      <a:headEnd type="none" w="med" len="med"/>
                      <a:tailEnd type="none" w="med" len="med"/>
                    </a:lnB>
                    <a:solidFill>
                      <a:srgbClr val="3D6AA7"/>
                    </a:solidFill>
                  </a:tcPr>
                </a:tc>
                <a:tc>
                  <a:txBody>
                    <a:bodyPr/>
                    <a:lstStyle/>
                    <a:p>
                      <a:pPr algn="ctr"/>
                      <a:r>
                        <a:rPr kumimoji="1" lang="ja-JP" altLang="en-US" sz="1000" b="0" dirty="0">
                          <a:latin typeface="HGP創英角ｺﾞｼｯｸUB" pitchFamily="50" charset="-128"/>
                          <a:ea typeface="HGP創英角ｺﾞｼｯｸUB" pitchFamily="50" charset="-128"/>
                        </a:rPr>
                        <a:t>サウジアラビア</a:t>
                      </a:r>
                      <a:endParaRPr kumimoji="1" lang="ja-JP" altLang="en-US" sz="1000" b="0" dirty="0"/>
                    </a:p>
                  </a:txBody>
                  <a:tcPr marL="74295" marR="74295" marT="37148" marB="37148" anchor="ctr">
                    <a:lnB w="6350" cap="flat" cmpd="sng" algn="ctr">
                      <a:no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263118">
                <a:tc rowSpan="2">
                  <a:txBody>
                    <a:bodyPr/>
                    <a:lstStyle/>
                    <a:p>
                      <a:pPr rtl="0"/>
                      <a:r>
                        <a:rPr lang="ja" altLang="ja-JP" sz="900" b="1" dirty="0"/>
                        <a:t>デジタルインフラ</a:t>
                      </a:r>
                      <a:endParaRPr lang="ja" altLang="en-US" sz="900" b="1" dirty="0"/>
                    </a:p>
                  </a:txBody>
                  <a:tcPr marL="74295" marR="74295" marT="37148" marB="37148" anchor="ctr">
                    <a:lnL w="12700" cmpd="sng">
                      <a:noFill/>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lang="ja-JP" altLang="en-US" sz="900" dirty="0"/>
                        <a:t>携帯電話の契約数 </a:t>
                      </a:r>
                      <a:r>
                        <a:rPr lang="en-US" altLang="ja-JP" sz="900" dirty="0"/>
                        <a:t>(100</a:t>
                      </a:r>
                      <a:r>
                        <a:rPr lang="ja-JP" altLang="en-US" sz="900" dirty="0"/>
                        <a:t>人あたり</a:t>
                      </a:r>
                      <a:r>
                        <a:rPr lang="en-US" altLang="ja-JP" sz="900" dirty="0"/>
                        <a:t>)</a:t>
                      </a:r>
                      <a:endParaRPr kumimoji="1" lang="ja-JP" altLang="en-US" sz="900" kern="1200" dirty="0">
                        <a:solidFill>
                          <a:srgbClr val="000000"/>
                        </a:solidFill>
                        <a:latin typeface="+mn-lt"/>
                        <a:ea typeface="ＭＳ Ｐゴシック" charset="-128"/>
                        <a:cs typeface="Arial" pitchFamily="34" charset="0"/>
                      </a:endParaRPr>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kumimoji="1" lang="en-US" altLang="ja-JP" sz="900" b="0" kern="1200" dirty="0">
                          <a:solidFill>
                            <a:srgbClr val="000000"/>
                          </a:solidFill>
                          <a:latin typeface="+mn-lt"/>
                          <a:ea typeface="ＭＳ Ｐゴシック" charset="-128"/>
                          <a:cs typeface="Arial" pitchFamily="34" charset="0"/>
                        </a:rPr>
                        <a:t>132</a:t>
                      </a:r>
                      <a:endParaRPr kumimoji="1" lang="ja-JP" altLang="en-US" sz="900" b="0" kern="1200" dirty="0">
                        <a:solidFill>
                          <a:srgbClr val="000000"/>
                        </a:solidFill>
                        <a:latin typeface="+mn-lt"/>
                        <a:ea typeface="ＭＳ Ｐゴシック" charset="-128"/>
                        <a:cs typeface="Arial" pitchFamily="34" charset="0"/>
                      </a:endParaRPr>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4EEF5"/>
                    </a:solidFill>
                  </a:tcPr>
                </a:tc>
                <a:extLst>
                  <a:ext uri="{0D108BD9-81ED-4DB2-BD59-A6C34878D82A}">
                    <a16:rowId xmlns:a16="http://schemas.microsoft.com/office/drawing/2014/main" val="10001"/>
                  </a:ext>
                </a:extLst>
              </a:tr>
              <a:tr h="285892">
                <a:tc v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 altLang="ja-JP" sz="1200" b="1" dirty="0"/>
                        <a:t>デジタルケイパビリティ</a:t>
                      </a:r>
                    </a:p>
                  </a:txBody>
                  <a:tcPr anchor="ctr">
                    <a:lnR w="12700" cap="flat" cmpd="sng" algn="ctr">
                      <a:solidFill>
                        <a:schemeClr val="lt1">
                          <a:alpha val="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BEBEBE"/>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固定ブロードバンドの契約数</a:t>
                      </a:r>
                      <a:r>
                        <a:rPr lang="en-US" altLang="ja-JP" sz="900" dirty="0"/>
                        <a:t>(100</a:t>
                      </a:r>
                      <a:r>
                        <a:rPr lang="ja-JP" altLang="en-US" sz="900" dirty="0"/>
                        <a:t>人あたり</a:t>
                      </a:r>
                      <a:r>
                        <a:rPr lang="en-US" altLang="ja-JP" sz="900" dirty="0"/>
                        <a:t>)</a:t>
                      </a:r>
                      <a:endParaRPr lang="en-GB"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kumimoji="1" lang="en-US" altLang="ja-JP" sz="900" b="0" kern="1200" noProof="1">
                          <a:solidFill>
                            <a:srgbClr val="000000"/>
                          </a:solidFill>
                          <a:latin typeface="+mn-lt"/>
                          <a:ea typeface="ＭＳ Ｐゴシック" charset="-128"/>
                          <a:cs typeface="Arial" pitchFamily="34" charset="0"/>
                        </a:rPr>
                        <a:t>36.96</a:t>
                      </a:r>
                      <a:endParaRPr kumimoji="1" lang="ja-JP" altLang="en-US" sz="900" b="0" kern="1200" dirty="0">
                        <a:solidFill>
                          <a:srgbClr val="000000"/>
                        </a:solidFill>
                        <a:latin typeface="+mn-lt"/>
                        <a:ea typeface="ＭＳ Ｐゴシック" charset="-128"/>
                        <a:cs typeface="Arial" pitchFamily="34" charset="0"/>
                      </a:endParaRPr>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00436">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1" dirty="0"/>
                        <a:t>デジタルケイパビリティ</a:t>
                      </a:r>
                      <a:endParaRPr lang="ja" altLang="ja-JP" sz="900" b="1" dirty="0"/>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en-US" altLang="ja-JP" sz="900" dirty="0"/>
                        <a:t>GDP</a:t>
                      </a:r>
                      <a:r>
                        <a:rPr lang="ja-JP" altLang="en-US" sz="900" dirty="0"/>
                        <a:t>比での研究・開発支出</a:t>
                      </a:r>
                      <a:r>
                        <a:rPr lang="en-US" altLang="ja-JP" sz="900" dirty="0"/>
                        <a:t>(</a:t>
                      </a:r>
                      <a:r>
                        <a:rPr lang="ja-JP" altLang="en-US" sz="900" dirty="0"/>
                        <a:t>％</a:t>
                      </a:r>
                      <a:r>
                        <a:rPr lang="en-US" altLang="ja-JP" sz="900" dirty="0"/>
                        <a:t>)</a:t>
                      </a:r>
                      <a:endParaRPr lang="en-GB"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kumimoji="1" lang="en-US" altLang="ja-JP" sz="900" b="0" kern="1200" noProof="1">
                          <a:solidFill>
                            <a:srgbClr val="000000"/>
                          </a:solidFill>
                          <a:latin typeface="+mn-lt"/>
                          <a:ea typeface="ＭＳ Ｐゴシック" charset="-128"/>
                          <a:cs typeface="Arial" pitchFamily="34" charset="0"/>
                        </a:rPr>
                        <a:t>0.46</a:t>
                      </a:r>
                      <a:endParaRPr kumimoji="1" lang="ja-JP" altLang="en-US" sz="900" b="0" kern="1200" dirty="0">
                        <a:solidFill>
                          <a:srgbClr val="000000"/>
                        </a:solidFill>
                        <a:latin typeface="+mn-lt"/>
                        <a:ea typeface="ＭＳ Ｐゴシック" charset="-128"/>
                        <a:cs typeface="Arial" pitchFamily="34" charset="0"/>
                      </a:endParaRPr>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09424387"/>
                  </a:ext>
                </a:extLst>
              </a:tr>
              <a:tr h="571396">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1" dirty="0"/>
                        <a:t>デジタルヘルスポリシー</a:t>
                      </a:r>
                      <a:endParaRPr lang="ja" altLang="ja-JP" sz="900" b="1" dirty="0"/>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デジタルヘルスに関する政策の有無と予算の投下状況</a:t>
                      </a:r>
                      <a:endParaRPr lang="en-GB" altLang="ja-JP" sz="900" dirty="0"/>
                    </a:p>
                    <a:p>
                      <a:pPr marL="0" marR="0" lvl="0" indent="0" algn="just" defTabSz="914400" rtl="0" eaLnBrk="1" fontAlgn="auto" latinLnBrk="0" hangingPunct="1">
                        <a:lnSpc>
                          <a:spcPct val="110000"/>
                        </a:lnSpc>
                        <a:spcBef>
                          <a:spcPts val="0"/>
                        </a:spcBef>
                        <a:spcAft>
                          <a:spcPts val="200"/>
                        </a:spcAft>
                        <a:buClrTx/>
                        <a:buSzTx/>
                        <a:buFontTx/>
                        <a:buNone/>
                        <a:tabLst/>
                        <a:defRPr/>
                      </a:pPr>
                      <a:endParaRPr kumimoji="1" lang="en-US" altLang="ja-JP" sz="900" b="1" i="0" u="none" strike="noStrike" kern="1200" cap="none" spc="0" normalizeH="0" baseline="0" noProof="0" dirty="0">
                        <a:ln>
                          <a:noFill/>
                        </a:ln>
                        <a:solidFill>
                          <a:srgbClr val="000000"/>
                        </a:solidFill>
                        <a:effectLst/>
                        <a:uLnTx/>
                        <a:uFillTx/>
                        <a:latin typeface="+mn-lt"/>
                        <a:ea typeface="ＭＳ Ｐゴシック" charset="-128"/>
                        <a:cs typeface="Arial" pitchFamily="34" charset="0"/>
                      </a:endParaRPr>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10000"/>
                        </a:lnSpc>
                        <a:spcBef>
                          <a:spcPts val="0"/>
                        </a:spcBef>
                        <a:spcAft>
                          <a:spcPts val="200"/>
                        </a:spcAft>
                        <a:buClrTx/>
                        <a:buSzTx/>
                        <a:buFontTx/>
                        <a:buNone/>
                        <a:tabLst/>
                        <a:defRPr/>
                      </a:pPr>
                      <a:r>
                        <a:rPr lang="ja-JP" altLang="en-US" sz="900" dirty="0"/>
                        <a:t>サウジアラビア保健省は、国内外のアドバイザーや</a:t>
                      </a:r>
                      <a:r>
                        <a:rPr lang="en-US" altLang="ja-JP" sz="900" dirty="0"/>
                        <a:t>IBM</a:t>
                      </a:r>
                      <a:r>
                        <a:rPr lang="ja-JP" altLang="en-US" sz="900" dirty="0"/>
                        <a:t>と協力し、</a:t>
                      </a:r>
                      <a:r>
                        <a:rPr lang="en-US" altLang="ja-JP" sz="900" dirty="0"/>
                        <a:t>eHealth</a:t>
                      </a:r>
                      <a:r>
                        <a:rPr lang="ja-JP" altLang="en-US" sz="900" dirty="0"/>
                        <a:t>戦略と</a:t>
                      </a:r>
                      <a:r>
                        <a:rPr lang="en-US" altLang="ja-JP" sz="900" dirty="0"/>
                        <a:t>5</a:t>
                      </a:r>
                      <a:r>
                        <a:rPr lang="ja-JP" altLang="en-US" sz="900" dirty="0"/>
                        <a:t>年ロードマップを策定している。医療セクター変革プログラムには、</a:t>
                      </a:r>
                      <a:r>
                        <a:rPr lang="en-US" altLang="ja-JP" sz="900" dirty="0"/>
                        <a:t>eHealth</a:t>
                      </a:r>
                      <a:r>
                        <a:rPr lang="ja-JP" altLang="en-US" sz="900" dirty="0"/>
                        <a:t>に特化した取り組みがあり、遠隔ケア、</a:t>
                      </a:r>
                      <a:r>
                        <a:rPr lang="en-US" altLang="ja-JP" sz="900" dirty="0"/>
                        <a:t>AI</a:t>
                      </a:r>
                      <a:r>
                        <a:rPr lang="ja-JP" altLang="en-US" sz="900" dirty="0"/>
                        <a:t>による意思決定、電子セルフケアプラットフォーム、在宅ケア用遠隔モニタリング、仮想クリニックなどが含まれている。政府は、これらの医療情報技術とデジタル変革プログラムに</a:t>
                      </a:r>
                      <a:r>
                        <a:rPr lang="en-US" altLang="ja-JP" sz="900" dirty="0"/>
                        <a:t>15</a:t>
                      </a:r>
                      <a:r>
                        <a:rPr lang="ja-JP" altLang="en-US" sz="900" dirty="0"/>
                        <a:t>億</a:t>
                      </a:r>
                      <a:r>
                        <a:rPr lang="en-US" altLang="ja-JP" sz="900" dirty="0"/>
                        <a:t>US$</a:t>
                      </a:r>
                      <a:r>
                        <a:rPr lang="ja-JP" altLang="en-US" sz="900" dirty="0"/>
                        <a:t>を割り当てている。</a:t>
                      </a:r>
                      <a:endParaRPr lang="en-US" altLang="ja-JP" sz="900" dirty="0"/>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927931"/>
                  </a:ext>
                </a:extLst>
              </a:tr>
              <a:tr h="429093">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1" dirty="0"/>
                        <a:t>デジタルヘルスのガバナンス</a:t>
                      </a:r>
                      <a:endParaRPr lang="ja" altLang="ja-JP" sz="900" b="1" dirty="0"/>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デジタルヘルスデータの所有権、アクセス、共有を管理し、個人のプライバシーを保護する法律の有無</a:t>
                      </a:r>
                      <a:endParaRPr lang="en-US"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en-US" altLang="ja-JP" sz="900" dirty="0"/>
                        <a:t>2023</a:t>
                      </a:r>
                      <a:r>
                        <a:rPr lang="ja-JP" altLang="en-US" sz="900" dirty="0"/>
                        <a:t>年</a:t>
                      </a:r>
                      <a:r>
                        <a:rPr lang="en-US" altLang="ja-JP" sz="900" dirty="0"/>
                        <a:t>3</a:t>
                      </a:r>
                      <a:r>
                        <a:rPr lang="ja-JP" altLang="en-US" sz="900" dirty="0"/>
                        <a:t>月から新個人情報保護法が施行される予定であり、本人の同意なく個人情報を処理することの原則的な禁止、違反した場合の罰則などを定めている。</a:t>
                      </a:r>
                      <a:endParaRPr lang="en-US" altLang="ja-JP" sz="900" dirty="0"/>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00830859"/>
                  </a:ext>
                </a:extLst>
              </a:tr>
              <a:tr h="314604">
                <a:tc row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1" dirty="0"/>
                        <a:t>デジタルヘルスケイパビリティ</a:t>
                      </a:r>
                      <a:endParaRPr lang="ja" altLang="ja-JP" sz="900" b="1" dirty="0"/>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研修中医療従事者向けのデジタルヘルス関連のカリキュラム有無</a:t>
                      </a:r>
                      <a:endParaRPr lang="en-US"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存在を確認できていない。</a:t>
                      </a:r>
                      <a:endParaRPr lang="en-US" altLang="ja-JP" sz="900" dirty="0"/>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11138871"/>
                  </a:ext>
                </a:extLst>
              </a:tr>
              <a:tr h="411708">
                <a:tc v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ja" altLang="ja-JP" sz="1200" b="1" dirty="0"/>
                    </a:p>
                  </a:txBody>
                  <a:tcPr anchor="ctr">
                    <a:lnR w="12700" cap="flat" cmpd="sng" algn="ctr">
                      <a:solidFill>
                        <a:schemeClr val="lt1">
                          <a:alpha val="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BEBEBE"/>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デジタルヘルス</a:t>
                      </a:r>
                      <a:r>
                        <a:rPr lang="en-US" altLang="ja-JP" sz="900" dirty="0"/>
                        <a:t>/</a:t>
                      </a:r>
                      <a:r>
                        <a:rPr lang="ja-JP" altLang="en-US" sz="900" dirty="0"/>
                        <a:t>健康情報学</a:t>
                      </a:r>
                      <a:r>
                        <a:rPr lang="en-US" altLang="ja-JP" sz="900" dirty="0"/>
                        <a:t>/</a:t>
                      </a:r>
                      <a:r>
                        <a:rPr lang="ja-JP" altLang="en-US" sz="900" dirty="0"/>
                        <a:t>健康情報システム</a:t>
                      </a:r>
                      <a:r>
                        <a:rPr lang="en-US" altLang="ja-JP" sz="900" dirty="0"/>
                        <a:t>/</a:t>
                      </a:r>
                      <a:r>
                        <a:rPr lang="ja-JP" altLang="en-US" sz="900" dirty="0"/>
                        <a:t>生物医学情報学を扱う学位プログラムの有無</a:t>
                      </a:r>
                      <a:endParaRPr lang="en-US"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健康情報管理に関するプログラムは、計</a:t>
                      </a:r>
                      <a:r>
                        <a:rPr lang="en-US" altLang="ja-JP" sz="900" dirty="0"/>
                        <a:t>16</a:t>
                      </a:r>
                      <a:r>
                        <a:rPr lang="ja-JP" altLang="en-US" sz="900" dirty="0"/>
                        <a:t>校において実施されている。うち</a:t>
                      </a:r>
                      <a:r>
                        <a:rPr lang="en-US" altLang="ja-JP" sz="900" dirty="0"/>
                        <a:t>5</a:t>
                      </a:r>
                      <a:r>
                        <a:rPr lang="ja-JP" altLang="en-US" sz="900" dirty="0"/>
                        <a:t>校においては、学士過程のみならず、修士課程についても実施されている。例えば、</a:t>
                      </a:r>
                      <a:r>
                        <a:rPr lang="en-US" altLang="ja-JP" sz="900" dirty="0"/>
                        <a:t>King Saud Bin </a:t>
                      </a:r>
                      <a:r>
                        <a:rPr lang="en-US" altLang="ja-JP" sz="900" dirty="0" err="1"/>
                        <a:t>Abdulaziz</a:t>
                      </a:r>
                      <a:r>
                        <a:rPr lang="en-US" altLang="ja-JP" sz="900" dirty="0"/>
                        <a:t> </a:t>
                      </a:r>
                      <a:r>
                        <a:rPr lang="ja-JP" altLang="en-US" sz="900" dirty="0"/>
                        <a:t>大学の健康学科は、米国イリノイ大学と協働し、健康情報学の修士課程を提供している。</a:t>
                      </a:r>
                      <a:endParaRPr lang="en-US" altLang="ja-JP" sz="900" dirty="0"/>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48729071"/>
                  </a:ext>
                </a:extLst>
              </a:tr>
              <a:tr h="263118">
                <a:tc row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1" dirty="0"/>
                        <a:t>デジタルヘルスインフラ</a:t>
                      </a:r>
                      <a:endParaRPr lang="ja" altLang="ja-JP" sz="900" b="1" dirty="0"/>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電子カルテ普及率</a:t>
                      </a:r>
                      <a:endParaRPr lang="en-US"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kumimoji="1" lang="en-US" altLang="ja-JP" sz="900" b="0" kern="1200" dirty="0">
                          <a:solidFill>
                            <a:schemeClr val="tx1"/>
                          </a:solidFill>
                          <a:latin typeface="+mn-lt"/>
                          <a:ea typeface="ＭＳ Ｐゴシック" charset="-128"/>
                          <a:cs typeface="Arial" pitchFamily="34" charset="0"/>
                        </a:rPr>
                        <a:t>2019</a:t>
                      </a:r>
                      <a:r>
                        <a:rPr kumimoji="1" lang="ja-JP" altLang="en-US" sz="900" b="0" kern="1200" dirty="0">
                          <a:solidFill>
                            <a:schemeClr val="tx1"/>
                          </a:solidFill>
                          <a:latin typeface="+mn-lt"/>
                          <a:ea typeface="ＭＳ Ｐゴシック" charset="-128"/>
                          <a:cs typeface="Arial" pitchFamily="34" charset="0"/>
                        </a:rPr>
                        <a:t>年において、国民の約</a:t>
                      </a:r>
                      <a:r>
                        <a:rPr kumimoji="1" lang="en-US" altLang="ja-JP" sz="900" b="0" kern="1200" dirty="0">
                          <a:solidFill>
                            <a:schemeClr val="tx1"/>
                          </a:solidFill>
                          <a:latin typeface="+mn-lt"/>
                          <a:ea typeface="ＭＳ Ｐゴシック" charset="-128"/>
                          <a:cs typeface="Arial" pitchFamily="34" charset="0"/>
                        </a:rPr>
                        <a:t>40</a:t>
                      </a:r>
                      <a:r>
                        <a:rPr kumimoji="1" lang="ja-JP" altLang="en-US" sz="900" b="0" kern="1200" dirty="0">
                          <a:solidFill>
                            <a:schemeClr val="tx1"/>
                          </a:solidFill>
                          <a:latin typeface="+mn-lt"/>
                          <a:ea typeface="ＭＳ Ｐゴシック" charset="-128"/>
                          <a:cs typeface="Arial" pitchFamily="34" charset="0"/>
                        </a:rPr>
                        <a:t>％が統合的な医療記録に登録されており、</a:t>
                      </a:r>
                      <a:r>
                        <a:rPr kumimoji="1" lang="en-US" altLang="ja-JP" sz="900" b="0" kern="1200" dirty="0">
                          <a:solidFill>
                            <a:schemeClr val="tx1"/>
                          </a:solidFill>
                          <a:latin typeface="+mn-lt"/>
                          <a:ea typeface="ＭＳ Ｐゴシック" charset="-128"/>
                          <a:cs typeface="Arial" pitchFamily="34" charset="0"/>
                        </a:rPr>
                        <a:t>2030</a:t>
                      </a:r>
                      <a:r>
                        <a:rPr kumimoji="1" lang="ja-JP" altLang="en-US" sz="900" b="0" kern="1200" dirty="0">
                          <a:solidFill>
                            <a:schemeClr val="tx1"/>
                          </a:solidFill>
                          <a:latin typeface="+mn-lt"/>
                          <a:ea typeface="ＭＳ Ｐゴシック" charset="-128"/>
                          <a:cs typeface="Arial" pitchFamily="34" charset="0"/>
                        </a:rPr>
                        <a:t>年までに</a:t>
                      </a:r>
                      <a:r>
                        <a:rPr kumimoji="1" lang="en-US" altLang="ja-JP" sz="900" b="0" kern="1200" dirty="0">
                          <a:solidFill>
                            <a:schemeClr val="tx1"/>
                          </a:solidFill>
                          <a:latin typeface="+mn-lt"/>
                          <a:ea typeface="ＭＳ Ｐゴシック" charset="-128"/>
                          <a:cs typeface="Arial" pitchFamily="34" charset="0"/>
                        </a:rPr>
                        <a:t>100%</a:t>
                      </a:r>
                      <a:r>
                        <a:rPr kumimoji="1" lang="ja-JP" altLang="en-US" sz="900" b="0" kern="1200" dirty="0">
                          <a:solidFill>
                            <a:schemeClr val="tx1"/>
                          </a:solidFill>
                          <a:latin typeface="+mn-lt"/>
                          <a:ea typeface="ＭＳ Ｐゴシック" charset="-128"/>
                          <a:cs typeface="Arial" pitchFamily="34" charset="0"/>
                        </a:rPr>
                        <a:t>とすることが目指されている。</a:t>
                      </a:r>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58483123"/>
                  </a:ext>
                </a:extLst>
              </a:tr>
              <a:tr h="332534">
                <a:tc v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ja" altLang="ja-JP" sz="1200" b="1" dirty="0"/>
                    </a:p>
                  </a:txBody>
                  <a:tcPr anchor="ctr">
                    <a:lnR w="12700" cap="flat" cmpd="sng" algn="ctr">
                      <a:solidFill>
                        <a:schemeClr val="lt1">
                          <a:alpha val="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BEBEBE"/>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医療関連目的に使用するためのマスター患者インデックスが存在するか</a:t>
                      </a:r>
                      <a:endParaRPr lang="en-US"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健康情報共有のための国家プラットフォームにおいて、統合的な医療記録が開始され、その中で、患者の医療機関への訪問を全て記録し、医師やその他ステークホルダーが閲覧できるようにされており、これにより、ケアの継続性及び相互調整を図っている。</a:t>
                      </a:r>
                      <a:endParaRPr lang="en-US" altLang="ja-JP" sz="900" dirty="0"/>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1243263"/>
                  </a:ext>
                </a:extLst>
              </a:tr>
            </a:tbl>
          </a:graphicData>
        </a:graphic>
      </p:graphicFrame>
    </p:spTree>
    <p:extLst>
      <p:ext uri="{BB962C8B-B14F-4D97-AF65-F5344CB8AC3E}">
        <p14:creationId xmlns:p14="http://schemas.microsoft.com/office/powerpoint/2010/main" val="43766252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8EAE23DF-14F9-4A33-BB78-4BEED4CBB2F6}"/>
              </a:ext>
            </a:extLst>
          </p:cNvPr>
          <p:cNvGraphicFramePr>
            <a:graphicFrameLocks noChangeAspect="1"/>
          </p:cNvGraphicFramePr>
          <p:nvPr>
            <p:custDataLst>
              <p:tags r:id="rId1"/>
            </p:custDataLst>
            <p:extLst>
              <p:ext uri="{D42A27DB-BD31-4B8C-83A1-F6EECF244321}">
                <p14:modId xmlns:p14="http://schemas.microsoft.com/office/powerpoint/2010/main" val="212588610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7" name="Object 6" hidden="1">
                        <a:extLst>
                          <a:ext uri="{FF2B5EF4-FFF2-40B4-BE49-F238E27FC236}">
                            <a16:creationId xmlns:a16="http://schemas.microsoft.com/office/drawing/2014/main" id="{8EAE23DF-14F9-4A33-BB78-4BEED4CBB2F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37F54FFB-47E2-47A5-A19A-7D21327EE2ED}"/>
              </a:ext>
            </a:extLst>
          </p:cNvPr>
          <p:cNvSpPr>
            <a:spLocks noGrp="1"/>
          </p:cNvSpPr>
          <p:nvPr>
            <p:ph type="title"/>
          </p:nvPr>
        </p:nvSpPr>
        <p:spPr/>
        <p:txBody>
          <a:bodyPr vert="horz"/>
          <a:lstStyle/>
          <a:p>
            <a:r>
              <a:rPr lang="ja-JP" altLang="en-US"/>
              <a:t>サウジアラビア／</a:t>
            </a:r>
            <a:r>
              <a:rPr lang="ja-JP" altLang="en-US" dirty="0"/>
              <a:t>医療関連／その他</a:t>
            </a:r>
            <a:endParaRPr kumimoji="1" lang="en-US" dirty="0"/>
          </a:p>
        </p:txBody>
      </p:sp>
      <p:sp>
        <p:nvSpPr>
          <p:cNvPr id="3" name="Text Placeholder 2">
            <a:extLst>
              <a:ext uri="{FF2B5EF4-FFF2-40B4-BE49-F238E27FC236}">
                <a16:creationId xmlns:a16="http://schemas.microsoft.com/office/drawing/2014/main" id="{FFCC7DD9-3F9A-467A-9328-D598BBA0BB88}"/>
              </a:ext>
            </a:extLst>
          </p:cNvPr>
          <p:cNvSpPr>
            <a:spLocks noGrp="1"/>
          </p:cNvSpPr>
          <p:nvPr>
            <p:ph type="body" sz="quarter" idx="15"/>
          </p:nvPr>
        </p:nvSpPr>
        <p:spPr/>
        <p:txBody>
          <a:bodyPr>
            <a:spAutoFit/>
          </a:bodyPr>
          <a:lstStyle/>
          <a:p>
            <a:r>
              <a:rPr kumimoji="1" lang="ja-JP" altLang="en-US" dirty="0"/>
              <a:t>オンライン診療の主要プラットフォーマー</a:t>
            </a:r>
            <a:endParaRPr kumimoji="1" lang="en-US" dirty="0"/>
          </a:p>
        </p:txBody>
      </p:sp>
      <p:sp>
        <p:nvSpPr>
          <p:cNvPr id="9" name="テキスト ボックス 14">
            <a:extLst>
              <a:ext uri="{FF2B5EF4-FFF2-40B4-BE49-F238E27FC236}">
                <a16:creationId xmlns:a16="http://schemas.microsoft.com/office/drawing/2014/main" id="{A66F69FE-3544-4A74-8B9D-398E0C1665D4}"/>
              </a:ext>
            </a:extLst>
          </p:cNvPr>
          <p:cNvSpPr txBox="1"/>
          <p:nvPr/>
        </p:nvSpPr>
        <p:spPr>
          <a:xfrm>
            <a:off x="200472" y="6525344"/>
            <a:ext cx="9073008" cy="144016"/>
          </a:xfrm>
          <a:prstGeom prst="rect">
            <a:avLst/>
          </a:prstGeom>
          <a:noFill/>
        </p:spPr>
        <p:txBody>
          <a:bodyPr wrap="square" lIns="0" tIns="0" rIns="0" bIns="0" rtlCol="0">
            <a:no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Waya</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media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Cura</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Raises $4 Million in a Series A Round</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Teladoc HP</a:t>
            </a:r>
          </a:p>
        </p:txBody>
      </p:sp>
      <p:graphicFrame>
        <p:nvGraphicFramePr>
          <p:cNvPr id="13" name="表 9">
            <a:extLst>
              <a:ext uri="{FF2B5EF4-FFF2-40B4-BE49-F238E27FC236}">
                <a16:creationId xmlns:a16="http://schemas.microsoft.com/office/drawing/2014/main" id="{4A98DEA7-AC27-4A47-BFBC-622C47F9FB18}"/>
              </a:ext>
            </a:extLst>
          </p:cNvPr>
          <p:cNvGraphicFramePr>
            <a:graphicFrameLocks noGrp="1"/>
          </p:cNvGraphicFramePr>
          <p:nvPr>
            <p:extLst>
              <p:ext uri="{D42A27DB-BD31-4B8C-83A1-F6EECF244321}">
                <p14:modId xmlns:p14="http://schemas.microsoft.com/office/powerpoint/2010/main" val="1645199485"/>
              </p:ext>
            </p:extLst>
          </p:nvPr>
        </p:nvGraphicFramePr>
        <p:xfrm>
          <a:off x="272480" y="1220138"/>
          <a:ext cx="9433046" cy="1560790"/>
        </p:xfrm>
        <a:graphic>
          <a:graphicData uri="http://schemas.openxmlformats.org/drawingml/2006/table">
            <a:tbl>
              <a:tblPr firstRow="1" bandRow="1">
                <a:tableStyleId>{2D5ABB26-0587-4C30-8999-92F81FD0307C}</a:tableStyleId>
              </a:tblPr>
              <a:tblGrid>
                <a:gridCol w="582519">
                  <a:extLst>
                    <a:ext uri="{9D8B030D-6E8A-4147-A177-3AD203B41FA5}">
                      <a16:colId xmlns:a16="http://schemas.microsoft.com/office/drawing/2014/main" val="20000"/>
                    </a:ext>
                  </a:extLst>
                </a:gridCol>
                <a:gridCol w="2178373">
                  <a:extLst>
                    <a:ext uri="{9D8B030D-6E8A-4147-A177-3AD203B41FA5}">
                      <a16:colId xmlns:a16="http://schemas.microsoft.com/office/drawing/2014/main" val="20001"/>
                    </a:ext>
                  </a:extLst>
                </a:gridCol>
                <a:gridCol w="690223">
                  <a:extLst>
                    <a:ext uri="{9D8B030D-6E8A-4147-A177-3AD203B41FA5}">
                      <a16:colId xmlns:a16="http://schemas.microsoft.com/office/drawing/2014/main" val="3198879459"/>
                    </a:ext>
                  </a:extLst>
                </a:gridCol>
                <a:gridCol w="575186">
                  <a:extLst>
                    <a:ext uri="{9D8B030D-6E8A-4147-A177-3AD203B41FA5}">
                      <a16:colId xmlns:a16="http://schemas.microsoft.com/office/drawing/2014/main" val="40798830"/>
                    </a:ext>
                  </a:extLst>
                </a:gridCol>
                <a:gridCol w="1150371">
                  <a:extLst>
                    <a:ext uri="{9D8B030D-6E8A-4147-A177-3AD203B41FA5}">
                      <a16:colId xmlns:a16="http://schemas.microsoft.com/office/drawing/2014/main" val="2099324750"/>
                    </a:ext>
                  </a:extLst>
                </a:gridCol>
                <a:gridCol w="920297">
                  <a:extLst>
                    <a:ext uri="{9D8B030D-6E8A-4147-A177-3AD203B41FA5}">
                      <a16:colId xmlns:a16="http://schemas.microsoft.com/office/drawing/2014/main" val="3109555531"/>
                    </a:ext>
                  </a:extLst>
                </a:gridCol>
                <a:gridCol w="805260">
                  <a:extLst>
                    <a:ext uri="{9D8B030D-6E8A-4147-A177-3AD203B41FA5}">
                      <a16:colId xmlns:a16="http://schemas.microsoft.com/office/drawing/2014/main" val="1744547167"/>
                    </a:ext>
                  </a:extLst>
                </a:gridCol>
                <a:gridCol w="805260">
                  <a:extLst>
                    <a:ext uri="{9D8B030D-6E8A-4147-A177-3AD203B41FA5}">
                      <a16:colId xmlns:a16="http://schemas.microsoft.com/office/drawing/2014/main" val="352305932"/>
                    </a:ext>
                  </a:extLst>
                </a:gridCol>
                <a:gridCol w="805260">
                  <a:extLst>
                    <a:ext uri="{9D8B030D-6E8A-4147-A177-3AD203B41FA5}">
                      <a16:colId xmlns:a16="http://schemas.microsoft.com/office/drawing/2014/main" val="3028484498"/>
                    </a:ext>
                  </a:extLst>
                </a:gridCol>
                <a:gridCol w="920297">
                  <a:extLst>
                    <a:ext uri="{9D8B030D-6E8A-4147-A177-3AD203B41FA5}">
                      <a16:colId xmlns:a16="http://schemas.microsoft.com/office/drawing/2014/main" val="519753452"/>
                    </a:ext>
                  </a:extLst>
                </a:gridCol>
              </a:tblGrid>
              <a:tr h="468868">
                <a:tc>
                  <a:txBody>
                    <a:bodyPr/>
                    <a:lstStyle/>
                    <a:p>
                      <a:pPr algn="ctr" fontAlgn="ctr"/>
                      <a:r>
                        <a:rPr kumimoji="1" lang="en-US" altLang="ja-JP" sz="105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No.</a:t>
                      </a:r>
                      <a:endParaRPr kumimoji="1" lang="ja-JP" altLang="en-US" sz="1050" b="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endParaRPr>
                    </a:p>
                  </a:txBody>
                  <a:tcPr marL="0" marR="0" anchor="ctr">
                    <a:lnR w="6350" cap="flat" cmpd="sng" algn="ctr">
                      <a:solidFill>
                        <a:srgbClr val="FFFFFF"/>
                      </a:solidFill>
                      <a:prstDash val="solid"/>
                      <a:round/>
                      <a:headEnd type="none" w="med" len="med"/>
                      <a:tailEnd type="none" w="med" len="med"/>
                    </a:lnR>
                    <a:solidFill>
                      <a:srgbClr val="3D6AA7"/>
                    </a:solidFill>
                  </a:tcPr>
                </a:tc>
                <a:tc>
                  <a:txBody>
                    <a:bodyPr/>
                    <a:lstStyle/>
                    <a:p>
                      <a:pPr marL="0" algn="ctr" defTabSz="914400" rtl="0" eaLnBrk="1" fontAlgn="ctr" latinLnBrk="0" hangingPunct="1"/>
                      <a:r>
                        <a:rPr kumimoji="1" lang="ja-JP" altLang="en-US" sz="105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企業名</a:t>
                      </a:r>
                    </a:p>
                  </a:txBody>
                  <a:tcPr marL="0" marR="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algn="ctr" fontAlgn="b"/>
                      <a:r>
                        <a:rPr lang="ja-JP" altLang="en-US" sz="1000" b="1" i="0" u="none" strike="noStrike" dirty="0">
                          <a:solidFill>
                            <a:srgbClr val="FFFFFF"/>
                          </a:solidFill>
                          <a:effectLst/>
                          <a:latin typeface="MS Pゴシック"/>
                        </a:rPr>
                        <a:t>設立年</a:t>
                      </a:r>
                      <a:endParaRPr lang="ja-JP" altLang="en-US" sz="1000" b="1" i="0" u="none" strike="noStrike" dirty="0">
                        <a:solidFill>
                          <a:srgbClr val="FFFFFF"/>
                        </a:solidFill>
                        <a:effectLst/>
                        <a:latin typeface="Arial" panose="020B0604020202020204" pitchFamily="34" charset="0"/>
                      </a:endParaRP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algn="ctr" fontAlgn="b"/>
                      <a:r>
                        <a:rPr lang="ja-JP" altLang="en-US" sz="1000" b="1" i="0" u="none" strike="noStrike" dirty="0">
                          <a:solidFill>
                            <a:srgbClr val="FFFFFF"/>
                          </a:solidFill>
                          <a:effectLst/>
                          <a:latin typeface="MS Pゴシック"/>
                        </a:rPr>
                        <a:t>内資</a:t>
                      </a:r>
                      <a:r>
                        <a:rPr lang="en-US" altLang="ja-JP" sz="1000" b="1" i="0" u="none" strike="noStrike" dirty="0">
                          <a:solidFill>
                            <a:srgbClr val="FFFFFF"/>
                          </a:solidFill>
                          <a:effectLst/>
                          <a:latin typeface="Arial" panose="020B0604020202020204" pitchFamily="34" charset="0"/>
                        </a:rPr>
                        <a:t>/</a:t>
                      </a:r>
                      <a:br>
                        <a:rPr lang="en-US" altLang="ja-JP" sz="1000" b="1" i="0" u="none" strike="noStrike" dirty="0">
                          <a:solidFill>
                            <a:srgbClr val="FFFFFF"/>
                          </a:solidFill>
                          <a:effectLst/>
                          <a:latin typeface="Arial" panose="020B0604020202020204" pitchFamily="34" charset="0"/>
                        </a:rPr>
                      </a:br>
                      <a:r>
                        <a:rPr lang="ja-JP" altLang="en-US" sz="1000" b="1" i="0" u="none" strike="noStrike" dirty="0">
                          <a:solidFill>
                            <a:srgbClr val="FFFFFF"/>
                          </a:solidFill>
                          <a:effectLst/>
                          <a:latin typeface="MS Pゴシック"/>
                        </a:rPr>
                        <a:t>外資</a:t>
                      </a:r>
                      <a:endParaRPr lang="ja-JP" altLang="en-US" sz="1000" b="1" i="0" u="none" strike="noStrike" dirty="0">
                        <a:solidFill>
                          <a:srgbClr val="FFFFFF"/>
                        </a:solidFill>
                        <a:effectLst/>
                        <a:latin typeface="Arial" panose="020B0604020202020204" pitchFamily="34" charset="0"/>
                      </a:endParaRP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algn="ctr" fontAlgn="b"/>
                      <a:r>
                        <a:rPr lang="ja-JP" altLang="en-US" sz="1000" b="1" i="0" u="none" strike="noStrike" dirty="0">
                          <a:solidFill>
                            <a:srgbClr val="FFFFFF"/>
                          </a:solidFill>
                          <a:effectLst/>
                          <a:latin typeface="MS Pゴシック"/>
                        </a:rPr>
                        <a:t>株式公開</a:t>
                      </a:r>
                      <a:endParaRPr lang="ja-JP" altLang="en-US" sz="1000" b="1" i="0" u="none" strike="noStrike" dirty="0">
                        <a:solidFill>
                          <a:srgbClr val="FFFFFF"/>
                        </a:solidFill>
                        <a:effectLst/>
                        <a:latin typeface="Arial" panose="020B0604020202020204" pitchFamily="34" charset="0"/>
                      </a:endParaRP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algn="ctr" fontAlgn="b"/>
                      <a:r>
                        <a:rPr lang="ja-JP" altLang="en-US" sz="1000" b="1" i="0" u="none" strike="noStrike" dirty="0">
                          <a:solidFill>
                            <a:srgbClr val="FFFFFF"/>
                          </a:solidFill>
                          <a:effectLst/>
                          <a:latin typeface="MS Pゴシック"/>
                        </a:rPr>
                        <a:t>従業員数</a:t>
                      </a:r>
                      <a:endParaRPr lang="ja-JP" altLang="en-US" sz="1000" b="1" i="0" u="none" strike="noStrike" dirty="0">
                        <a:solidFill>
                          <a:srgbClr val="FFFFFF"/>
                        </a:solidFill>
                        <a:effectLst/>
                        <a:latin typeface="Arial" panose="020B0604020202020204" pitchFamily="34" charset="0"/>
                      </a:endParaRP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algn="ctr" fontAlgn="b"/>
                      <a:r>
                        <a:rPr lang="ja-JP" altLang="en-US" sz="1000" b="1" i="0" u="none" strike="noStrike" dirty="0">
                          <a:solidFill>
                            <a:srgbClr val="FFFFFF"/>
                          </a:solidFill>
                          <a:effectLst/>
                          <a:latin typeface="MS Pゴシック"/>
                        </a:rPr>
                        <a:t>売上</a:t>
                      </a:r>
                      <a:br>
                        <a:rPr lang="en-US" altLang="ja-JP" sz="1000" b="1" i="0" u="none" strike="noStrike" dirty="0">
                          <a:solidFill>
                            <a:srgbClr val="FFFFFF"/>
                          </a:solidFill>
                          <a:effectLst/>
                          <a:latin typeface="MS Pゴシック"/>
                        </a:rPr>
                      </a:br>
                      <a:r>
                        <a:rPr lang="en-US" altLang="ja-JP" sz="1000" b="1" i="0" u="none" strike="noStrike" dirty="0">
                          <a:solidFill>
                            <a:srgbClr val="FFFFFF"/>
                          </a:solidFill>
                          <a:effectLst/>
                          <a:latin typeface="MS Pゴシック"/>
                        </a:rPr>
                        <a:t>(M US$)</a:t>
                      </a:r>
                      <a:endParaRPr lang="ja-JP" altLang="en-US" sz="1000" b="1" i="0" u="none" strike="noStrike" dirty="0">
                        <a:solidFill>
                          <a:srgbClr val="FFFFFF"/>
                        </a:solidFill>
                        <a:effectLst/>
                        <a:latin typeface="Arial" panose="020B0604020202020204" pitchFamily="34" charset="0"/>
                      </a:endParaRP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algn="ctr" fontAlgn="b"/>
                      <a:r>
                        <a:rPr lang="ja-JP" altLang="en-US" sz="1000" b="1" i="0" u="none" strike="noStrike" dirty="0">
                          <a:solidFill>
                            <a:srgbClr val="FFFFFF"/>
                          </a:solidFill>
                          <a:effectLst/>
                          <a:latin typeface="MS Pゴシック"/>
                        </a:rPr>
                        <a:t>累計</a:t>
                      </a:r>
                      <a:br>
                        <a:rPr lang="en-US" altLang="ja-JP" sz="1000" b="1" i="0" u="none" strike="noStrike" dirty="0">
                          <a:solidFill>
                            <a:srgbClr val="FFFFFF"/>
                          </a:solidFill>
                          <a:effectLst/>
                          <a:latin typeface="MS Pゴシック"/>
                        </a:rPr>
                      </a:br>
                      <a:r>
                        <a:rPr lang="ja-JP" altLang="en-US" sz="1000" b="1" i="0" u="none" strike="noStrike" dirty="0">
                          <a:solidFill>
                            <a:srgbClr val="FFFFFF"/>
                          </a:solidFill>
                          <a:effectLst/>
                          <a:latin typeface="MS Pゴシック"/>
                        </a:rPr>
                        <a:t>患者数</a:t>
                      </a:r>
                      <a:endParaRPr lang="ja-JP" altLang="en-US" sz="1000" b="1" i="0" u="none" strike="noStrike" dirty="0">
                        <a:solidFill>
                          <a:srgbClr val="FFFFFF"/>
                        </a:solidFill>
                        <a:effectLst/>
                        <a:latin typeface="Arial" panose="020B0604020202020204" pitchFamily="34" charset="0"/>
                      </a:endParaRP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algn="ctr" fontAlgn="b"/>
                      <a:r>
                        <a:rPr lang="ja-JP" altLang="en-US" sz="1000" b="1" i="0" u="none" strike="noStrike" dirty="0">
                          <a:solidFill>
                            <a:srgbClr val="FFFFFF"/>
                          </a:solidFill>
                          <a:effectLst/>
                          <a:latin typeface="MS Pゴシック"/>
                        </a:rPr>
                        <a:t>提携</a:t>
                      </a:r>
                      <a:br>
                        <a:rPr lang="en-US" altLang="ja-JP" sz="1000" b="1" i="0" u="none" strike="noStrike" dirty="0">
                          <a:solidFill>
                            <a:srgbClr val="FFFFFF"/>
                          </a:solidFill>
                          <a:effectLst/>
                          <a:latin typeface="MS Pゴシック"/>
                        </a:rPr>
                      </a:br>
                      <a:r>
                        <a:rPr lang="ja-JP" altLang="en-US" sz="1000" b="1" i="0" u="none" strike="noStrike" dirty="0">
                          <a:solidFill>
                            <a:srgbClr val="FFFFFF"/>
                          </a:solidFill>
                          <a:effectLst/>
                          <a:latin typeface="MS Pゴシック"/>
                        </a:rPr>
                        <a:t>病院数</a:t>
                      </a:r>
                      <a:endParaRPr lang="ja-JP" altLang="en-US" sz="1000" b="1" i="0" u="none" strike="noStrike" dirty="0">
                        <a:solidFill>
                          <a:srgbClr val="FFFFFF"/>
                        </a:solidFill>
                        <a:effectLst/>
                        <a:latin typeface="Arial" panose="020B0604020202020204" pitchFamily="34" charset="0"/>
                      </a:endParaRP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algn="ctr" fontAlgn="b"/>
                      <a:r>
                        <a:rPr lang="ja-JP" altLang="en-US" sz="1000" b="1" i="0" u="none" strike="noStrike" dirty="0">
                          <a:solidFill>
                            <a:srgbClr val="FFFFFF"/>
                          </a:solidFill>
                          <a:effectLst/>
                          <a:latin typeface="MS Pゴシック"/>
                        </a:rPr>
                        <a:t>提携</a:t>
                      </a:r>
                      <a:br>
                        <a:rPr lang="en-US" altLang="ja-JP" sz="1000" b="1" i="0" u="none" strike="noStrike" dirty="0">
                          <a:solidFill>
                            <a:srgbClr val="FFFFFF"/>
                          </a:solidFill>
                          <a:effectLst/>
                          <a:latin typeface="MS Pゴシック"/>
                        </a:rPr>
                      </a:br>
                      <a:r>
                        <a:rPr lang="ja-JP" altLang="en-US" sz="1000" b="1" i="0" u="none" strike="noStrike" dirty="0">
                          <a:solidFill>
                            <a:srgbClr val="FFFFFF"/>
                          </a:solidFill>
                          <a:effectLst/>
                          <a:latin typeface="MS Pゴシック"/>
                        </a:rPr>
                        <a:t>医者数</a:t>
                      </a:r>
                      <a:endParaRPr lang="ja-JP" altLang="en-US" sz="1000" b="1" i="0" u="none" strike="noStrike" dirty="0">
                        <a:solidFill>
                          <a:srgbClr val="FFFFFF"/>
                        </a:solidFill>
                        <a:effectLst/>
                        <a:latin typeface="Arial" panose="020B0604020202020204" pitchFamily="34" charset="0"/>
                      </a:endParaRP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extLst>
                  <a:ext uri="{0D108BD9-81ED-4DB2-BD59-A6C34878D82A}">
                    <a16:rowId xmlns:a16="http://schemas.microsoft.com/office/drawing/2014/main" val="10000"/>
                  </a:ext>
                </a:extLst>
              </a:tr>
              <a:tr h="626877">
                <a:tc>
                  <a:txBody>
                    <a:bodyPr/>
                    <a:lstStyle/>
                    <a:p>
                      <a:pPr marL="0" algn="ctr" defTabSz="914400" rtl="0" eaLnBrk="1" fontAlgn="ctr" latinLnBrk="0" hangingPunct="1">
                        <a:spcAft>
                          <a:spcPts val="0"/>
                        </a:spcAft>
                      </a:pPr>
                      <a:r>
                        <a:rPr kumimoji="1" lang="en-US" alt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1</a:t>
                      </a:r>
                      <a:endParaRPr kumimoji="1" 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B w="9525" cap="flat" cmpd="sng" algn="ctr">
                      <a:solidFill>
                        <a:srgbClr val="868686"/>
                      </a:solidFill>
                      <a:prstDash val="solid"/>
                      <a:round/>
                      <a:headEnd type="none" w="med" len="med"/>
                      <a:tailEnd type="none" w="med" len="med"/>
                    </a:lnB>
                    <a:solidFill>
                      <a:srgbClr val="E8E8E8"/>
                    </a:solidFill>
                  </a:tcPr>
                </a:tc>
                <a:tc>
                  <a:txBody>
                    <a:bodyPr/>
                    <a:lstStyle/>
                    <a:p>
                      <a:pPr algn="ctr" fontAlgn="b"/>
                      <a:r>
                        <a:rPr lang="en-US" sz="1000" b="1" i="0" u="none" strike="noStrike" dirty="0" err="1">
                          <a:solidFill>
                            <a:srgbClr val="000000"/>
                          </a:solidFill>
                          <a:effectLst/>
                          <a:latin typeface="Arial" panose="020B0604020202020204" pitchFamily="34" charset="0"/>
                        </a:rPr>
                        <a:t>Cura</a:t>
                      </a:r>
                      <a:endParaRPr lang="en-US" sz="1000" b="1" i="0" u="none" strike="noStrike" dirty="0">
                        <a:solidFill>
                          <a:srgbClr val="000000"/>
                        </a:solidFill>
                        <a:effectLst/>
                        <a:latin typeface="Arial" panose="020B0604020202020204" pitchFamily="34" charset="0"/>
                      </a:endParaRP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2016</a:t>
                      </a: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lang="ja-JP" altLang="en-US" sz="1000" b="0" i="0" u="none" strike="noStrike" dirty="0">
                          <a:solidFill>
                            <a:srgbClr val="000000"/>
                          </a:solidFill>
                          <a:effectLst/>
                          <a:latin typeface="Arial" panose="020B0604020202020204" pitchFamily="34" charset="0"/>
                        </a:rPr>
                        <a:t>内資</a:t>
                      </a:r>
                      <a:endParaRPr lang="en-US" sz="1000" b="0" i="0" u="none" strike="noStrike" dirty="0">
                        <a:solidFill>
                          <a:srgbClr val="000000"/>
                        </a:solidFill>
                        <a:effectLst/>
                        <a:latin typeface="Arial" panose="020B0604020202020204" pitchFamily="34" charset="0"/>
                      </a:endParaRP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lang="ja-JP" altLang="en-US" sz="1000" b="0" i="0" u="none" strike="noStrike" dirty="0">
                          <a:solidFill>
                            <a:srgbClr val="000000"/>
                          </a:solidFill>
                          <a:effectLst/>
                          <a:latin typeface="Arial" panose="020B0604020202020204" pitchFamily="34" charset="0"/>
                        </a:rPr>
                        <a:t>非公開</a:t>
                      </a:r>
                      <a:endParaRPr lang="en-US" sz="1000" b="0" i="0" u="none" strike="noStrike" dirty="0">
                        <a:solidFill>
                          <a:srgbClr val="000000"/>
                        </a:solidFill>
                        <a:effectLst/>
                        <a:latin typeface="Arial" panose="020B0604020202020204" pitchFamily="34" charset="0"/>
                      </a:endParaRP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11-50</a:t>
                      </a: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a:t>
                      </a: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a:t>
                      </a: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a:t>
                      </a: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a:t>
                      </a:r>
                    </a:p>
                  </a:txBody>
                  <a:tcPr marL="0" marR="0" marT="0" marB="0" anchor="ctr">
                    <a:lnB w="9525"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4"/>
                  </a:ext>
                </a:extLst>
              </a:tr>
              <a:tr h="465045">
                <a:tc>
                  <a:txBody>
                    <a:bodyPr/>
                    <a:lstStyle/>
                    <a:p>
                      <a:pPr marL="0" algn="ctr" defTabSz="914400" rtl="0" eaLnBrk="1" fontAlgn="ctr" latinLnBrk="0" hangingPunct="1">
                        <a:spcAft>
                          <a:spcPts val="0"/>
                        </a:spcAft>
                      </a:pPr>
                      <a:r>
                        <a:rPr kumimoji="1" lang="en-US" alt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2</a:t>
                      </a:r>
                      <a:endParaRPr kumimoji="1" 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solidFill>
                      <a:srgbClr val="E8E8E8"/>
                    </a:solidFill>
                  </a:tcPr>
                </a:tc>
                <a:tc>
                  <a:txBody>
                    <a:bodyPr/>
                    <a:lstStyle/>
                    <a:p>
                      <a:pPr algn="ctr" fontAlgn="b"/>
                      <a:r>
                        <a:rPr lang="en-US" sz="1000" b="1" i="0" u="none" strike="noStrike" dirty="0">
                          <a:solidFill>
                            <a:srgbClr val="000000"/>
                          </a:solidFill>
                          <a:effectLst/>
                          <a:latin typeface="Arial" panose="020B0604020202020204" pitchFamily="34" charset="0"/>
                        </a:rPr>
                        <a:t>Teledoc</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dirty="0">
                          <a:solidFill>
                            <a:srgbClr val="000000"/>
                          </a:solidFill>
                          <a:effectLst/>
                          <a:latin typeface="Arial" panose="020B0604020202020204" pitchFamily="34" charset="0"/>
                        </a:rPr>
                        <a:t>-</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dirty="0">
                          <a:solidFill>
                            <a:srgbClr val="000000"/>
                          </a:solidFill>
                          <a:effectLst/>
                          <a:latin typeface="Arial" panose="020B0604020202020204" pitchFamily="34" charset="0"/>
                        </a:rPr>
                        <a:t>-</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dirty="0">
                          <a:solidFill>
                            <a:srgbClr val="000000"/>
                          </a:solidFill>
                          <a:effectLst/>
                          <a:latin typeface="Arial" panose="020B0604020202020204" pitchFamily="34" charset="0"/>
                        </a:rPr>
                        <a:t>-</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dirty="0">
                          <a:solidFill>
                            <a:srgbClr val="000000"/>
                          </a:solidFill>
                          <a:effectLst/>
                          <a:latin typeface="Arial" panose="020B0604020202020204" pitchFamily="34" charset="0"/>
                        </a:rPr>
                        <a:t>-</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19103394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サウジアラビア／医療関連／その他</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医薬品・医療機器関連イベント</a:t>
            </a:r>
          </a:p>
        </p:txBody>
      </p:sp>
      <p:sp>
        <p:nvSpPr>
          <p:cNvPr id="4" name="テキスト ボックス 3"/>
          <p:cNvSpPr txBox="1"/>
          <p:nvPr/>
        </p:nvSpPr>
        <p:spPr>
          <a:xfrm>
            <a:off x="200472" y="1124744"/>
            <a:ext cx="9505056" cy="236988"/>
          </a:xfrm>
          <a:prstGeom prst="rect">
            <a:avLst/>
          </a:prstGeom>
          <a:noFill/>
        </p:spPr>
        <p:txBody>
          <a:bodyPr wrap="square" lIns="0" tIns="0" rIns="0" bIns="0" rtlCol="0">
            <a:spAutoFit/>
          </a:bodyPr>
          <a:lstStyle/>
          <a:p>
            <a:pPr marL="190500" indent="-190500" algn="just" fontAlgn="ctr">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大規模なイベントとしては、「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Saudi Health Exhibition and Conference </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」がある。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7" name="テキスト ボックス 6"/>
          <p:cNvSpPr txBox="1"/>
          <p:nvPr/>
        </p:nvSpPr>
        <p:spPr>
          <a:xfrm>
            <a:off x="200472" y="6525344"/>
            <a:ext cx="8784976" cy="144016"/>
          </a:xfrm>
          <a:prstGeom prst="rect">
            <a:avLst/>
          </a:prstGeom>
          <a:noFill/>
        </p:spPr>
        <p:txBody>
          <a:bodyPr wrap="square" lIns="0" tIns="0" rIns="0" bIns="0" rtlCol="0">
            <a:no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Saudi Health Exhibition and Conference</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HP</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http://www.saudihealthexhibition.com/</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13" name="グループ化 7"/>
          <p:cNvGrpSpPr/>
          <p:nvPr/>
        </p:nvGrpSpPr>
        <p:grpSpPr>
          <a:xfrm>
            <a:off x="1424608" y="2204864"/>
            <a:ext cx="7128792" cy="288032"/>
            <a:chOff x="4803499" y="2113806"/>
            <a:chExt cx="2954133" cy="288032"/>
          </a:xfrm>
        </p:grpSpPr>
        <p:cxnSp>
          <p:nvCxnSpPr>
            <p:cNvPr id="14" name="直線コネクタ 13"/>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5" name="Rectangle 6"/>
            <p:cNvSpPr>
              <a:spLocks noChangeArrowheads="1"/>
            </p:cNvSpPr>
            <p:nvPr/>
          </p:nvSpPr>
          <p:spPr bwMode="auto">
            <a:xfrm>
              <a:off x="4803499"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a:t>
              </a:r>
              <a:r>
                <a:rPr lang="en-US" altLang="ja-JP" sz="1400" dirty="0">
                  <a:solidFill>
                    <a:srgbClr val="000000"/>
                  </a:solidFill>
                  <a:latin typeface="Arial Black" pitchFamily="34" charset="0"/>
                  <a:ea typeface="HGP創英角ｺﾞｼｯｸUB" pitchFamily="50" charset="-128"/>
                </a:rPr>
                <a:t>Saudi Health Exhibition and Conference</a:t>
              </a:r>
              <a:r>
                <a:rPr lang="ja-JP" altLang="en-US" sz="1400" dirty="0">
                  <a:solidFill>
                    <a:srgbClr val="000000"/>
                  </a:solidFill>
                  <a:latin typeface="Arial Black" pitchFamily="34" charset="0"/>
                  <a:ea typeface="HGP創英角ｺﾞｼｯｸUB" pitchFamily="50" charset="-128"/>
                </a:rPr>
                <a:t>」の概要</a:t>
              </a:r>
              <a:r>
                <a:rPr lang="en-US" altLang="ja-JP" sz="1400" dirty="0">
                  <a:solidFill>
                    <a:srgbClr val="000000"/>
                  </a:solidFill>
                  <a:latin typeface="Arial Black" pitchFamily="34" charset="0"/>
                  <a:ea typeface="HGP創英角ｺﾞｼｯｸUB" pitchFamily="50" charset="-128"/>
                </a:rPr>
                <a:t> </a:t>
              </a:r>
              <a:endParaRPr lang="ja-JP" altLang="en-US" sz="1400" dirty="0">
                <a:solidFill>
                  <a:srgbClr val="000000"/>
                </a:solidFill>
                <a:latin typeface="Arial Black" pitchFamily="34" charset="0"/>
                <a:ea typeface="HGP創英角ｺﾞｼｯｸUB" pitchFamily="50" charset="-128"/>
              </a:endParaRPr>
            </a:p>
          </p:txBody>
        </p:sp>
      </p:grpSp>
      <p:sp>
        <p:nvSpPr>
          <p:cNvPr id="17" name="角丸四角形 16"/>
          <p:cNvSpPr/>
          <p:nvPr/>
        </p:nvSpPr>
        <p:spPr>
          <a:xfrm>
            <a:off x="1676673" y="2636911"/>
            <a:ext cx="6552654" cy="1800201"/>
          </a:xfrm>
          <a:prstGeom prst="roundRect">
            <a:avLst>
              <a:gd name="adj" fmla="val 7040"/>
            </a:avLst>
          </a:prstGeom>
          <a:solidFill>
            <a:srgbClr val="DDE6F3"/>
          </a:solidFill>
        </p:spPr>
        <p:txBody>
          <a:bodyPr lIns="144000" tIns="144000" rIns="144000">
            <a:noAutofit/>
          </a:bodyPr>
          <a:lstStyle/>
          <a:p>
            <a:pPr>
              <a:lnSpc>
                <a:spcPct val="114000"/>
              </a:lnSpc>
              <a:spcAft>
                <a:spcPts val="600"/>
              </a:spcAft>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保健省（</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MOH</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）が支援するサウジアラビア最大のヘルスケア関連イベント。</a:t>
            </a:r>
          </a:p>
          <a:p>
            <a:pPr>
              <a:lnSpc>
                <a:spcPct val="114000"/>
              </a:lnSpc>
              <a:spcAft>
                <a:spcPts val="600"/>
              </a:spcAft>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毎年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月頃開催で、</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日～</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日に開催した。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lnSpc>
                <a:spcPct val="114000"/>
              </a:lnSpc>
              <a:spcAft>
                <a:spcPts val="600"/>
              </a:spcAft>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事前登録制で、医療機器等の展示とともに、カンファレンスも開催される。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lnSpc>
                <a:spcPct val="114000"/>
              </a:lnSpc>
              <a:spcAft>
                <a:spcPts val="600"/>
              </a:spcAft>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年には、約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8,000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人が参加し、</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135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社の出展があった。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lnSpc>
                <a:spcPct val="114000"/>
              </a:lnSpc>
              <a:spcAft>
                <a:spcPts val="600"/>
              </a:spcAft>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日での開催予定。</a:t>
            </a:r>
          </a:p>
        </p:txBody>
      </p:sp>
      <p:pic>
        <p:nvPicPr>
          <p:cNvPr id="27650" name="Picture 2" descr="http://az767777.vo.msecnd.net/ukme-umbraco-lifescience/3812/day2-3_big-thumb.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63680" y="4581047"/>
            <a:ext cx="2160001" cy="1620000"/>
          </a:xfrm>
          <a:prstGeom prst="rect">
            <a:avLst/>
          </a:prstGeom>
          <a:noFill/>
          <a:extLst>
            <a:ext uri="{909E8E84-426E-40DD-AFC4-6F175D3DCCD1}">
              <a14:hiddenFill xmlns:a14="http://schemas.microsoft.com/office/drawing/2010/main">
                <a:solidFill>
                  <a:srgbClr val="FFFFFF"/>
                </a:solidFill>
              </a14:hiddenFill>
            </a:ext>
          </a:extLst>
        </p:spPr>
      </p:pic>
      <p:pic>
        <p:nvPicPr>
          <p:cNvPr id="27652" name="Picture 4" descr="http://az767777.vo.msecnd.net/ukme-umbraco-lifescience/3792/day1-4_big-thum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72752" y="4581047"/>
            <a:ext cx="2159999" cy="162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532713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サウジアラビア／医療関連／その他</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学会および業界団体</a:t>
            </a:r>
            <a:endParaRPr lang="en-US" altLang="ja-JP" dirty="0"/>
          </a:p>
        </p:txBody>
      </p:sp>
      <p:sp>
        <p:nvSpPr>
          <p:cNvPr id="31" name="テキスト ボックス 30"/>
          <p:cNvSpPr txBox="1"/>
          <p:nvPr/>
        </p:nvSpPr>
        <p:spPr>
          <a:xfrm>
            <a:off x="200472" y="6525344"/>
            <a:ext cx="8784976" cy="144016"/>
          </a:xfrm>
          <a:prstGeom prst="rect">
            <a:avLst/>
          </a:prstGeom>
          <a:noFill/>
        </p:spPr>
        <p:txBody>
          <a:bodyPr wrap="square" lIns="0" tIns="0" rIns="0" bIns="0" rtlCol="0">
            <a:noAutofit/>
          </a:bodyPr>
          <a:lstStyle/>
          <a:p>
            <a:pPr marL="358775" indent="-3587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サウジアラビア王国大使館「サウジアラビアの大学を知ろう　大学ガイドブック」（</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graphicFrame>
        <p:nvGraphicFramePr>
          <p:cNvPr id="7" name="表 6"/>
          <p:cNvGraphicFramePr>
            <a:graphicFrameLocks noGrp="1"/>
          </p:cNvGraphicFramePr>
          <p:nvPr>
            <p:extLst>
              <p:ext uri="{D42A27DB-BD31-4B8C-83A1-F6EECF244321}">
                <p14:modId xmlns:p14="http://schemas.microsoft.com/office/powerpoint/2010/main" val="1291787243"/>
              </p:ext>
            </p:extLst>
          </p:nvPr>
        </p:nvGraphicFramePr>
        <p:xfrm>
          <a:off x="5385048" y="3019362"/>
          <a:ext cx="4320480" cy="2298090"/>
        </p:xfrm>
        <a:graphic>
          <a:graphicData uri="http://schemas.openxmlformats.org/drawingml/2006/table">
            <a:tbl>
              <a:tblPr firstRow="1" bandRow="1">
                <a:tableStyleId>{5C22544A-7EE6-4342-B048-85BDC9FD1C3A}</a:tableStyleId>
              </a:tblPr>
              <a:tblGrid>
                <a:gridCol w="1661759">
                  <a:extLst>
                    <a:ext uri="{9D8B030D-6E8A-4147-A177-3AD203B41FA5}">
                      <a16:colId xmlns:a16="http://schemas.microsoft.com/office/drawing/2014/main" val="20000"/>
                    </a:ext>
                  </a:extLst>
                </a:gridCol>
                <a:gridCol w="2658721">
                  <a:extLst>
                    <a:ext uri="{9D8B030D-6E8A-4147-A177-3AD203B41FA5}">
                      <a16:colId xmlns:a16="http://schemas.microsoft.com/office/drawing/2014/main" val="20001"/>
                    </a:ext>
                  </a:extLst>
                </a:gridCol>
              </a:tblGrid>
              <a:tr h="376552">
                <a:tc>
                  <a:txBody>
                    <a:bodyPr/>
                    <a:lstStyle/>
                    <a:p>
                      <a:pPr algn="ctr" fontAlgn="ctr" hangingPunct="0"/>
                      <a:r>
                        <a:rPr kumimoji="1" lang="ja-JP" altLang="en-US" sz="12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名　称</a:t>
                      </a:r>
                      <a:endParaRPr kumimoji="1" lang="en-US" altLang="ja-JP" sz="1200" b="0" baseline="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T="360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lumMod val="50000"/>
                          <a:alpha val="0"/>
                        </a:scheme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2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概　　要</a:t>
                      </a:r>
                      <a:endParaRPr kumimoji="1" lang="en-US" altLang="ja-JP" sz="12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T="360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12700" cap="flat" cmpd="sng" algn="ctr">
                      <a:solidFill>
                        <a:schemeClr val="bg1">
                          <a:lumMod val="50000"/>
                          <a:alpha val="0"/>
                        </a:scheme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832102">
                <a:tc>
                  <a:txBody>
                    <a:bodyPr/>
                    <a:lstStyle/>
                    <a:p>
                      <a:pPr marL="0" algn="ctr" defTabSz="914400" rtl="0" eaLnBrk="1" fontAlgn="ctr" latinLnBrk="0" hangingPunct="0">
                        <a:lnSpc>
                          <a:spcPct val="100000"/>
                        </a:lnSpc>
                        <a:spcBef>
                          <a:spcPts val="200"/>
                        </a:spcBef>
                        <a:spcAft>
                          <a:spcPts val="0"/>
                        </a:spcAft>
                      </a:pPr>
                      <a:r>
                        <a:rPr kumimoji="1" lang="ja-JP" altLang="en-US" sz="1100" b="1"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サウジアラビア赤新月社</a:t>
                      </a:r>
                      <a:endParaRPr kumimoji="1" lang="en-US" altLang="ja-JP" sz="1100" b="1"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p>
                      <a:pPr marL="0" algn="ctr" defTabSz="914400" rtl="0" eaLnBrk="1" fontAlgn="ctr" latinLnBrk="0" hangingPunct="0">
                        <a:lnSpc>
                          <a:spcPct val="100000"/>
                        </a:lnSpc>
                        <a:spcBef>
                          <a:spcPts val="200"/>
                        </a:spcBef>
                        <a:spcAft>
                          <a:spcPts val="0"/>
                        </a:spcAft>
                      </a:pPr>
                      <a:r>
                        <a:rPr kumimoji="1" lang="en-US" altLang="ja-JP" sz="1100" b="1"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Saudi </a:t>
                      </a:r>
                      <a:r>
                        <a:rPr kumimoji="1" lang="en-US" altLang="ja-JP" sz="1100" b="1" kern="100" dirty="0" err="1">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arabian</a:t>
                      </a:r>
                      <a:r>
                        <a:rPr kumimoji="1" lang="en-US" altLang="ja-JP" sz="1100" b="1"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 red crescent Authority</a:t>
                      </a:r>
                    </a:p>
                  </a:txBody>
                  <a:tcPr marL="68580" marR="68580" marT="72000" marB="72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DADA"/>
                    </a:solidFill>
                  </a:tcPr>
                </a:tc>
                <a:tc>
                  <a:txBody>
                    <a:bodyPr/>
                    <a:lstStyle/>
                    <a:p>
                      <a:pPr algn="just" fontAlgn="ctr" hangingPunct="0">
                        <a:lnSpc>
                          <a:spcPct val="114000"/>
                        </a:lnSpc>
                        <a:spcBef>
                          <a:spcPts val="300"/>
                        </a:spcBef>
                        <a:spcAft>
                          <a:spcPts val="0"/>
                        </a:spcAft>
                      </a:pPr>
                      <a:r>
                        <a:rPr lang="ja-JP" altLang="en-US" sz="1050" kern="0" dirty="0">
                          <a:effectLst/>
                          <a:latin typeface="Arial" panose="020B0604020202020204" pitchFamily="34" charset="0"/>
                          <a:ea typeface="ＭＳ Ｐゴシック" panose="020B0600070205080204" pitchFamily="50" charset="-128"/>
                          <a:cs typeface="Arial" panose="020B0604020202020204" pitchFamily="34" charset="0"/>
                        </a:rPr>
                        <a:t>サウジアラビアでは、</a:t>
                      </a:r>
                      <a:r>
                        <a:rPr lang="en-US" altLang="ja-JP" sz="1050" kern="0" dirty="0">
                          <a:effectLst/>
                          <a:latin typeface="Arial" panose="020B0604020202020204" pitchFamily="34" charset="0"/>
                          <a:ea typeface="ＭＳ Ｐゴシック" panose="020B0600070205080204" pitchFamily="50" charset="-128"/>
                          <a:cs typeface="Arial" panose="020B0604020202020204" pitchFamily="34" charset="0"/>
                        </a:rPr>
                        <a:t>1963</a:t>
                      </a:r>
                      <a:r>
                        <a:rPr lang="ja-JP" altLang="en-US" sz="1050" kern="0" dirty="0">
                          <a:effectLst/>
                          <a:latin typeface="Arial" panose="020B0604020202020204" pitchFamily="34" charset="0"/>
                          <a:ea typeface="ＭＳ Ｐゴシック" panose="020B0600070205080204" pitchFamily="50" charset="-128"/>
                          <a:cs typeface="Arial" panose="020B0604020202020204" pitchFamily="34" charset="0"/>
                        </a:rPr>
                        <a:t>年に設立され、緊急医療を担う医療機関として位置付けられている。イスラム教の国であるため、「赤十字」ではなく「赤新月」の標章を用いている。</a:t>
                      </a:r>
                    </a:p>
                  </a:txBody>
                  <a:tcPr marL="180000" marR="180000" marT="72000" marB="720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A2A2A2"/>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832102">
                <a:tc>
                  <a:txBody>
                    <a:bodyPr/>
                    <a:lstStyle/>
                    <a:p>
                      <a:pPr marL="0" algn="ctr" defTabSz="914400" rtl="0" eaLnBrk="1" fontAlgn="ctr" latinLnBrk="0" hangingPunct="0">
                        <a:lnSpc>
                          <a:spcPct val="100000"/>
                        </a:lnSpc>
                        <a:spcBef>
                          <a:spcPts val="200"/>
                        </a:spcBef>
                        <a:spcAft>
                          <a:spcPts val="0"/>
                        </a:spcAft>
                      </a:pPr>
                      <a:r>
                        <a:rPr kumimoji="1" lang="ja-JP" altLang="en-US" sz="11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サウジアラビア</a:t>
                      </a:r>
                      <a:endParaRPr kumimoji="1" lang="en-US" altLang="ja-JP" sz="11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p>
                      <a:pPr marL="0" algn="ctr" defTabSz="914400" rtl="0" eaLnBrk="1" fontAlgn="ctr" latinLnBrk="0" hangingPunct="0">
                        <a:lnSpc>
                          <a:spcPct val="100000"/>
                        </a:lnSpc>
                        <a:spcBef>
                          <a:spcPts val="200"/>
                        </a:spcBef>
                        <a:spcAft>
                          <a:spcPts val="0"/>
                        </a:spcAft>
                      </a:pPr>
                      <a:r>
                        <a:rPr kumimoji="1" lang="ja-JP" altLang="en-US" sz="11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臓器移植センター</a:t>
                      </a:r>
                      <a:endParaRPr kumimoji="1" lang="en-US" altLang="ja-JP" sz="11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p>
                      <a:pPr marL="0" algn="ctr" defTabSz="914400" rtl="0" eaLnBrk="1" fontAlgn="ctr" latinLnBrk="0" hangingPunct="0">
                        <a:lnSpc>
                          <a:spcPct val="100000"/>
                        </a:lnSpc>
                        <a:spcBef>
                          <a:spcPts val="200"/>
                        </a:spcBef>
                        <a:spcAft>
                          <a:spcPts val="0"/>
                        </a:spcAft>
                      </a:pPr>
                      <a:r>
                        <a:rPr kumimoji="1" lang="ja-JP" altLang="en-US" sz="11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1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Saudi center for organ transplantation</a:t>
                      </a:r>
                      <a:r>
                        <a:rPr kumimoji="1" lang="ja-JP" altLang="en-US" sz="11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a:t>
                      </a:r>
                      <a:endParaRPr kumimoji="1" lang="zh-TW" altLang="en-US" sz="11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72000" marB="72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A2A2A2"/>
                      </a:solidFill>
                      <a:prstDash val="solid"/>
                      <a:round/>
                      <a:headEnd type="none" w="med" len="med"/>
                      <a:tailEnd type="none" w="med" len="med"/>
                    </a:lnB>
                    <a:solidFill>
                      <a:srgbClr val="DADADA"/>
                    </a:solidFill>
                  </a:tcPr>
                </a:tc>
                <a:tc>
                  <a:txBody>
                    <a:bodyPr/>
                    <a:lstStyle/>
                    <a:p>
                      <a:pPr algn="just" fontAlgn="ctr" hangingPunct="0">
                        <a:lnSpc>
                          <a:spcPct val="114000"/>
                        </a:lnSpc>
                        <a:spcBef>
                          <a:spcPts val="300"/>
                        </a:spcBef>
                        <a:spcAft>
                          <a:spcPts val="0"/>
                        </a:spcAft>
                      </a:pPr>
                      <a:r>
                        <a:rPr lang="ja-JP" altLang="en-US" sz="1050" kern="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サウジアラビアでの臓器提供・移植の手続きを担う組織（公的資金により運営されている）。</a:t>
                      </a:r>
                    </a:p>
                  </a:txBody>
                  <a:tcPr marL="180000" marR="180000" marT="72000" marB="720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A2A2A2"/>
                      </a:solidFill>
                      <a:prstDash val="solid"/>
                      <a:round/>
                      <a:headEnd type="none" w="med" len="med"/>
                      <a:tailEnd type="none" w="med" len="med"/>
                    </a:lnT>
                    <a:lnB w="6350" cap="flat" cmpd="sng" algn="ctr">
                      <a:solidFill>
                        <a:srgbClr val="A2A2A2"/>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sp>
        <p:nvSpPr>
          <p:cNvPr id="8" name="テキスト ボックス 7"/>
          <p:cNvSpPr txBox="1"/>
          <p:nvPr/>
        </p:nvSpPr>
        <p:spPr>
          <a:xfrm>
            <a:off x="200472" y="1124744"/>
            <a:ext cx="9505056" cy="999248"/>
          </a:xfrm>
          <a:prstGeom prst="rect">
            <a:avLst/>
          </a:prstGeom>
          <a:noFill/>
        </p:spPr>
        <p:txBody>
          <a:bodyPr wrap="square" lIns="0" tIns="0" rIns="0" bIns="0" rtlCol="0">
            <a:spAutoFit/>
          </a:bodyPr>
          <a:lstStyle/>
          <a:p>
            <a:pPr marL="190500" indent="-190500" algn="just" fontAlgn="ctr">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サウジアラビアでは、各大学（医学部）の管理下に、学術協会と呼ばれる組織が設置されている。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fontAlgn="ctr">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例として、サウジアラビアでトップレベルとされるキング・サウード大学（</a:t>
            </a:r>
            <a:r>
              <a:rPr lang="en-US" altLang="ja-JP" sz="1400" dirty="0"/>
              <a:t>King Saud University</a:t>
            </a:r>
            <a:r>
              <a:rPr lang="ja-JP" altLang="en-US" sz="1400" dirty="0"/>
              <a:t>）とキング・アブドゥルアズィーズ大学（</a:t>
            </a:r>
            <a:r>
              <a:rPr lang="en-US" altLang="ja-JP" sz="1400" dirty="0"/>
              <a:t>King </a:t>
            </a:r>
            <a:r>
              <a:rPr lang="en-US" altLang="ja-JP" sz="1400" dirty="0" err="1"/>
              <a:t>Abdulaziz</a:t>
            </a:r>
            <a:r>
              <a:rPr lang="en-US" altLang="ja-JP" sz="1400" dirty="0"/>
              <a:t> University</a:t>
            </a:r>
            <a:r>
              <a:rPr lang="ja-JP" altLang="en-US" sz="1400" dirty="0"/>
              <a:t>）の医学部の管理下にある学術協会を挙げる。</a:t>
            </a:r>
            <a:endParaRPr lang="en-US" altLang="ja-JP" sz="1400" dirty="0"/>
          </a:p>
          <a:p>
            <a:pPr marL="190500" indent="-190500" fontAlgn="ctr">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その他、医療に関連する団体として、「サウジアラビア赤新月社」や「サウジアラビア臓器移植センター」がある。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2" name="Group 1026"/>
          <p:cNvGraphicFramePr>
            <a:graphicFrameLocks noGrp="1"/>
          </p:cNvGraphicFramePr>
          <p:nvPr>
            <p:extLst>
              <p:ext uri="{D42A27DB-BD31-4B8C-83A1-F6EECF244321}">
                <p14:modId xmlns:p14="http://schemas.microsoft.com/office/powerpoint/2010/main" val="217416205"/>
              </p:ext>
            </p:extLst>
          </p:nvPr>
        </p:nvGraphicFramePr>
        <p:xfrm>
          <a:off x="200472" y="3019362"/>
          <a:ext cx="5081588" cy="3277257"/>
        </p:xfrm>
        <a:graphic>
          <a:graphicData uri="http://schemas.openxmlformats.org/drawingml/2006/table">
            <a:tbl>
              <a:tblPr/>
              <a:tblGrid>
                <a:gridCol w="1919288">
                  <a:extLst>
                    <a:ext uri="{9D8B030D-6E8A-4147-A177-3AD203B41FA5}">
                      <a16:colId xmlns:a16="http://schemas.microsoft.com/office/drawing/2014/main" val="20000"/>
                    </a:ext>
                  </a:extLst>
                </a:gridCol>
                <a:gridCol w="3162300">
                  <a:extLst>
                    <a:ext uri="{9D8B030D-6E8A-4147-A177-3AD203B41FA5}">
                      <a16:colId xmlns:a16="http://schemas.microsoft.com/office/drawing/2014/main" val="20001"/>
                    </a:ext>
                  </a:extLst>
                </a:gridCol>
              </a:tblGrid>
              <a:tr h="211948">
                <a:tc>
                  <a:txBody>
                    <a:bodyPr/>
                    <a:lstStyle/>
                    <a:p>
                      <a:pPr marL="0" marR="0" lvl="0" indent="0" algn="ctr" defTabSz="1019175" rtl="0" eaLnBrk="1" fontAlgn="base" latinLnBrk="0" hangingPunct="1">
                        <a:lnSpc>
                          <a:spcPct val="100000"/>
                        </a:lnSpc>
                        <a:spcBef>
                          <a:spcPct val="30000"/>
                        </a:spcBef>
                        <a:spcAft>
                          <a:spcPct val="0"/>
                        </a:spcAft>
                        <a:buClr>
                          <a:schemeClr val="bg2"/>
                        </a:buClr>
                        <a:buSzTx/>
                        <a:buFont typeface="Wingdings" pitchFamily="2" charset="2"/>
                        <a:buNone/>
                        <a:tabLst>
                          <a:tab pos="723900" algn="l"/>
                          <a:tab pos="1620838" algn="l"/>
                        </a:tabLst>
                        <a:defRPr/>
                      </a:pPr>
                      <a:r>
                        <a:rPr kumimoji="1" lang="ja-JP" altLang="en-US" sz="1000" b="0" i="0" u="none" strike="noStrike" cap="none" normalizeH="0" baseline="0" dirty="0">
                          <a:ln>
                            <a:noFill/>
                          </a:ln>
                          <a:solidFill>
                            <a:schemeClr val="bg1"/>
                          </a:solidFill>
                          <a:effectLst/>
                          <a:latin typeface="HGP創英角ｺﾞｼｯｸUB" panose="020B0900000000000000" pitchFamily="50" charset="-128"/>
                          <a:ea typeface="HGP創英角ｺﾞｼｯｸUB" panose="020B0900000000000000" pitchFamily="50" charset="-128"/>
                        </a:rPr>
                        <a:t>大学</a:t>
                      </a:r>
                      <a:endParaRPr kumimoji="1" lang="en-US" altLang="ja-JP" sz="1000" b="0" i="0" u="none" strike="noStrike" cap="none" normalizeH="0" baseline="0" dirty="0">
                        <a:ln>
                          <a:noFill/>
                        </a:ln>
                        <a:solidFill>
                          <a:schemeClr val="bg1"/>
                        </a:solidFill>
                        <a:effectLst/>
                        <a:latin typeface="HGP創英角ｺﾞｼｯｸUB" panose="020B0900000000000000" pitchFamily="50" charset="-128"/>
                        <a:ea typeface="HGP創英角ｺﾞｼｯｸUB" panose="020B0900000000000000" pitchFamily="50" charset="-128"/>
                      </a:endParaRPr>
                    </a:p>
                  </a:txBody>
                  <a:tcPr marL="89992" marR="89992" marT="0" marB="0" anchor="ctr" horzOverflow="overflow">
                    <a:lnL w="952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rgbClr val="3D6AA7"/>
                    </a:solidFill>
                  </a:tcPr>
                </a:tc>
                <a:tc>
                  <a:txBody>
                    <a:bodyPr/>
                    <a:lstStyle/>
                    <a:p>
                      <a:pPr marL="0" marR="0" lvl="0" indent="0" algn="ctr" defTabSz="1019175" rtl="0" eaLnBrk="1" fontAlgn="base" latinLnBrk="0" hangingPunct="1">
                        <a:lnSpc>
                          <a:spcPct val="100000"/>
                        </a:lnSpc>
                        <a:spcBef>
                          <a:spcPct val="30000"/>
                        </a:spcBef>
                        <a:spcAft>
                          <a:spcPct val="0"/>
                        </a:spcAft>
                        <a:buClr>
                          <a:schemeClr val="bg2"/>
                        </a:buClr>
                        <a:buSzTx/>
                        <a:buFont typeface="Wingdings" pitchFamily="2" charset="2"/>
                        <a:buNone/>
                        <a:tabLst>
                          <a:tab pos="723900" algn="l"/>
                          <a:tab pos="1620838" algn="l"/>
                        </a:tabLst>
                        <a:defRPr/>
                      </a:pPr>
                      <a:r>
                        <a:rPr kumimoji="1" lang="ja-JP" altLang="en-US" sz="1000" b="0" i="0" u="none" strike="noStrike" cap="none" normalizeH="0" baseline="0" dirty="0">
                          <a:ln>
                            <a:noFill/>
                          </a:ln>
                          <a:solidFill>
                            <a:schemeClr val="bg1"/>
                          </a:solidFill>
                          <a:effectLst/>
                          <a:latin typeface="HGP創英角ｺﾞｼｯｸUB" panose="020B0900000000000000" pitchFamily="50" charset="-128"/>
                          <a:ea typeface="HGP創英角ｺﾞｼｯｸUB" panose="020B0900000000000000" pitchFamily="50" charset="-128"/>
                        </a:rPr>
                        <a:t>学術協会名（創設年）</a:t>
                      </a:r>
                      <a:endParaRPr kumimoji="1" lang="en-US" altLang="ja-JP" sz="1000" b="0" i="0" u="none" strike="noStrike" cap="none" normalizeH="0" baseline="0" dirty="0">
                        <a:ln>
                          <a:noFill/>
                        </a:ln>
                        <a:solidFill>
                          <a:schemeClr val="bg1"/>
                        </a:solidFill>
                        <a:effectLst/>
                        <a:latin typeface="HGP創英角ｺﾞｼｯｸUB" panose="020B0900000000000000" pitchFamily="50" charset="-128"/>
                        <a:ea typeface="HGP創英角ｺﾞｼｯｸUB" panose="020B0900000000000000" pitchFamily="50" charset="-128"/>
                      </a:endParaRPr>
                    </a:p>
                  </a:txBody>
                  <a:tcPr marL="89992" marR="89992" marT="0" marB="0" anchor="ctr" horzOverflow="overflow">
                    <a:lnL w="1270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rgbClr val="3D6AA7"/>
                    </a:solidFill>
                  </a:tcPr>
                </a:tc>
                <a:extLst>
                  <a:ext uri="{0D108BD9-81ED-4DB2-BD59-A6C34878D82A}">
                    <a16:rowId xmlns:a16="http://schemas.microsoft.com/office/drawing/2014/main" val="10000"/>
                  </a:ext>
                </a:extLst>
              </a:tr>
              <a:tr h="235793">
                <a:tc rowSpan="10">
                  <a:txBody>
                    <a:bodyPr/>
                    <a:lstStyle/>
                    <a:p>
                      <a:pPr algn="l"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キング・サウード大学</a:t>
                      </a:r>
                    </a:p>
                  </a:txBody>
                  <a:tcPr marL="9525" marR="9525" marT="9525" marB="0" anchor="ctr">
                    <a:lnL w="952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EBEBE"/>
                    </a:solidFill>
                  </a:tcPr>
                </a:tc>
                <a:tc>
                  <a:txBody>
                    <a:bodyPr/>
                    <a:lstStyle/>
                    <a:p>
                      <a:pPr algn="l"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サウジアラビア小児医療協会（</a:t>
                      </a: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1980</a:t>
                      </a: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年）</a:t>
                      </a:r>
                      <a:endParaRPr 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EBEBE"/>
                    </a:solidFill>
                  </a:tcPr>
                </a:tc>
                <a:extLst>
                  <a:ext uri="{0D108BD9-81ED-4DB2-BD59-A6C34878D82A}">
                    <a16:rowId xmlns:a16="http://schemas.microsoft.com/office/drawing/2014/main" val="10001"/>
                  </a:ext>
                </a:extLst>
              </a:tr>
              <a:tr h="235793">
                <a:tc vMerge="1">
                  <a:txBody>
                    <a:bodyPr/>
                    <a:lstStyle/>
                    <a:p>
                      <a:pPr algn="l" fontAlgn="ctr"/>
                      <a:endPar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EBEBE"/>
                    </a:solidFill>
                  </a:tcPr>
                </a:tc>
                <a:tc>
                  <a:txBody>
                    <a:bodyPr/>
                    <a:lstStyle/>
                    <a:p>
                      <a:pPr algn="l"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サウジアラビア心臓協会 </a:t>
                      </a: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(1984</a:t>
                      </a: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年）</a:t>
                      </a:r>
                      <a:endParaRPr 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EBEBE"/>
                    </a:solidFill>
                  </a:tcPr>
                </a:tc>
                <a:extLst>
                  <a:ext uri="{0D108BD9-81ED-4DB2-BD59-A6C34878D82A}">
                    <a16:rowId xmlns:a16="http://schemas.microsoft.com/office/drawing/2014/main" val="10002"/>
                  </a:ext>
                </a:extLst>
              </a:tr>
              <a:tr h="235793">
                <a:tc vMerge="1">
                  <a:txBody>
                    <a:bodyPr/>
                    <a:lstStyle/>
                    <a:p>
                      <a:pPr algn="l" fontAlgn="ctr"/>
                      <a:endPar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EBEBE"/>
                    </a:solidFill>
                  </a:tcPr>
                </a:tc>
                <a:tc>
                  <a:txBody>
                    <a:bodyPr/>
                    <a:lstStyle/>
                    <a:p>
                      <a:pPr algn="l"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サウジアラビア眼科医療協会（</a:t>
                      </a: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1985</a:t>
                      </a: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年）</a:t>
                      </a:r>
                      <a:endParaRPr 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EBEBE"/>
                    </a:solidFill>
                  </a:tcPr>
                </a:tc>
                <a:extLst>
                  <a:ext uri="{0D108BD9-81ED-4DB2-BD59-A6C34878D82A}">
                    <a16:rowId xmlns:a16="http://schemas.microsoft.com/office/drawing/2014/main" val="10003"/>
                  </a:ext>
                </a:extLst>
              </a:tr>
              <a:tr h="235793">
                <a:tc vMerge="1">
                  <a:txBody>
                    <a:bodyPr/>
                    <a:lstStyle/>
                    <a:p>
                      <a:pPr algn="l" fontAlgn="ctr"/>
                      <a:endPar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EBEBE"/>
                    </a:solidFill>
                  </a:tcPr>
                </a:tc>
                <a:tc>
                  <a:txBody>
                    <a:bodyPr/>
                    <a:lstStyle/>
                    <a:p>
                      <a:pPr algn="l"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サウジアラビア消化器協会（</a:t>
                      </a: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1987</a:t>
                      </a: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年）</a:t>
                      </a:r>
                      <a:endParaRPr 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EBEBE"/>
                    </a:solidFill>
                  </a:tcPr>
                </a:tc>
                <a:extLst>
                  <a:ext uri="{0D108BD9-81ED-4DB2-BD59-A6C34878D82A}">
                    <a16:rowId xmlns:a16="http://schemas.microsoft.com/office/drawing/2014/main" val="10004"/>
                  </a:ext>
                </a:extLst>
              </a:tr>
              <a:tr h="235793">
                <a:tc vMerge="1">
                  <a:txBody>
                    <a:bodyPr/>
                    <a:lstStyle/>
                    <a:p>
                      <a:pPr algn="l" fontAlgn="ctr"/>
                      <a:endPar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EBEBE"/>
                    </a:solidFill>
                  </a:tcPr>
                </a:tc>
                <a:tc>
                  <a:txBody>
                    <a:bodyPr/>
                    <a:lstStyle/>
                    <a:p>
                      <a:pPr algn="l"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サウジアラビア耳鼻咽喉協会（</a:t>
                      </a: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1987</a:t>
                      </a: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年）</a:t>
                      </a:r>
                      <a:endParaRPr 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EBEBE"/>
                    </a:solidFill>
                  </a:tcPr>
                </a:tc>
                <a:extLst>
                  <a:ext uri="{0D108BD9-81ED-4DB2-BD59-A6C34878D82A}">
                    <a16:rowId xmlns:a16="http://schemas.microsoft.com/office/drawing/2014/main" val="10005"/>
                  </a:ext>
                </a:extLst>
              </a:tr>
              <a:tr h="235793">
                <a:tc vMerge="1">
                  <a:txBody>
                    <a:bodyPr/>
                    <a:lstStyle/>
                    <a:p>
                      <a:pPr algn="l" fontAlgn="ctr"/>
                      <a:endPar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EBEBE"/>
                    </a:solidFill>
                  </a:tcPr>
                </a:tc>
                <a:tc>
                  <a:txBody>
                    <a:bodyPr/>
                    <a:lstStyle/>
                    <a:p>
                      <a:pPr algn="l"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サウジアラビア麻酔協会（</a:t>
                      </a: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1988</a:t>
                      </a: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年）</a:t>
                      </a:r>
                      <a:endParaRPr 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EBEBE"/>
                    </a:solidFill>
                  </a:tcPr>
                </a:tc>
                <a:extLst>
                  <a:ext uri="{0D108BD9-81ED-4DB2-BD59-A6C34878D82A}">
                    <a16:rowId xmlns:a16="http://schemas.microsoft.com/office/drawing/2014/main" val="10006"/>
                  </a:ext>
                </a:extLst>
              </a:tr>
              <a:tr h="235793">
                <a:tc vMerge="1">
                  <a:txBody>
                    <a:bodyPr/>
                    <a:lstStyle/>
                    <a:p>
                      <a:pPr algn="l" fontAlgn="ctr"/>
                      <a:endPar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EBEBE"/>
                    </a:solidFill>
                  </a:tcPr>
                </a:tc>
                <a:tc>
                  <a:txBody>
                    <a:bodyPr/>
                    <a:lstStyle/>
                    <a:p>
                      <a:pPr algn="l"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サウジアラビア腎臓病医療及び腎臓移植協会（</a:t>
                      </a: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2001</a:t>
                      </a: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年）</a:t>
                      </a:r>
                      <a:endParaRPr 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EBEBE"/>
                    </a:solidFill>
                  </a:tcPr>
                </a:tc>
                <a:extLst>
                  <a:ext uri="{0D108BD9-81ED-4DB2-BD59-A6C34878D82A}">
                    <a16:rowId xmlns:a16="http://schemas.microsoft.com/office/drawing/2014/main" val="10007"/>
                  </a:ext>
                </a:extLst>
              </a:tr>
              <a:tr h="235793">
                <a:tc vMerge="1">
                  <a:txBody>
                    <a:bodyPr/>
                    <a:lstStyle/>
                    <a:p>
                      <a:pPr algn="l" fontAlgn="ctr"/>
                      <a:endPar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EBEBE"/>
                    </a:solidFill>
                  </a:tcPr>
                </a:tc>
                <a:tc>
                  <a:txBody>
                    <a:bodyPr/>
                    <a:lstStyle/>
                    <a:p>
                      <a:pPr algn="l"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サウジアラビア皮膚病及び皮膚病外科協会（</a:t>
                      </a: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2002</a:t>
                      </a: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年）</a:t>
                      </a:r>
                      <a:endParaRPr 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EBEBE"/>
                    </a:solidFill>
                  </a:tcPr>
                </a:tc>
                <a:extLst>
                  <a:ext uri="{0D108BD9-81ED-4DB2-BD59-A6C34878D82A}">
                    <a16:rowId xmlns:a16="http://schemas.microsoft.com/office/drawing/2014/main" val="10008"/>
                  </a:ext>
                </a:extLst>
              </a:tr>
              <a:tr h="235793">
                <a:tc vMerge="1">
                  <a:txBody>
                    <a:bodyPr/>
                    <a:lstStyle/>
                    <a:p>
                      <a:pPr algn="l" fontAlgn="ctr"/>
                      <a:endPar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EBEBE"/>
                    </a:solidFill>
                  </a:tcPr>
                </a:tc>
                <a:tc>
                  <a:txBody>
                    <a:bodyPr/>
                    <a:lstStyle/>
                    <a:p>
                      <a:pPr algn="l"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サウジアラビア胸疾患及び胸部外科協会（</a:t>
                      </a: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2003</a:t>
                      </a: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年）</a:t>
                      </a:r>
                      <a:endParaRPr 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EBEBE"/>
                    </a:solidFill>
                  </a:tcPr>
                </a:tc>
                <a:extLst>
                  <a:ext uri="{0D108BD9-81ED-4DB2-BD59-A6C34878D82A}">
                    <a16:rowId xmlns:a16="http://schemas.microsoft.com/office/drawing/2014/main" val="10009"/>
                  </a:ext>
                </a:extLst>
              </a:tr>
              <a:tr h="235793">
                <a:tc vMerge="1">
                  <a:txBody>
                    <a:bodyPr/>
                    <a:lstStyle/>
                    <a:p>
                      <a:pPr algn="l" fontAlgn="ctr"/>
                      <a:endPar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EBEBE"/>
                    </a:solidFill>
                  </a:tcPr>
                </a:tc>
                <a:tc>
                  <a:txBody>
                    <a:bodyPr/>
                    <a:lstStyle/>
                    <a:p>
                      <a:pPr algn="l"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サウジアラビア整形外科協会</a:t>
                      </a: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(2005</a:t>
                      </a: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年）</a:t>
                      </a:r>
                      <a:endParaRPr 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EBEBE"/>
                    </a:solidFill>
                  </a:tcPr>
                </a:tc>
                <a:extLst>
                  <a:ext uri="{0D108BD9-81ED-4DB2-BD59-A6C34878D82A}">
                    <a16:rowId xmlns:a16="http://schemas.microsoft.com/office/drawing/2014/main" val="10010"/>
                  </a:ext>
                </a:extLst>
              </a:tr>
              <a:tr h="235793">
                <a:tc rowSpan="3">
                  <a:txBody>
                    <a:bodyPr/>
                    <a:lstStyle/>
                    <a:p>
                      <a:pPr algn="l"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キング・アブドゥルアズィーズ大学</a:t>
                      </a:r>
                    </a:p>
                  </a:txBody>
                  <a:tcPr marL="9525" marR="9525" marT="9525" marB="0" anchor="ctr">
                    <a:lnL w="952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EBEBE"/>
                    </a:solidFill>
                  </a:tcPr>
                </a:tc>
                <a:tc>
                  <a:txBody>
                    <a:bodyPr/>
                    <a:lstStyle/>
                    <a:p>
                      <a:pPr algn="l"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サウジアラビア</a:t>
                      </a:r>
                      <a:r>
                        <a:rPr lang="zh-TW"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総合外科協会（</a:t>
                      </a:r>
                      <a:r>
                        <a:rPr lang="en-US" altLang="zh-TW" sz="1050" b="0" i="0" u="none" strike="noStrike" dirty="0">
                          <a:solidFill>
                            <a:srgbClr val="000000"/>
                          </a:solidFill>
                          <a:effectLst/>
                          <a:latin typeface="ＭＳ Ｐゴシック" panose="020B0600070205080204" pitchFamily="50" charset="-128"/>
                          <a:ea typeface="ＭＳ Ｐゴシック" panose="020B0600070205080204" pitchFamily="50" charset="-128"/>
                        </a:rPr>
                        <a:t>2000</a:t>
                      </a: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年）</a:t>
                      </a:r>
                      <a:endParaRPr 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EBEBE"/>
                    </a:solidFill>
                  </a:tcPr>
                </a:tc>
                <a:extLst>
                  <a:ext uri="{0D108BD9-81ED-4DB2-BD59-A6C34878D82A}">
                    <a16:rowId xmlns:a16="http://schemas.microsoft.com/office/drawing/2014/main" val="10011"/>
                  </a:ext>
                </a:extLst>
              </a:tr>
              <a:tr h="235793">
                <a:tc vMerge="1">
                  <a:txBody>
                    <a:bodyPr/>
                    <a:lstStyle/>
                    <a:p>
                      <a:pPr algn="l" fontAlgn="ctr"/>
                      <a:endPar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EBEBE"/>
                    </a:solidFill>
                  </a:tcPr>
                </a:tc>
                <a:tc>
                  <a:txBody>
                    <a:bodyPr/>
                    <a:lstStyle/>
                    <a:p>
                      <a:pPr marL="0" algn="l" defTabSz="914400" rtl="0" eaLnBrk="1" fontAlgn="ctr" latinLnBrk="0" hangingPunct="1"/>
                      <a:r>
                        <a:rPr kumimoji="1" lang="ja-JP" altLang="en-US" sz="105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サウジアラビア医学的検査協会（</a:t>
                      </a:r>
                      <a:r>
                        <a:rPr kumimoji="1" lang="en-US" altLang="ja-JP" sz="105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2000</a:t>
                      </a:r>
                      <a:r>
                        <a:rPr kumimoji="1" lang="ja-JP" altLang="en-US" sz="105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年）</a:t>
                      </a:r>
                      <a:endParaRPr kumimoji="1" lang="en-US" sz="105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EBEBE"/>
                    </a:solidFill>
                  </a:tcPr>
                </a:tc>
                <a:extLst>
                  <a:ext uri="{0D108BD9-81ED-4DB2-BD59-A6C34878D82A}">
                    <a16:rowId xmlns:a16="http://schemas.microsoft.com/office/drawing/2014/main" val="10012"/>
                  </a:ext>
                </a:extLst>
              </a:tr>
              <a:tr h="235793">
                <a:tc vMerge="1">
                  <a:txBody>
                    <a:bodyPr/>
                    <a:lstStyle/>
                    <a:p>
                      <a:pPr algn="l" fontAlgn="ctr"/>
                      <a:endPar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EBEBE"/>
                    </a:solidFill>
                  </a:tcPr>
                </a:tc>
                <a:tc>
                  <a:txBody>
                    <a:bodyPr/>
                    <a:lstStyle/>
                    <a:p>
                      <a:pPr algn="l"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サウジアラビア美容外科協会（</a:t>
                      </a: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2001</a:t>
                      </a: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年）</a:t>
                      </a:r>
                      <a:endParaRPr 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EBEBE"/>
                    </a:solidFill>
                  </a:tcPr>
                </a:tc>
                <a:extLst>
                  <a:ext uri="{0D108BD9-81ED-4DB2-BD59-A6C34878D82A}">
                    <a16:rowId xmlns:a16="http://schemas.microsoft.com/office/drawing/2014/main" val="10013"/>
                  </a:ext>
                </a:extLst>
              </a:tr>
            </a:tbl>
          </a:graphicData>
        </a:graphic>
      </p:graphicFrame>
      <p:grpSp>
        <p:nvGrpSpPr>
          <p:cNvPr id="13" name="グループ化 7"/>
          <p:cNvGrpSpPr/>
          <p:nvPr/>
        </p:nvGrpSpPr>
        <p:grpSpPr>
          <a:xfrm>
            <a:off x="200472" y="2636913"/>
            <a:ext cx="5081588" cy="288032"/>
            <a:chOff x="4803500" y="2113806"/>
            <a:chExt cx="2954133" cy="288032"/>
          </a:xfrm>
        </p:grpSpPr>
        <p:cxnSp>
          <p:nvCxnSpPr>
            <p:cNvPr id="14" name="直線コネクタ 13"/>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5"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大学の管理下にある学術協会の例</a:t>
              </a:r>
            </a:p>
          </p:txBody>
        </p:sp>
      </p:grpSp>
      <p:grpSp>
        <p:nvGrpSpPr>
          <p:cNvPr id="16" name="グループ化 7"/>
          <p:cNvGrpSpPr/>
          <p:nvPr/>
        </p:nvGrpSpPr>
        <p:grpSpPr>
          <a:xfrm>
            <a:off x="5385049" y="2636913"/>
            <a:ext cx="4320478" cy="288032"/>
            <a:chOff x="4803500" y="2113806"/>
            <a:chExt cx="2954133" cy="288032"/>
          </a:xfrm>
        </p:grpSpPr>
        <p:cxnSp>
          <p:nvCxnSpPr>
            <p:cNvPr id="17" name="直線コネクタ 16"/>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8"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医療関連団体の概要</a:t>
              </a:r>
            </a:p>
          </p:txBody>
        </p:sp>
      </p:grpSp>
    </p:spTree>
    <p:extLst>
      <p:ext uri="{BB962C8B-B14F-4D97-AF65-F5344CB8AC3E}">
        <p14:creationId xmlns:p14="http://schemas.microsoft.com/office/powerpoint/2010/main" val="130646934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オブジェクト 16" hidden="1"/>
          <p:cNvGraphicFramePr>
            <a:graphicFrameLocks noChangeAspect="1"/>
          </p:cNvGraphicFramePr>
          <p:nvPr>
            <p:custDataLst>
              <p:tags r:id="rId1"/>
            </p:custDataLst>
            <p:extLst>
              <p:ext uri="{D42A27DB-BD31-4B8C-83A1-F6EECF244321}">
                <p14:modId xmlns:p14="http://schemas.microsoft.com/office/powerpoint/2010/main" val="141432312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17" name="オブジェクト 16"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3" name="円/楕円 52"/>
          <p:cNvSpPr/>
          <p:nvPr/>
        </p:nvSpPr>
        <p:spPr>
          <a:xfrm>
            <a:off x="1409972" y="3130408"/>
            <a:ext cx="2350386" cy="1090680"/>
          </a:xfrm>
          <a:prstGeom prst="ellipse">
            <a:avLst/>
          </a:prstGeom>
          <a:solidFill>
            <a:srgbClr val="82CEBA"/>
          </a:solidFill>
          <a:ln>
            <a:noFill/>
          </a:ln>
        </p:spPr>
        <p:style>
          <a:lnRef idx="1">
            <a:schemeClr val="accent4"/>
          </a:lnRef>
          <a:fillRef idx="3">
            <a:schemeClr val="accent4"/>
          </a:fillRef>
          <a:effectRef idx="2">
            <a:schemeClr val="accent4"/>
          </a:effectRef>
          <a:fontRef idx="minor">
            <a:schemeClr val="lt1"/>
          </a:fontRef>
        </p:style>
        <p:txBody>
          <a:bodyPr wrap="square" rtlCol="0" anchor="ctr">
            <a:noAutofit/>
          </a:bodyPr>
          <a:lstStyle/>
          <a:p>
            <a:pPr algn="ctr"/>
            <a:r>
              <a:rPr lang="ja-JP" altLang="en-US" sz="1400" b="1" dirty="0">
                <a:solidFill>
                  <a:schemeClr val="tx1"/>
                </a:solidFill>
                <a:cs typeface="Arial" panose="020B0604020202020204" pitchFamily="34" charset="0"/>
              </a:rPr>
              <a:t>サウジアラビア</a:t>
            </a:r>
            <a:endParaRPr lang="en-US" altLang="ja-JP" sz="1400" b="1" dirty="0">
              <a:solidFill>
                <a:schemeClr val="tx1"/>
              </a:solidFill>
              <a:cs typeface="Arial" panose="020B0604020202020204" pitchFamily="34" charset="0"/>
            </a:endParaRPr>
          </a:p>
          <a:p>
            <a:pPr algn="ctr"/>
            <a:endParaRPr lang="en-US" altLang="ja-JP" sz="1100" b="1" dirty="0">
              <a:solidFill>
                <a:schemeClr val="tx1"/>
              </a:solidFill>
              <a:cs typeface="Arial" panose="020B0604020202020204" pitchFamily="34" charset="0"/>
            </a:endParaRPr>
          </a:p>
          <a:p>
            <a:pPr algn="ctr"/>
            <a:endParaRPr lang="en-US" altLang="ja-JP" sz="1100" b="1" dirty="0">
              <a:solidFill>
                <a:schemeClr val="tx1"/>
              </a:solidFill>
              <a:cs typeface="Arial" panose="020B0604020202020204" pitchFamily="34" charset="0"/>
            </a:endParaRPr>
          </a:p>
          <a:p>
            <a:pPr algn="ctr"/>
            <a:endParaRPr lang="ja-JP" altLang="en-US" sz="1100" b="1" dirty="0">
              <a:solidFill>
                <a:schemeClr val="tx1"/>
              </a:solidFill>
              <a:cs typeface="Arial" panose="020B0604020202020204" pitchFamily="34" charset="0"/>
            </a:endParaRPr>
          </a:p>
        </p:txBody>
      </p:sp>
      <p:sp>
        <p:nvSpPr>
          <p:cNvPr id="29" name="円/楕円 28"/>
          <p:cNvSpPr/>
          <p:nvPr/>
        </p:nvSpPr>
        <p:spPr>
          <a:xfrm>
            <a:off x="1414530" y="2132856"/>
            <a:ext cx="7076940" cy="936104"/>
          </a:xfrm>
          <a:prstGeom prst="ellipse">
            <a:avLst/>
          </a:prstGeom>
          <a:gradFill>
            <a:gsLst>
              <a:gs pos="0">
                <a:srgbClr val="E4BB46"/>
              </a:gs>
              <a:gs pos="100000">
                <a:schemeClr val="bg1">
                  <a:alpha val="0"/>
                </a:schemeClr>
              </a:gs>
            </a:gsLst>
            <a:path path="shape">
              <a:fillToRect l="50000" t="50000" r="50000" b="50000"/>
            </a:path>
          </a:gradFill>
        </p:spPr>
        <p:txBody>
          <a:bodyPr wrap="none" anchor="ctr" anchorCtr="0">
            <a:noAutofit/>
          </a:bodyPr>
          <a:lstStyle/>
          <a:p>
            <a:pPr algn="ctr"/>
            <a:endParaRPr lang="ja-JP" altLang="en-US" sz="1200" b="1" dirty="0">
              <a:solidFill>
                <a:srgbClr val="000000"/>
              </a:solidFill>
            </a:endParaRPr>
          </a:p>
        </p:txBody>
      </p:sp>
      <p:sp>
        <p:nvSpPr>
          <p:cNvPr id="9" name="正方形/長方形 8"/>
          <p:cNvSpPr/>
          <p:nvPr/>
        </p:nvSpPr>
        <p:spPr>
          <a:xfrm>
            <a:off x="1861139" y="2276872"/>
            <a:ext cx="6183723" cy="584775"/>
          </a:xfrm>
          <a:prstGeom prst="rect">
            <a:avLst/>
          </a:prstGeom>
        </p:spPr>
        <p:txBody>
          <a:bodyPr wrap="square">
            <a:spAutoFit/>
          </a:bodyPr>
          <a:lstStyle/>
          <a:p>
            <a:pPr fontAlgn="ctr"/>
            <a:r>
              <a:rPr lang="ja-JP" altLang="en-US" sz="1600" dirty="0">
                <a:solidFill>
                  <a:srgbClr val="000000"/>
                </a:solidFill>
                <a:latin typeface="HGP創英角ｺﾞｼｯｸUB" panose="020B0900000000000000" pitchFamily="50" charset="-128"/>
                <a:ea typeface="HGP創英角ｺﾞｼｯｸUB" panose="020B0900000000000000" pitchFamily="50" charset="-128"/>
              </a:rPr>
              <a:t>国内での臓器移植、心臓血管外科の拡充により、海外での治療が必要な症例数は減っており、実際の医療渡航者数は減少傾向にある</a:t>
            </a:r>
          </a:p>
        </p:txBody>
      </p:sp>
      <p:sp>
        <p:nvSpPr>
          <p:cNvPr id="2" name="タイトル 1"/>
          <p:cNvSpPr>
            <a:spLocks noGrp="1"/>
          </p:cNvSpPr>
          <p:nvPr>
            <p:ph type="title"/>
          </p:nvPr>
        </p:nvSpPr>
        <p:spPr/>
        <p:txBody>
          <a:bodyPr vert="horz"/>
          <a:lstStyle/>
          <a:p>
            <a:r>
              <a:rPr lang="ja-JP" altLang="en-US" dirty="0"/>
              <a:t>サウジアラビア／医療関連／その他</a:t>
            </a:r>
            <a:endParaRPr kumimoji="1" lang="ja-JP" altLang="en-US" dirty="0"/>
          </a:p>
        </p:txBody>
      </p:sp>
      <p:sp>
        <p:nvSpPr>
          <p:cNvPr id="3" name="テキスト プレースホルダー 2"/>
          <p:cNvSpPr>
            <a:spLocks noGrp="1"/>
          </p:cNvSpPr>
          <p:nvPr>
            <p:ph type="body" sz="quarter" idx="15"/>
          </p:nvPr>
        </p:nvSpPr>
        <p:spPr/>
        <p:txBody>
          <a:bodyPr/>
          <a:lstStyle/>
          <a:p>
            <a:r>
              <a:rPr lang="zh-CN" altLang="en-US" dirty="0"/>
              <a:t>外国人患者受入／医療渡航</a:t>
            </a:r>
            <a:endParaRPr lang="ja-JP" altLang="en-US" dirty="0"/>
          </a:p>
        </p:txBody>
      </p:sp>
      <p:sp>
        <p:nvSpPr>
          <p:cNvPr id="4" name="テキスト ボックス 3"/>
          <p:cNvSpPr txBox="1"/>
          <p:nvPr/>
        </p:nvSpPr>
        <p:spPr>
          <a:xfrm>
            <a:off x="200472" y="1124744"/>
            <a:ext cx="9505056" cy="99924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cs typeface="Arial" panose="020B0604020202020204" pitchFamily="34" charset="0"/>
              </a:rPr>
              <a:t>サウジアラビアでは、国内で提供できない</a:t>
            </a:r>
            <a:r>
              <a:rPr lang="en-US" altLang="ja-JP" sz="1400" dirty="0">
                <a:cs typeface="Arial" panose="020B0604020202020204" pitchFamily="34" charset="0"/>
              </a:rPr>
              <a:t>2</a:t>
            </a:r>
            <a:r>
              <a:rPr lang="ja-JP" altLang="en-US" sz="1400" dirty="0">
                <a:cs typeface="Arial" panose="020B0604020202020204" pitchFamily="34" charset="0"/>
              </a:rPr>
              <a:t>次、</a:t>
            </a:r>
            <a:r>
              <a:rPr lang="en-US" altLang="ja-JP" sz="1400" dirty="0">
                <a:cs typeface="Arial" panose="020B0604020202020204" pitchFamily="34" charset="0"/>
              </a:rPr>
              <a:t>3</a:t>
            </a:r>
            <a:r>
              <a:rPr lang="ja-JP" altLang="en-US" sz="1400" dirty="0">
                <a:cs typeface="Arial" panose="020B0604020202020204" pitchFamily="34" charset="0"/>
              </a:rPr>
              <a:t>次医療について、海外での治療を認めている。</a:t>
            </a:r>
            <a:endParaRPr lang="en-US" altLang="ja-JP" sz="1400" dirty="0">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cs typeface="Arial" panose="020B0604020202020204" pitchFamily="34" charset="0"/>
              </a:rPr>
              <a:t>海外での治療を受けるためには、受診している地域の医療機関から保健省（</a:t>
            </a:r>
            <a:r>
              <a:rPr lang="en-US" altLang="ja-JP" sz="1400" dirty="0">
                <a:cs typeface="Arial" panose="020B0604020202020204" pitchFamily="34" charset="0"/>
              </a:rPr>
              <a:t>MOH</a:t>
            </a:r>
            <a:r>
              <a:rPr lang="ja-JP" altLang="en-US" sz="1400" dirty="0">
                <a:cs typeface="Arial" panose="020B0604020202020204" pitchFamily="34" charset="0"/>
              </a:rPr>
              <a:t>）に照会を行い、承認された場合には、治療費、渡航費、食事手当等が国から全額支給され、海外での受診が可能であった。</a:t>
            </a:r>
            <a:endParaRPr lang="en-US" altLang="ja-JP" sz="1400" dirty="0">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cs typeface="Arial" panose="020B0604020202020204" pitchFamily="34" charset="0"/>
              </a:rPr>
              <a:t>2021</a:t>
            </a:r>
            <a:r>
              <a:rPr lang="ja-JP" altLang="en-US" sz="1400" dirty="0">
                <a:cs typeface="Arial" panose="020B0604020202020204" pitchFamily="34" charset="0"/>
              </a:rPr>
              <a:t>年の海外での治療者は、</a:t>
            </a:r>
            <a:r>
              <a:rPr lang="en-US" altLang="ja-JP" sz="1400" dirty="0">
                <a:cs typeface="Arial" panose="020B0604020202020204" pitchFamily="34" charset="0"/>
              </a:rPr>
              <a:t>146</a:t>
            </a:r>
            <a:r>
              <a:rPr lang="ja-JP" altLang="en-US" sz="1400" dirty="0">
                <a:cs typeface="Arial" panose="020B0604020202020204" pitchFamily="34" charset="0"/>
              </a:rPr>
              <a:t>人となっている。</a:t>
            </a:r>
          </a:p>
        </p:txBody>
      </p:sp>
      <p:sp>
        <p:nvSpPr>
          <p:cNvPr id="10" name="円/楕円 9"/>
          <p:cNvSpPr/>
          <p:nvPr/>
        </p:nvSpPr>
        <p:spPr>
          <a:xfrm>
            <a:off x="1283796" y="5453457"/>
            <a:ext cx="1584176" cy="720080"/>
          </a:xfrm>
          <a:prstGeom prst="ellipse">
            <a:avLst/>
          </a:prstGeom>
          <a:gradFill flip="none" rotWithShape="1">
            <a:gsLst>
              <a:gs pos="0">
                <a:srgbClr val="A2BBDC"/>
              </a:gs>
              <a:gs pos="100000">
                <a:schemeClr val="bg1">
                  <a:alpha val="0"/>
                </a:schemeClr>
              </a:gs>
            </a:gsLst>
            <a:path path="shape">
              <a:fillToRect l="50000" t="50000" r="50000" b="50000"/>
            </a:path>
            <a:tileRect/>
          </a:gradFill>
        </p:spPr>
        <p:txBody>
          <a:bodyPr wrap="none" rtlCol="0" anchor="ctr">
            <a:noAutofit/>
          </a:bodyPr>
          <a:lstStyle/>
          <a:p>
            <a:pPr algn="ctr"/>
            <a:r>
              <a:rPr lang="ja-JP" altLang="en-US" sz="1400" b="1" dirty="0">
                <a:solidFill>
                  <a:srgbClr val="000000"/>
                </a:solidFill>
                <a:latin typeface="ＭＳ Ｐゴシック"/>
              </a:rPr>
              <a:t>ドイツ</a:t>
            </a:r>
            <a:endParaRPr lang="ja-JP" altLang="en-US" sz="1400" b="1" dirty="0">
              <a:solidFill>
                <a:srgbClr val="000000"/>
              </a:solidFill>
              <a:cs typeface="Arial" panose="020B0604020202020204" pitchFamily="34" charset="0"/>
            </a:endParaRPr>
          </a:p>
        </p:txBody>
      </p:sp>
      <p:sp>
        <p:nvSpPr>
          <p:cNvPr id="12" name="円/楕円 11"/>
          <p:cNvSpPr/>
          <p:nvPr/>
        </p:nvSpPr>
        <p:spPr>
          <a:xfrm>
            <a:off x="2867972" y="5453457"/>
            <a:ext cx="1584176" cy="720080"/>
          </a:xfrm>
          <a:prstGeom prst="ellipse">
            <a:avLst/>
          </a:prstGeom>
          <a:gradFill flip="none" rotWithShape="1">
            <a:gsLst>
              <a:gs pos="0">
                <a:srgbClr val="A2BBDC"/>
              </a:gs>
              <a:gs pos="100000">
                <a:schemeClr val="bg1">
                  <a:alpha val="0"/>
                </a:schemeClr>
              </a:gs>
            </a:gsLst>
            <a:path path="shape">
              <a:fillToRect l="50000" t="50000" r="50000" b="50000"/>
            </a:path>
            <a:tileRect/>
          </a:gradFill>
        </p:spPr>
        <p:txBody>
          <a:bodyPr wrap="none" rtlCol="0" anchor="ctr">
            <a:noAutofit/>
          </a:bodyPr>
          <a:lstStyle/>
          <a:p>
            <a:pPr algn="ctr"/>
            <a:r>
              <a:rPr lang="ja-JP" altLang="en-US" sz="1400" b="1" dirty="0">
                <a:solidFill>
                  <a:srgbClr val="000000"/>
                </a:solidFill>
                <a:cs typeface="Arial" panose="020B0604020202020204" pitchFamily="34" charset="0"/>
              </a:rPr>
              <a:t>アメリカ</a:t>
            </a:r>
          </a:p>
        </p:txBody>
      </p:sp>
      <p:sp>
        <p:nvSpPr>
          <p:cNvPr id="13" name="円/楕円 12"/>
          <p:cNvSpPr/>
          <p:nvPr/>
        </p:nvSpPr>
        <p:spPr>
          <a:xfrm>
            <a:off x="419700" y="4834526"/>
            <a:ext cx="1584176" cy="720080"/>
          </a:xfrm>
          <a:prstGeom prst="ellipse">
            <a:avLst/>
          </a:prstGeom>
          <a:gradFill flip="none" rotWithShape="1">
            <a:gsLst>
              <a:gs pos="0">
                <a:srgbClr val="A2BBDC"/>
              </a:gs>
              <a:gs pos="100000">
                <a:schemeClr val="bg1">
                  <a:alpha val="0"/>
                </a:schemeClr>
              </a:gs>
            </a:gsLst>
            <a:path path="shape">
              <a:fillToRect l="50000" t="50000" r="50000" b="50000"/>
            </a:path>
            <a:tileRect/>
          </a:gradFill>
        </p:spPr>
        <p:txBody>
          <a:bodyPr wrap="none" rtlCol="0" anchor="ctr">
            <a:noAutofit/>
          </a:bodyPr>
          <a:lstStyle/>
          <a:p>
            <a:pPr algn="ctr"/>
            <a:r>
              <a:rPr lang="ja-JP" altLang="en-US" sz="1400" b="1" dirty="0">
                <a:solidFill>
                  <a:srgbClr val="000000"/>
                </a:solidFill>
                <a:cs typeface="Arial" panose="020B0604020202020204" pitchFamily="34" charset="0"/>
              </a:rPr>
              <a:t>イギリス</a:t>
            </a:r>
          </a:p>
        </p:txBody>
      </p:sp>
      <p:sp>
        <p:nvSpPr>
          <p:cNvPr id="30" name="テキスト ボックス 29"/>
          <p:cNvSpPr txBox="1"/>
          <p:nvPr/>
        </p:nvSpPr>
        <p:spPr>
          <a:xfrm>
            <a:off x="200472" y="6525344"/>
            <a:ext cx="9145016" cy="144016"/>
          </a:xfrm>
          <a:prstGeom prst="rect">
            <a:avLst/>
          </a:prstGeom>
          <a:noFill/>
        </p:spPr>
        <p:txBody>
          <a:bodyPr wrap="square" lIns="0" tIns="0" rIns="0" bIns="0" rtlCol="0">
            <a:noAutofit/>
          </a:bodyPr>
          <a:lstStyle/>
          <a:p>
            <a:r>
              <a:rPr lang="ja-JP" altLang="en-US" sz="800" dirty="0">
                <a:solidFill>
                  <a:srgbClr val="000000"/>
                </a:solidFill>
                <a:cs typeface="Arial" panose="020B0604020202020204" pitchFamily="34" charset="0"/>
              </a:rPr>
              <a:t>（出所） みずほ情報総研</a:t>
            </a:r>
            <a:r>
              <a:rPr kumimoji="0" lang="ja-JP" altLang="en-US" sz="800" dirty="0" bmk="">
                <a:solidFill>
                  <a:srgbClr val="000000"/>
                </a:solidFill>
              </a:rPr>
              <a:t>「</a:t>
            </a:r>
            <a:r>
              <a:rPr lang="ja-JP" altLang="en-US" sz="800" dirty="0">
                <a:solidFill>
                  <a:srgbClr val="000000"/>
                </a:solidFill>
              </a:rPr>
              <a:t>海外における医薬品・医療機器審査制度、審査実態等調査及び分析業務</a:t>
            </a:r>
            <a:r>
              <a:rPr kumimoji="0" lang="ja-JP" altLang="en-US" sz="800" dirty="0" bmk="">
                <a:solidFill>
                  <a:srgbClr val="000000"/>
                </a:solidFill>
              </a:rPr>
              <a:t>」（</a:t>
            </a:r>
            <a:r>
              <a:rPr kumimoji="0" lang="en-US" altLang="ja-JP" sz="800" dirty="0" bmk="">
                <a:solidFill>
                  <a:srgbClr val="000000"/>
                </a:solidFill>
              </a:rPr>
              <a:t>2016</a:t>
            </a:r>
            <a:r>
              <a:rPr kumimoji="0" lang="ja-JP" altLang="en-US" sz="800" dirty="0" bmk="">
                <a:solidFill>
                  <a:srgbClr val="000000"/>
                </a:solidFill>
              </a:rPr>
              <a:t>）、</a:t>
            </a:r>
            <a:r>
              <a:rPr lang="ja-JP" altLang="en-US" sz="800" dirty="0">
                <a:solidFill>
                  <a:srgbClr val="000000"/>
                </a:solidFill>
                <a:cs typeface="Arial" panose="020B0604020202020204" pitchFamily="34" charset="0"/>
              </a:rPr>
              <a:t> サウジアラビア保健省「</a:t>
            </a:r>
            <a:r>
              <a:rPr lang="en-US" altLang="ja-JP" sz="800" dirty="0">
                <a:solidFill>
                  <a:srgbClr val="000000"/>
                </a:solidFill>
                <a:cs typeface="Arial" panose="020B0604020202020204" pitchFamily="34" charset="0"/>
              </a:rPr>
              <a:t>Statistical</a:t>
            </a:r>
            <a:r>
              <a:rPr lang="ja-JP" altLang="en-US" sz="800" dirty="0">
                <a:solidFill>
                  <a:srgbClr val="000000"/>
                </a:solidFill>
                <a:cs typeface="Arial" panose="020B0604020202020204" pitchFamily="34" charset="0"/>
              </a:rPr>
              <a:t> </a:t>
            </a:r>
            <a:r>
              <a:rPr lang="en-US" altLang="ja-JP" sz="800" dirty="0">
                <a:solidFill>
                  <a:srgbClr val="000000"/>
                </a:solidFill>
                <a:cs typeface="Arial" panose="020B0604020202020204" pitchFamily="34" charset="0"/>
              </a:rPr>
              <a:t>Book for the Year </a:t>
            </a:r>
            <a:r>
              <a:rPr lang="ja-JP" altLang="en-US" sz="800" dirty="0">
                <a:solidFill>
                  <a:srgbClr val="000000"/>
                </a:solidFill>
                <a:cs typeface="Arial" panose="020B0604020202020204" pitchFamily="34" charset="0"/>
              </a:rPr>
              <a:t>（</a:t>
            </a:r>
            <a:r>
              <a:rPr lang="en-US" altLang="ja-JP" sz="800" dirty="0">
                <a:solidFill>
                  <a:srgbClr val="000000"/>
                </a:solidFill>
                <a:cs typeface="Arial" panose="020B0604020202020204" pitchFamily="34" charset="0"/>
              </a:rPr>
              <a:t>2021</a:t>
            </a:r>
            <a:r>
              <a:rPr lang="ja-JP" altLang="en-US" sz="800" dirty="0">
                <a:solidFill>
                  <a:srgbClr val="000000"/>
                </a:solidFill>
                <a:cs typeface="Arial" panose="020B0604020202020204" pitchFamily="34" charset="0"/>
              </a:rPr>
              <a:t>）」</a:t>
            </a:r>
          </a:p>
        </p:txBody>
      </p:sp>
      <p:sp>
        <p:nvSpPr>
          <p:cNvPr id="18" name="Freeform 10"/>
          <p:cNvSpPr>
            <a:spLocks/>
          </p:cNvSpPr>
          <p:nvPr/>
        </p:nvSpPr>
        <p:spPr bwMode="auto">
          <a:xfrm>
            <a:off x="971009" y="3567776"/>
            <a:ext cx="1646237" cy="1433512"/>
          </a:xfrm>
          <a:custGeom>
            <a:avLst/>
            <a:gdLst>
              <a:gd name="T0" fmla="*/ 318 w 514"/>
              <a:gd name="T1" fmla="*/ 0 h 448"/>
              <a:gd name="T2" fmla="*/ 47 w 514"/>
              <a:gd name="T3" fmla="*/ 302 h 448"/>
              <a:gd name="T4" fmla="*/ 0 w 514"/>
              <a:gd name="T5" fmla="*/ 300 h 448"/>
              <a:gd name="T6" fmla="*/ 76 w 514"/>
              <a:gd name="T7" fmla="*/ 448 h 448"/>
              <a:gd name="T8" fmla="*/ 169 w 514"/>
              <a:gd name="T9" fmla="*/ 308 h 448"/>
              <a:gd name="T10" fmla="*/ 122 w 514"/>
              <a:gd name="T11" fmla="*/ 305 h 448"/>
              <a:gd name="T12" fmla="*/ 330 w 514"/>
              <a:gd name="T13" fmla="*/ 29 h 448"/>
              <a:gd name="T14" fmla="*/ 514 w 514"/>
              <a:gd name="T15" fmla="*/ 133 h 448"/>
              <a:gd name="T16" fmla="*/ 318 w 514"/>
              <a:gd name="T17" fmla="*/ 0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4" h="448">
                <a:moveTo>
                  <a:pt x="318" y="0"/>
                </a:moveTo>
                <a:cubicBezTo>
                  <a:pt x="212" y="0"/>
                  <a:pt x="91" y="90"/>
                  <a:pt x="47" y="302"/>
                </a:cubicBezTo>
                <a:cubicBezTo>
                  <a:pt x="0" y="300"/>
                  <a:pt x="0" y="300"/>
                  <a:pt x="0" y="300"/>
                </a:cubicBezTo>
                <a:cubicBezTo>
                  <a:pt x="76" y="448"/>
                  <a:pt x="76" y="448"/>
                  <a:pt x="76" y="448"/>
                </a:cubicBezTo>
                <a:cubicBezTo>
                  <a:pt x="169" y="308"/>
                  <a:pt x="169" y="308"/>
                  <a:pt x="169" y="308"/>
                </a:cubicBezTo>
                <a:cubicBezTo>
                  <a:pt x="122" y="305"/>
                  <a:pt x="122" y="305"/>
                  <a:pt x="122" y="305"/>
                </a:cubicBezTo>
                <a:cubicBezTo>
                  <a:pt x="136" y="136"/>
                  <a:pt x="255" y="29"/>
                  <a:pt x="330" y="29"/>
                </a:cubicBezTo>
                <a:cubicBezTo>
                  <a:pt x="420" y="29"/>
                  <a:pt x="465" y="81"/>
                  <a:pt x="514" y="133"/>
                </a:cubicBezTo>
                <a:cubicBezTo>
                  <a:pt x="472" y="60"/>
                  <a:pt x="402" y="0"/>
                  <a:pt x="318" y="0"/>
                </a:cubicBezTo>
                <a:close/>
              </a:path>
            </a:pathLst>
          </a:custGeom>
          <a:gradFill flip="none" rotWithShape="1">
            <a:gsLst>
              <a:gs pos="45000">
                <a:srgbClr val="3D6AA7"/>
              </a:gs>
              <a:gs pos="100000">
                <a:srgbClr val="DDE6F3"/>
              </a:gs>
            </a:gsLst>
            <a:lin ang="18900000" scaled="1"/>
            <a:tileRect/>
          </a:gradFill>
          <a:ln>
            <a:noFill/>
          </a:ln>
        </p:spPr>
        <p:txBody>
          <a:bodyPr vert="horz" wrap="square" lIns="91440" tIns="45720" rIns="91440" bIns="45720" numCol="1" anchor="t" anchorCtr="0" compatLnSpc="1">
            <a:prstTxWarp prst="textNoShape">
              <a:avLst/>
            </a:prstTxWarp>
          </a:bodyPr>
          <a:lstStyle/>
          <a:p>
            <a:endParaRPr lang="ja-JP" altLang="en-US">
              <a:solidFill>
                <a:srgbClr val="000000"/>
              </a:solidFill>
            </a:endParaRPr>
          </a:p>
        </p:txBody>
      </p:sp>
      <p:sp>
        <p:nvSpPr>
          <p:cNvPr id="45" name="Freeform 14"/>
          <p:cNvSpPr>
            <a:spLocks/>
          </p:cNvSpPr>
          <p:nvPr/>
        </p:nvSpPr>
        <p:spPr bwMode="auto">
          <a:xfrm>
            <a:off x="1824291" y="3819394"/>
            <a:ext cx="787400" cy="1860550"/>
          </a:xfrm>
          <a:custGeom>
            <a:avLst/>
            <a:gdLst>
              <a:gd name="T0" fmla="*/ 175 w 246"/>
              <a:gd name="T1" fmla="*/ 15 h 581"/>
              <a:gd name="T2" fmla="*/ 246 w 246"/>
              <a:gd name="T3" fmla="*/ 54 h 581"/>
              <a:gd name="T4" fmla="*/ 167 w 246"/>
              <a:gd name="T5" fmla="*/ 0 h 581"/>
              <a:gd name="T6" fmla="*/ 42 w 246"/>
              <a:gd name="T7" fmla="*/ 433 h 581"/>
              <a:gd name="T8" fmla="*/ 0 w 246"/>
              <a:gd name="T9" fmla="*/ 433 h 581"/>
              <a:gd name="T10" fmla="*/ 85 w 246"/>
              <a:gd name="T11" fmla="*/ 581 h 581"/>
              <a:gd name="T12" fmla="*/ 167 w 246"/>
              <a:gd name="T13" fmla="*/ 433 h 581"/>
              <a:gd name="T14" fmla="*/ 129 w 246"/>
              <a:gd name="T15" fmla="*/ 433 h 581"/>
              <a:gd name="T16" fmla="*/ 175 w 246"/>
              <a:gd name="T17" fmla="*/ 15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6" h="581">
                <a:moveTo>
                  <a:pt x="175" y="15"/>
                </a:moveTo>
                <a:cubicBezTo>
                  <a:pt x="191" y="15"/>
                  <a:pt x="212" y="28"/>
                  <a:pt x="246" y="54"/>
                </a:cubicBezTo>
                <a:cubicBezTo>
                  <a:pt x="213" y="22"/>
                  <a:pt x="201" y="0"/>
                  <a:pt x="167" y="0"/>
                </a:cubicBezTo>
                <a:cubicBezTo>
                  <a:pt x="99" y="0"/>
                  <a:pt x="44" y="139"/>
                  <a:pt x="42" y="433"/>
                </a:cubicBezTo>
                <a:cubicBezTo>
                  <a:pt x="0" y="433"/>
                  <a:pt x="0" y="433"/>
                  <a:pt x="0" y="433"/>
                </a:cubicBezTo>
                <a:cubicBezTo>
                  <a:pt x="85" y="581"/>
                  <a:pt x="85" y="581"/>
                  <a:pt x="85" y="581"/>
                </a:cubicBezTo>
                <a:cubicBezTo>
                  <a:pt x="167" y="433"/>
                  <a:pt x="167" y="433"/>
                  <a:pt x="167" y="433"/>
                </a:cubicBezTo>
                <a:cubicBezTo>
                  <a:pt x="129" y="433"/>
                  <a:pt x="129" y="433"/>
                  <a:pt x="129" y="433"/>
                </a:cubicBezTo>
                <a:cubicBezTo>
                  <a:pt x="114" y="230"/>
                  <a:pt x="117" y="15"/>
                  <a:pt x="175" y="15"/>
                </a:cubicBezTo>
                <a:close/>
              </a:path>
            </a:pathLst>
          </a:custGeom>
          <a:gradFill flip="none" rotWithShape="1">
            <a:gsLst>
              <a:gs pos="58000">
                <a:srgbClr val="3D6AA7"/>
              </a:gs>
              <a:gs pos="100000">
                <a:srgbClr val="DDE6F3"/>
              </a:gs>
            </a:gsLst>
            <a:lin ang="16200000" scaled="1"/>
            <a:tileRect/>
          </a:gradFill>
          <a:ln>
            <a:noFill/>
          </a:ln>
        </p:spPr>
        <p:txBody>
          <a:bodyPr vert="horz" wrap="square" lIns="91440" tIns="45720" rIns="91440" bIns="45720" numCol="1" anchor="t" anchorCtr="0" compatLnSpc="1">
            <a:prstTxWarp prst="textNoShape">
              <a:avLst/>
            </a:prstTxWarp>
          </a:bodyPr>
          <a:lstStyle/>
          <a:p>
            <a:r>
              <a:rPr lang="ja-JP" altLang="en-US" dirty="0">
                <a:solidFill>
                  <a:srgbClr val="000000"/>
                </a:solidFill>
              </a:rPr>
              <a:t>　</a:t>
            </a:r>
          </a:p>
        </p:txBody>
      </p:sp>
      <p:sp>
        <p:nvSpPr>
          <p:cNvPr id="51" name="Freeform 22"/>
          <p:cNvSpPr>
            <a:spLocks/>
          </p:cNvSpPr>
          <p:nvPr/>
        </p:nvSpPr>
        <p:spPr bwMode="auto">
          <a:xfrm>
            <a:off x="2612479" y="3478873"/>
            <a:ext cx="1312863" cy="2222500"/>
          </a:xfrm>
          <a:custGeom>
            <a:avLst/>
            <a:gdLst>
              <a:gd name="T0" fmla="*/ 370 w 410"/>
              <a:gd name="T1" fmla="*/ 548 h 694"/>
              <a:gd name="T2" fmla="*/ 141 w 410"/>
              <a:gd name="T3" fmla="*/ 0 h 694"/>
              <a:gd name="T4" fmla="*/ 0 w 410"/>
              <a:gd name="T5" fmla="*/ 160 h 694"/>
              <a:gd name="T6" fmla="*/ 131 w 410"/>
              <a:gd name="T7" fmla="*/ 30 h 694"/>
              <a:gd name="T8" fmla="*/ 278 w 410"/>
              <a:gd name="T9" fmla="*/ 553 h 694"/>
              <a:gd name="T10" fmla="*/ 241 w 410"/>
              <a:gd name="T11" fmla="*/ 554 h 694"/>
              <a:gd name="T12" fmla="*/ 334 w 410"/>
              <a:gd name="T13" fmla="*/ 694 h 694"/>
              <a:gd name="T14" fmla="*/ 410 w 410"/>
              <a:gd name="T15" fmla="*/ 546 h 694"/>
              <a:gd name="T16" fmla="*/ 370 w 410"/>
              <a:gd name="T17" fmla="*/ 548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0" h="694">
                <a:moveTo>
                  <a:pt x="370" y="548"/>
                </a:moveTo>
                <a:cubicBezTo>
                  <a:pt x="336" y="116"/>
                  <a:pt x="239" y="0"/>
                  <a:pt x="141" y="0"/>
                </a:cubicBezTo>
                <a:cubicBezTo>
                  <a:pt x="76" y="0"/>
                  <a:pt x="24" y="68"/>
                  <a:pt x="0" y="160"/>
                </a:cubicBezTo>
                <a:cubicBezTo>
                  <a:pt x="44" y="69"/>
                  <a:pt x="80" y="30"/>
                  <a:pt x="131" y="30"/>
                </a:cubicBezTo>
                <a:cubicBezTo>
                  <a:pt x="211" y="30"/>
                  <a:pt x="255" y="182"/>
                  <a:pt x="278" y="553"/>
                </a:cubicBezTo>
                <a:cubicBezTo>
                  <a:pt x="241" y="554"/>
                  <a:pt x="241" y="554"/>
                  <a:pt x="241" y="554"/>
                </a:cubicBezTo>
                <a:cubicBezTo>
                  <a:pt x="334" y="694"/>
                  <a:pt x="334" y="694"/>
                  <a:pt x="334" y="694"/>
                </a:cubicBezTo>
                <a:cubicBezTo>
                  <a:pt x="410" y="546"/>
                  <a:pt x="410" y="546"/>
                  <a:pt x="410" y="546"/>
                </a:cubicBezTo>
                <a:lnTo>
                  <a:pt x="370" y="548"/>
                </a:lnTo>
                <a:close/>
              </a:path>
            </a:pathLst>
          </a:custGeom>
          <a:gradFill flip="none" rotWithShape="1">
            <a:gsLst>
              <a:gs pos="46000">
                <a:srgbClr val="3D6AA7"/>
              </a:gs>
              <a:gs pos="100000">
                <a:srgbClr val="DDE6F3"/>
              </a:gs>
            </a:gsLst>
            <a:lin ang="13200000" scaled="0"/>
            <a:tileRect/>
          </a:gradFill>
          <a:ln>
            <a:noFill/>
          </a:ln>
        </p:spPr>
        <p:txBody>
          <a:bodyPr vert="horz" wrap="square" lIns="91440" tIns="45720" rIns="91440" bIns="45720" numCol="1" anchor="t" anchorCtr="0" compatLnSpc="1">
            <a:prstTxWarp prst="textNoShape">
              <a:avLst/>
            </a:prstTxWarp>
          </a:bodyPr>
          <a:lstStyle/>
          <a:p>
            <a:endParaRPr lang="ja-JP" altLang="en-US">
              <a:solidFill>
                <a:srgbClr val="000000"/>
              </a:solidFill>
            </a:endParaRPr>
          </a:p>
        </p:txBody>
      </p:sp>
      <p:sp>
        <p:nvSpPr>
          <p:cNvPr id="59" name="Freeform 7"/>
          <p:cNvSpPr>
            <a:spLocks noEditPoints="1"/>
          </p:cNvSpPr>
          <p:nvPr/>
        </p:nvSpPr>
        <p:spPr bwMode="auto">
          <a:xfrm rot="1398682">
            <a:off x="461870" y="3313877"/>
            <a:ext cx="962123" cy="427786"/>
          </a:xfrm>
          <a:custGeom>
            <a:avLst/>
            <a:gdLst>
              <a:gd name="T0" fmla="*/ 1188 w 1808"/>
              <a:gd name="T1" fmla="*/ 580 h 804"/>
              <a:gd name="T2" fmla="*/ 1536 w 1808"/>
              <a:gd name="T3" fmla="*/ 529 h 804"/>
              <a:gd name="T4" fmla="*/ 1624 w 1808"/>
              <a:gd name="T5" fmla="*/ 464 h 804"/>
              <a:gd name="T6" fmla="*/ 1808 w 1808"/>
              <a:gd name="T7" fmla="*/ 488 h 804"/>
              <a:gd name="T8" fmla="*/ 1675 w 1808"/>
              <a:gd name="T9" fmla="*/ 407 h 804"/>
              <a:gd name="T10" fmla="*/ 1774 w 1808"/>
              <a:gd name="T11" fmla="*/ 310 h 804"/>
              <a:gd name="T12" fmla="*/ 1728 w 1808"/>
              <a:gd name="T13" fmla="*/ 288 h 804"/>
              <a:gd name="T14" fmla="*/ 1772 w 1808"/>
              <a:gd name="T15" fmla="*/ 8 h 804"/>
              <a:gd name="T16" fmla="*/ 1696 w 1808"/>
              <a:gd name="T17" fmla="*/ 16 h 804"/>
              <a:gd name="T18" fmla="*/ 1440 w 1808"/>
              <a:gd name="T19" fmla="*/ 289 h 804"/>
              <a:gd name="T20" fmla="*/ 1064 w 1808"/>
              <a:gd name="T21" fmla="*/ 272 h 804"/>
              <a:gd name="T22" fmla="*/ 1204 w 1808"/>
              <a:gd name="T23" fmla="*/ 60 h 804"/>
              <a:gd name="T24" fmla="*/ 812 w 1808"/>
              <a:gd name="T25" fmla="*/ 264 h 804"/>
              <a:gd name="T26" fmla="*/ 276 w 1808"/>
              <a:gd name="T27" fmla="*/ 264 h 804"/>
              <a:gd name="T28" fmla="*/ 76 w 1808"/>
              <a:gd name="T29" fmla="*/ 388 h 804"/>
              <a:gd name="T30" fmla="*/ 12 w 1808"/>
              <a:gd name="T31" fmla="*/ 520 h 804"/>
              <a:gd name="T32" fmla="*/ 120 w 1808"/>
              <a:gd name="T33" fmla="*/ 608 h 804"/>
              <a:gd name="T34" fmla="*/ 604 w 1808"/>
              <a:gd name="T35" fmla="*/ 600 h 804"/>
              <a:gd name="T36" fmla="*/ 1498 w 1808"/>
              <a:gd name="T37" fmla="*/ 788 h 804"/>
              <a:gd name="T38" fmla="*/ 1636 w 1808"/>
              <a:gd name="T39" fmla="*/ 772 h 804"/>
              <a:gd name="T40" fmla="*/ 1188 w 1808"/>
              <a:gd name="T41" fmla="*/ 580 h 804"/>
              <a:gd name="T42" fmla="*/ 1199 w 1808"/>
              <a:gd name="T43" fmla="*/ 366 h 804"/>
              <a:gd name="T44" fmla="*/ 1289 w 1808"/>
              <a:gd name="T45" fmla="*/ 366 h 804"/>
              <a:gd name="T46" fmla="*/ 1289 w 1808"/>
              <a:gd name="T47" fmla="*/ 424 h 804"/>
              <a:gd name="T48" fmla="*/ 1199 w 1808"/>
              <a:gd name="T49" fmla="*/ 424 h 804"/>
              <a:gd name="T50" fmla="*/ 1199 w 1808"/>
              <a:gd name="T51" fmla="*/ 366 h 804"/>
              <a:gd name="T52" fmla="*/ 364 w 1808"/>
              <a:gd name="T53" fmla="*/ 452 h 804"/>
              <a:gd name="T54" fmla="*/ 207 w 1808"/>
              <a:gd name="T55" fmla="*/ 445 h 804"/>
              <a:gd name="T56" fmla="*/ 90 w 1808"/>
              <a:gd name="T57" fmla="*/ 400 h 804"/>
              <a:gd name="T58" fmla="*/ 174 w 1808"/>
              <a:gd name="T59" fmla="*/ 330 h 804"/>
              <a:gd name="T60" fmla="*/ 247 w 1808"/>
              <a:gd name="T61" fmla="*/ 355 h 804"/>
              <a:gd name="T62" fmla="*/ 364 w 1808"/>
              <a:gd name="T63" fmla="*/ 362 h 804"/>
              <a:gd name="T64" fmla="*/ 364 w 1808"/>
              <a:gd name="T65" fmla="*/ 452 h 804"/>
              <a:gd name="T66" fmla="*/ 590 w 1808"/>
              <a:gd name="T67" fmla="*/ 424 h 804"/>
              <a:gd name="T68" fmla="*/ 500 w 1808"/>
              <a:gd name="T69" fmla="*/ 424 h 804"/>
              <a:gd name="T70" fmla="*/ 500 w 1808"/>
              <a:gd name="T71" fmla="*/ 366 h 804"/>
              <a:gd name="T72" fmla="*/ 590 w 1808"/>
              <a:gd name="T73" fmla="*/ 366 h 804"/>
              <a:gd name="T74" fmla="*/ 590 w 1808"/>
              <a:gd name="T75" fmla="*/ 424 h 804"/>
              <a:gd name="T76" fmla="*/ 706 w 1808"/>
              <a:gd name="T77" fmla="*/ 424 h 804"/>
              <a:gd name="T78" fmla="*/ 616 w 1808"/>
              <a:gd name="T79" fmla="*/ 424 h 804"/>
              <a:gd name="T80" fmla="*/ 616 w 1808"/>
              <a:gd name="T81" fmla="*/ 366 h 804"/>
              <a:gd name="T82" fmla="*/ 706 w 1808"/>
              <a:gd name="T83" fmla="*/ 366 h 804"/>
              <a:gd name="T84" fmla="*/ 706 w 1808"/>
              <a:gd name="T85" fmla="*/ 424 h 804"/>
              <a:gd name="T86" fmla="*/ 823 w 1808"/>
              <a:gd name="T87" fmla="*/ 424 h 804"/>
              <a:gd name="T88" fmla="*/ 733 w 1808"/>
              <a:gd name="T89" fmla="*/ 424 h 804"/>
              <a:gd name="T90" fmla="*/ 733 w 1808"/>
              <a:gd name="T91" fmla="*/ 366 h 804"/>
              <a:gd name="T92" fmla="*/ 823 w 1808"/>
              <a:gd name="T93" fmla="*/ 366 h 804"/>
              <a:gd name="T94" fmla="*/ 823 w 1808"/>
              <a:gd name="T95" fmla="*/ 424 h 804"/>
              <a:gd name="T96" fmla="*/ 939 w 1808"/>
              <a:gd name="T97" fmla="*/ 424 h 804"/>
              <a:gd name="T98" fmla="*/ 849 w 1808"/>
              <a:gd name="T99" fmla="*/ 424 h 804"/>
              <a:gd name="T100" fmla="*/ 849 w 1808"/>
              <a:gd name="T101" fmla="*/ 366 h 804"/>
              <a:gd name="T102" fmla="*/ 939 w 1808"/>
              <a:gd name="T103" fmla="*/ 366 h 804"/>
              <a:gd name="T104" fmla="*/ 939 w 1808"/>
              <a:gd name="T105" fmla="*/ 424 h 804"/>
              <a:gd name="T106" fmla="*/ 1056 w 1808"/>
              <a:gd name="T107" fmla="*/ 424 h 804"/>
              <a:gd name="T108" fmla="*/ 966 w 1808"/>
              <a:gd name="T109" fmla="*/ 424 h 804"/>
              <a:gd name="T110" fmla="*/ 966 w 1808"/>
              <a:gd name="T111" fmla="*/ 366 h 804"/>
              <a:gd name="T112" fmla="*/ 1056 w 1808"/>
              <a:gd name="T113" fmla="*/ 366 h 804"/>
              <a:gd name="T114" fmla="*/ 1056 w 1808"/>
              <a:gd name="T115" fmla="*/ 424 h 804"/>
              <a:gd name="T116" fmla="*/ 1172 w 1808"/>
              <a:gd name="T117" fmla="*/ 424 h 804"/>
              <a:gd name="T118" fmla="*/ 1082 w 1808"/>
              <a:gd name="T119" fmla="*/ 424 h 804"/>
              <a:gd name="T120" fmla="*/ 1082 w 1808"/>
              <a:gd name="T121" fmla="*/ 366 h 804"/>
              <a:gd name="T122" fmla="*/ 1172 w 1808"/>
              <a:gd name="T123" fmla="*/ 366 h 804"/>
              <a:gd name="T124" fmla="*/ 1172 w 1808"/>
              <a:gd name="T125" fmla="*/ 424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08" h="804">
                <a:moveTo>
                  <a:pt x="1188" y="580"/>
                </a:moveTo>
                <a:cubicBezTo>
                  <a:pt x="1188" y="580"/>
                  <a:pt x="1476" y="557"/>
                  <a:pt x="1536" y="529"/>
                </a:cubicBezTo>
                <a:cubicBezTo>
                  <a:pt x="1596" y="501"/>
                  <a:pt x="1624" y="464"/>
                  <a:pt x="1624" y="464"/>
                </a:cubicBezTo>
                <a:cubicBezTo>
                  <a:pt x="1808" y="488"/>
                  <a:pt x="1808" y="488"/>
                  <a:pt x="1808" y="488"/>
                </a:cubicBezTo>
                <a:cubicBezTo>
                  <a:pt x="1675" y="407"/>
                  <a:pt x="1675" y="407"/>
                  <a:pt x="1675" y="407"/>
                </a:cubicBezTo>
                <a:cubicBezTo>
                  <a:pt x="1675" y="407"/>
                  <a:pt x="1778" y="346"/>
                  <a:pt x="1774" y="310"/>
                </a:cubicBezTo>
                <a:cubicBezTo>
                  <a:pt x="1770" y="274"/>
                  <a:pt x="1728" y="288"/>
                  <a:pt x="1728" y="288"/>
                </a:cubicBezTo>
                <a:cubicBezTo>
                  <a:pt x="1728" y="288"/>
                  <a:pt x="1780" y="16"/>
                  <a:pt x="1772" y="8"/>
                </a:cubicBezTo>
                <a:cubicBezTo>
                  <a:pt x="1764" y="0"/>
                  <a:pt x="1696" y="16"/>
                  <a:pt x="1696" y="16"/>
                </a:cubicBezTo>
                <a:cubicBezTo>
                  <a:pt x="1660" y="28"/>
                  <a:pt x="1440" y="289"/>
                  <a:pt x="1440" y="289"/>
                </a:cubicBezTo>
                <a:cubicBezTo>
                  <a:pt x="1064" y="272"/>
                  <a:pt x="1064" y="272"/>
                  <a:pt x="1064" y="272"/>
                </a:cubicBezTo>
                <a:cubicBezTo>
                  <a:pt x="1064" y="272"/>
                  <a:pt x="1220" y="76"/>
                  <a:pt x="1204" y="60"/>
                </a:cubicBezTo>
                <a:cubicBezTo>
                  <a:pt x="1188" y="44"/>
                  <a:pt x="812" y="264"/>
                  <a:pt x="812" y="264"/>
                </a:cubicBezTo>
                <a:cubicBezTo>
                  <a:pt x="812" y="264"/>
                  <a:pt x="340" y="260"/>
                  <a:pt x="276" y="264"/>
                </a:cubicBezTo>
                <a:cubicBezTo>
                  <a:pt x="212" y="268"/>
                  <a:pt x="152" y="316"/>
                  <a:pt x="76" y="388"/>
                </a:cubicBezTo>
                <a:cubicBezTo>
                  <a:pt x="0" y="460"/>
                  <a:pt x="12" y="520"/>
                  <a:pt x="12" y="520"/>
                </a:cubicBezTo>
                <a:cubicBezTo>
                  <a:pt x="12" y="541"/>
                  <a:pt x="60" y="592"/>
                  <a:pt x="120" y="608"/>
                </a:cubicBezTo>
                <a:cubicBezTo>
                  <a:pt x="180" y="624"/>
                  <a:pt x="576" y="600"/>
                  <a:pt x="604" y="600"/>
                </a:cubicBezTo>
                <a:cubicBezTo>
                  <a:pt x="632" y="600"/>
                  <a:pt x="1418" y="780"/>
                  <a:pt x="1498" y="788"/>
                </a:cubicBezTo>
                <a:cubicBezTo>
                  <a:pt x="1578" y="796"/>
                  <a:pt x="1636" y="804"/>
                  <a:pt x="1636" y="772"/>
                </a:cubicBezTo>
                <a:cubicBezTo>
                  <a:pt x="1636" y="740"/>
                  <a:pt x="1188" y="580"/>
                  <a:pt x="1188" y="580"/>
                </a:cubicBezTo>
                <a:close/>
                <a:moveTo>
                  <a:pt x="1199" y="366"/>
                </a:moveTo>
                <a:cubicBezTo>
                  <a:pt x="1289" y="366"/>
                  <a:pt x="1289" y="366"/>
                  <a:pt x="1289" y="366"/>
                </a:cubicBezTo>
                <a:cubicBezTo>
                  <a:pt x="1289" y="424"/>
                  <a:pt x="1289" y="424"/>
                  <a:pt x="1289" y="424"/>
                </a:cubicBezTo>
                <a:cubicBezTo>
                  <a:pt x="1199" y="424"/>
                  <a:pt x="1199" y="424"/>
                  <a:pt x="1199" y="424"/>
                </a:cubicBezTo>
                <a:lnTo>
                  <a:pt x="1199" y="366"/>
                </a:lnTo>
                <a:close/>
                <a:moveTo>
                  <a:pt x="364" y="452"/>
                </a:moveTo>
                <a:cubicBezTo>
                  <a:pt x="364" y="452"/>
                  <a:pt x="257" y="457"/>
                  <a:pt x="207" y="445"/>
                </a:cubicBezTo>
                <a:cubicBezTo>
                  <a:pt x="157" y="433"/>
                  <a:pt x="90" y="400"/>
                  <a:pt x="90" y="400"/>
                </a:cubicBezTo>
                <a:cubicBezTo>
                  <a:pt x="174" y="330"/>
                  <a:pt x="174" y="330"/>
                  <a:pt x="174" y="330"/>
                </a:cubicBezTo>
                <a:cubicBezTo>
                  <a:pt x="174" y="330"/>
                  <a:pt x="197" y="353"/>
                  <a:pt x="247" y="355"/>
                </a:cubicBezTo>
                <a:cubicBezTo>
                  <a:pt x="297" y="357"/>
                  <a:pt x="364" y="362"/>
                  <a:pt x="364" y="362"/>
                </a:cubicBezTo>
                <a:lnTo>
                  <a:pt x="364" y="452"/>
                </a:lnTo>
                <a:close/>
                <a:moveTo>
                  <a:pt x="590" y="424"/>
                </a:moveTo>
                <a:cubicBezTo>
                  <a:pt x="500" y="424"/>
                  <a:pt x="500" y="424"/>
                  <a:pt x="500" y="424"/>
                </a:cubicBezTo>
                <a:cubicBezTo>
                  <a:pt x="500" y="366"/>
                  <a:pt x="500" y="366"/>
                  <a:pt x="500" y="366"/>
                </a:cubicBezTo>
                <a:cubicBezTo>
                  <a:pt x="590" y="366"/>
                  <a:pt x="590" y="366"/>
                  <a:pt x="590" y="366"/>
                </a:cubicBezTo>
                <a:lnTo>
                  <a:pt x="590" y="424"/>
                </a:lnTo>
                <a:close/>
                <a:moveTo>
                  <a:pt x="706" y="424"/>
                </a:moveTo>
                <a:cubicBezTo>
                  <a:pt x="616" y="424"/>
                  <a:pt x="616" y="424"/>
                  <a:pt x="616" y="424"/>
                </a:cubicBezTo>
                <a:cubicBezTo>
                  <a:pt x="616" y="366"/>
                  <a:pt x="616" y="366"/>
                  <a:pt x="616" y="366"/>
                </a:cubicBezTo>
                <a:cubicBezTo>
                  <a:pt x="706" y="366"/>
                  <a:pt x="706" y="366"/>
                  <a:pt x="706" y="366"/>
                </a:cubicBezTo>
                <a:lnTo>
                  <a:pt x="706" y="424"/>
                </a:lnTo>
                <a:close/>
                <a:moveTo>
                  <a:pt x="823" y="424"/>
                </a:moveTo>
                <a:cubicBezTo>
                  <a:pt x="733" y="424"/>
                  <a:pt x="733" y="424"/>
                  <a:pt x="733" y="424"/>
                </a:cubicBezTo>
                <a:cubicBezTo>
                  <a:pt x="733" y="366"/>
                  <a:pt x="733" y="366"/>
                  <a:pt x="733" y="366"/>
                </a:cubicBezTo>
                <a:cubicBezTo>
                  <a:pt x="823" y="366"/>
                  <a:pt x="823" y="366"/>
                  <a:pt x="823" y="366"/>
                </a:cubicBezTo>
                <a:lnTo>
                  <a:pt x="823" y="424"/>
                </a:lnTo>
                <a:close/>
                <a:moveTo>
                  <a:pt x="939" y="424"/>
                </a:moveTo>
                <a:cubicBezTo>
                  <a:pt x="849" y="424"/>
                  <a:pt x="849" y="424"/>
                  <a:pt x="849" y="424"/>
                </a:cubicBezTo>
                <a:cubicBezTo>
                  <a:pt x="849" y="366"/>
                  <a:pt x="849" y="366"/>
                  <a:pt x="849" y="366"/>
                </a:cubicBezTo>
                <a:cubicBezTo>
                  <a:pt x="939" y="366"/>
                  <a:pt x="939" y="366"/>
                  <a:pt x="939" y="366"/>
                </a:cubicBezTo>
                <a:lnTo>
                  <a:pt x="939" y="424"/>
                </a:lnTo>
                <a:close/>
                <a:moveTo>
                  <a:pt x="1056" y="424"/>
                </a:moveTo>
                <a:cubicBezTo>
                  <a:pt x="966" y="424"/>
                  <a:pt x="966" y="424"/>
                  <a:pt x="966" y="424"/>
                </a:cubicBezTo>
                <a:cubicBezTo>
                  <a:pt x="966" y="366"/>
                  <a:pt x="966" y="366"/>
                  <a:pt x="966" y="366"/>
                </a:cubicBezTo>
                <a:cubicBezTo>
                  <a:pt x="1056" y="366"/>
                  <a:pt x="1056" y="366"/>
                  <a:pt x="1056" y="366"/>
                </a:cubicBezTo>
                <a:lnTo>
                  <a:pt x="1056" y="424"/>
                </a:lnTo>
                <a:close/>
                <a:moveTo>
                  <a:pt x="1172" y="424"/>
                </a:moveTo>
                <a:cubicBezTo>
                  <a:pt x="1082" y="424"/>
                  <a:pt x="1082" y="424"/>
                  <a:pt x="1082" y="424"/>
                </a:cubicBezTo>
                <a:cubicBezTo>
                  <a:pt x="1082" y="366"/>
                  <a:pt x="1082" y="366"/>
                  <a:pt x="1082" y="366"/>
                </a:cubicBezTo>
                <a:cubicBezTo>
                  <a:pt x="1172" y="366"/>
                  <a:pt x="1172" y="366"/>
                  <a:pt x="1172" y="366"/>
                </a:cubicBezTo>
                <a:lnTo>
                  <a:pt x="1172" y="424"/>
                </a:lnTo>
                <a:close/>
              </a:path>
            </a:pathLst>
          </a:cu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srgbClr val="000000"/>
              </a:solidFill>
            </a:endParaRPr>
          </a:p>
        </p:txBody>
      </p:sp>
      <p:grpSp>
        <p:nvGrpSpPr>
          <p:cNvPr id="55" name="グループ化 7"/>
          <p:cNvGrpSpPr/>
          <p:nvPr/>
        </p:nvGrpSpPr>
        <p:grpSpPr>
          <a:xfrm>
            <a:off x="5601072" y="3284984"/>
            <a:ext cx="3816424" cy="288032"/>
            <a:chOff x="4803500" y="2113806"/>
            <a:chExt cx="5626916" cy="288032"/>
          </a:xfrm>
        </p:grpSpPr>
        <p:cxnSp>
          <p:nvCxnSpPr>
            <p:cNvPr id="56" name="直線コネクタ 55"/>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57"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海外への医療渡航者の内訳（</a:t>
              </a:r>
              <a:r>
                <a:rPr lang="en-US" altLang="ja-JP" sz="1400" dirty="0">
                  <a:solidFill>
                    <a:srgbClr val="000000"/>
                  </a:solidFill>
                  <a:latin typeface="Arial Black" pitchFamily="34" charset="0"/>
                  <a:ea typeface="HGP創英角ｺﾞｼｯｸUB" pitchFamily="50" charset="-128"/>
                </a:rPr>
                <a:t>2021</a:t>
              </a:r>
              <a:r>
                <a:rPr lang="ja-JP" altLang="en-US" sz="1400" dirty="0">
                  <a:solidFill>
                    <a:srgbClr val="000000"/>
                  </a:solidFill>
                  <a:latin typeface="Arial Black" pitchFamily="34" charset="0"/>
                  <a:ea typeface="HGP創英角ｺﾞｼｯｸUB" pitchFamily="50" charset="-128"/>
                </a:rPr>
                <a:t>年時点）</a:t>
              </a:r>
              <a:endParaRPr lang="en-US" altLang="ja-JP" sz="1400" dirty="0">
                <a:solidFill>
                  <a:srgbClr val="000000"/>
                </a:solidFill>
                <a:latin typeface="Arial Black" pitchFamily="34" charset="0"/>
                <a:ea typeface="HGP創英角ｺﾞｼｯｸUB" pitchFamily="50" charset="-128"/>
              </a:endParaRPr>
            </a:p>
          </p:txBody>
        </p:sp>
      </p:grpSp>
      <p:graphicFrame>
        <p:nvGraphicFramePr>
          <p:cNvPr id="6" name="グラフ 53">
            <a:extLst>
              <a:ext uri="{FF2B5EF4-FFF2-40B4-BE49-F238E27FC236}">
                <a16:creationId xmlns:a16="http://schemas.microsoft.com/office/drawing/2014/main" id="{EC35D1C5-206A-5C5F-7D57-4D0EE0FC953F}"/>
              </a:ext>
            </a:extLst>
          </p:cNvPr>
          <p:cNvGraphicFramePr/>
          <p:nvPr>
            <p:extLst>
              <p:ext uri="{D42A27DB-BD31-4B8C-83A1-F6EECF244321}">
                <p14:modId xmlns:p14="http://schemas.microsoft.com/office/powerpoint/2010/main" val="4040396760"/>
              </p:ext>
            </p:extLst>
          </p:nvPr>
        </p:nvGraphicFramePr>
        <p:xfrm>
          <a:off x="6058737" y="3614580"/>
          <a:ext cx="2901094" cy="2694143"/>
        </p:xfrm>
        <a:graphic>
          <a:graphicData uri="http://schemas.openxmlformats.org/drawingml/2006/chart">
            <c:chart xmlns:c="http://schemas.openxmlformats.org/drawingml/2006/chart" xmlns:r="http://schemas.openxmlformats.org/officeDocument/2006/relationships" r:id="rId5"/>
          </a:graphicData>
        </a:graphic>
      </p:graphicFrame>
      <p:cxnSp>
        <p:nvCxnSpPr>
          <p:cNvPr id="11" name="直線コネクタ 10">
            <a:extLst>
              <a:ext uri="{FF2B5EF4-FFF2-40B4-BE49-F238E27FC236}">
                <a16:creationId xmlns:a16="http://schemas.microsoft.com/office/drawing/2014/main" id="{3836AD0B-8AAF-350D-8276-811F145FA9A3}"/>
              </a:ext>
            </a:extLst>
          </p:cNvPr>
          <p:cNvCxnSpPr/>
          <p:nvPr/>
        </p:nvCxnSpPr>
        <p:spPr>
          <a:xfrm>
            <a:off x="8044862" y="5813497"/>
            <a:ext cx="220506" cy="13578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110145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サウジアラビア／医療関連／その他</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日本の医療に対する印象、ニーズ</a:t>
            </a:r>
            <a:endParaRPr lang="en-US" altLang="ja-JP" dirty="0"/>
          </a:p>
        </p:txBody>
      </p:sp>
      <p:sp>
        <p:nvSpPr>
          <p:cNvPr id="28" name="テキスト ボックス 27"/>
          <p:cNvSpPr txBox="1"/>
          <p:nvPr/>
        </p:nvSpPr>
        <p:spPr>
          <a:xfrm>
            <a:off x="200472" y="1124744"/>
            <a:ext cx="9505056" cy="1473224"/>
          </a:xfrm>
          <a:prstGeom prst="rect">
            <a:avLst/>
          </a:prstGeom>
          <a:noFill/>
        </p:spPr>
        <p:txBody>
          <a:bodyPr wrap="square" lIns="0" tIns="0" rIns="0" bIns="0" rtlCol="0">
            <a:spAutoFit/>
          </a:bodyPr>
          <a:lstStyle/>
          <a:p>
            <a:pPr marL="190500" indent="-190500">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戦略計画（</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Strategic Plan 1431~1440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年）によると、がんセンター等、専門医療センターの増設や、高度な心臓手術、放射線療法、臓器</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角膜移植などの高度な医療を担うメディカル・シティの増設が計画されており、今後も、こうした</a:t>
            </a:r>
            <a:r>
              <a:rPr lang="ja-JP" altLang="en-US" sz="1400" dirty="0"/>
              <a:t>高度な医療技術のニーズがあるとされる。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予防医療の分野では、糖尿病、肥満、高血圧、高コレステロール、喫煙に関して、統合情報システムが開始されており、今後実際の予防活動を導入していく中で、検診、関連医薬品、測定機器などの導入が進んでいくものと考えられ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さらに、死亡要因に占める「事故等」の割合が高いことから、救急医療の拡充へのニーズも高いと考えられる。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1" name="テキスト ボックス 30"/>
          <p:cNvSpPr txBox="1"/>
          <p:nvPr/>
        </p:nvSpPr>
        <p:spPr>
          <a:xfrm>
            <a:off x="200025" y="6541982"/>
            <a:ext cx="8784976" cy="123111"/>
          </a:xfrm>
          <a:prstGeom prst="rect">
            <a:avLst/>
          </a:prstGeom>
          <a:noFill/>
        </p:spPr>
        <p:txBody>
          <a:bodyPr wrap="square" lIns="0" tIns="0" rIns="0" bIns="0" rtlCol="0">
            <a:sp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ja-JP" altLang="en-US" sz="800" dirty="0">
                <a:solidFill>
                  <a:srgbClr val="000000"/>
                </a:solidFill>
                <a:cs typeface="Arial" panose="020B0604020202020204" pitchFamily="34" charset="0"/>
              </a:rPr>
              <a:t>ワールド・ビジネス・アソシエイツ「海外における医療ニーズ等及び国内企業の海外進出状況等調査及び分析業務報告書」（</a:t>
            </a:r>
            <a:r>
              <a:rPr lang="en-US" altLang="ja-JP" sz="800" dirty="0">
                <a:solidFill>
                  <a:srgbClr val="000000"/>
                </a:solidFill>
                <a:cs typeface="Arial" panose="020B0604020202020204" pitchFamily="34" charset="0"/>
              </a:rPr>
              <a:t>2015</a:t>
            </a:r>
            <a:r>
              <a:rPr lang="ja-JP" altLang="en-US" sz="800" dirty="0">
                <a:solidFill>
                  <a:srgbClr val="000000"/>
                </a:solidFill>
                <a:cs typeface="Arial" panose="020B0604020202020204" pitchFamily="34" charset="0"/>
              </a:rPr>
              <a:t>）</a:t>
            </a:r>
          </a:p>
        </p:txBody>
      </p:sp>
      <p:grpSp>
        <p:nvGrpSpPr>
          <p:cNvPr id="7" name="グループ化 7"/>
          <p:cNvGrpSpPr/>
          <p:nvPr/>
        </p:nvGrpSpPr>
        <p:grpSpPr>
          <a:xfrm>
            <a:off x="1098308" y="3190218"/>
            <a:ext cx="7709383" cy="288032"/>
            <a:chOff x="4803500" y="2113806"/>
            <a:chExt cx="2954133" cy="288032"/>
          </a:xfrm>
        </p:grpSpPr>
        <p:cxnSp>
          <p:nvCxnSpPr>
            <p:cNvPr id="8" name="直線コネクタ 7"/>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9"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サウジアラビアの医療分野における課題と想定されるニーズ</a:t>
              </a:r>
            </a:p>
          </p:txBody>
        </p:sp>
      </p:grpSp>
      <p:sp>
        <p:nvSpPr>
          <p:cNvPr id="11" name="角丸四角形 10"/>
          <p:cNvSpPr/>
          <p:nvPr/>
        </p:nvSpPr>
        <p:spPr>
          <a:xfrm>
            <a:off x="1098309" y="3982305"/>
            <a:ext cx="3460986" cy="1944216"/>
          </a:xfrm>
          <a:prstGeom prst="roundRect">
            <a:avLst>
              <a:gd name="adj" fmla="val 2153"/>
            </a:avLst>
          </a:prstGeom>
          <a:solidFill>
            <a:srgbClr val="DDE6F3"/>
          </a:solidFill>
        </p:spPr>
        <p:txBody>
          <a:bodyPr wrap="square" lIns="108000" tIns="108000" rIns="108000" bIns="108000" anchor="ctr">
            <a:noAutofit/>
          </a:bodyPr>
          <a:lstStyle/>
          <a:p>
            <a:pPr marL="133350" indent="-133350" algn="just" fontAlgn="ctr">
              <a:lnSpc>
                <a:spcPct val="114000"/>
              </a:lnSpc>
              <a:spcAft>
                <a:spcPts val="600"/>
              </a:spcAft>
              <a:buClr>
                <a:srgbClr val="5F8AC3"/>
              </a:buClr>
              <a:buSzPct val="80000"/>
              <a:buFont typeface="Wingdings" panose="05000000000000000000" pitchFamily="2" charset="2"/>
              <a:buChar char="l"/>
            </a:pPr>
            <a:r>
              <a:rPr lang="ja-JP" altLang="en-US" sz="1200" dirty="0"/>
              <a:t>心臓病、がん、糖尿病、透析、リハビリテーションの分野での高度医療を提供する必要性</a:t>
            </a:r>
            <a:endParaRPr lang="en-US" altLang="ja-JP" sz="1200" dirty="0"/>
          </a:p>
          <a:p>
            <a:pPr marL="133350" indent="-133350" algn="just" fontAlgn="ctr">
              <a:lnSpc>
                <a:spcPct val="114000"/>
              </a:lnSpc>
              <a:spcAft>
                <a:spcPts val="600"/>
              </a:spcAft>
              <a:buClr>
                <a:srgbClr val="5F8AC3"/>
              </a:buClr>
              <a:buSzPct val="80000"/>
              <a:buFont typeface="Wingdings" panose="05000000000000000000" pitchFamily="2" charset="2"/>
              <a:buChar char="l"/>
            </a:pPr>
            <a:r>
              <a:rPr lang="ja-JP" altLang="en-US" sz="1200" dirty="0"/>
              <a:t>特に乳がんの罹患率が高い</a:t>
            </a:r>
            <a:endParaRPr lang="en-US" altLang="ja-JP" sz="1200" dirty="0"/>
          </a:p>
          <a:p>
            <a:pPr marL="133350" indent="-133350" algn="just" fontAlgn="ctr">
              <a:lnSpc>
                <a:spcPct val="114000"/>
              </a:lnSpc>
              <a:spcAft>
                <a:spcPts val="600"/>
              </a:spcAft>
              <a:buClr>
                <a:srgbClr val="5F8AC3"/>
              </a:buClr>
              <a:buSzPct val="80000"/>
              <a:buFont typeface="Wingdings" panose="05000000000000000000" pitchFamily="2" charset="2"/>
              <a:buChar char="l"/>
            </a:pPr>
            <a:r>
              <a:rPr lang="ja-JP" altLang="en-US" sz="1200" dirty="0"/>
              <a:t>国内医療従事者人材における医療技術の向上</a:t>
            </a:r>
            <a:endParaRPr lang="en-US" altLang="ja-JP" sz="1200" dirty="0"/>
          </a:p>
          <a:p>
            <a:pPr marL="133350" indent="-133350" algn="just" fontAlgn="ctr">
              <a:lnSpc>
                <a:spcPct val="114000"/>
              </a:lnSpc>
              <a:spcAft>
                <a:spcPts val="600"/>
              </a:spcAft>
              <a:buClr>
                <a:srgbClr val="5F8AC3"/>
              </a:buClr>
              <a:buSzPct val="80000"/>
              <a:buFont typeface="Wingdings" panose="05000000000000000000" pitchFamily="2" charset="2"/>
              <a:buChar char="l"/>
            </a:pPr>
            <a:r>
              <a:rPr lang="ja-JP" altLang="en-US" sz="1200" dirty="0"/>
              <a:t>糖尿病、肥満、高血圧、高コレステロール、喫煙に対する統合情報システムの実施</a:t>
            </a:r>
            <a:endParaRPr lang="en-US" altLang="ja-JP" sz="1200" dirty="0"/>
          </a:p>
          <a:p>
            <a:pPr marL="133350" indent="-133350" algn="just" fontAlgn="ctr">
              <a:lnSpc>
                <a:spcPct val="114000"/>
              </a:lnSpc>
              <a:spcAft>
                <a:spcPts val="600"/>
              </a:spcAft>
              <a:buClr>
                <a:srgbClr val="5F8AC3"/>
              </a:buClr>
              <a:buSzPct val="80000"/>
              <a:buFont typeface="Wingdings" panose="05000000000000000000" pitchFamily="2" charset="2"/>
              <a:buChar char="l"/>
            </a:pPr>
            <a:r>
              <a:rPr lang="ja-JP" altLang="en-US" sz="1200" dirty="0"/>
              <a:t>死亡要因に占める「事故等」の割合が高い</a:t>
            </a:r>
          </a:p>
        </p:txBody>
      </p:sp>
      <p:sp>
        <p:nvSpPr>
          <p:cNvPr id="12" name="角丸四角形 11"/>
          <p:cNvSpPr/>
          <p:nvPr/>
        </p:nvSpPr>
        <p:spPr>
          <a:xfrm>
            <a:off x="5346706" y="3982305"/>
            <a:ext cx="3460986" cy="1944216"/>
          </a:xfrm>
          <a:prstGeom prst="roundRect">
            <a:avLst>
              <a:gd name="adj" fmla="val 2153"/>
            </a:avLst>
          </a:prstGeom>
          <a:solidFill>
            <a:srgbClr val="DDE6F3"/>
          </a:solidFill>
        </p:spPr>
        <p:txBody>
          <a:bodyPr wrap="square" lIns="108000" tIns="108000" rIns="108000" bIns="108000" anchor="ctr">
            <a:noAutofit/>
          </a:bodyPr>
          <a:lstStyle/>
          <a:p>
            <a:pPr marL="133350" indent="-133350" algn="just" fontAlgn="ctr">
              <a:lnSpc>
                <a:spcPct val="114000"/>
              </a:lnSpc>
              <a:spcAft>
                <a:spcPts val="600"/>
              </a:spcAft>
              <a:buClr>
                <a:srgbClr val="5F8AC3"/>
              </a:buClr>
              <a:buSzPct val="80000"/>
              <a:buFont typeface="Wingdings" panose="05000000000000000000" pitchFamily="2" charset="2"/>
              <a:buChar char="l"/>
            </a:pPr>
            <a:r>
              <a:rPr lang="ja-JP" altLang="en-US" sz="1200" dirty="0"/>
              <a:t>病院の増加に伴う新規導入</a:t>
            </a:r>
            <a:endParaRPr lang="en-US" altLang="ja-JP" sz="1200" dirty="0"/>
          </a:p>
          <a:p>
            <a:pPr marL="133350" indent="-133350" algn="just" fontAlgn="ctr">
              <a:lnSpc>
                <a:spcPct val="114000"/>
              </a:lnSpc>
              <a:spcAft>
                <a:spcPts val="600"/>
              </a:spcAft>
              <a:buClr>
                <a:srgbClr val="5F8AC3"/>
              </a:buClr>
              <a:buSzPct val="80000"/>
              <a:buFont typeface="Wingdings" panose="05000000000000000000" pitchFamily="2" charset="2"/>
              <a:buChar char="l"/>
            </a:pPr>
            <a:r>
              <a:rPr lang="ja-JP" altLang="en-US" sz="1200" dirty="0"/>
              <a:t>検診、治療に関する医療機器、医薬品に関する最新技術情報、実際の購入</a:t>
            </a:r>
            <a:endParaRPr lang="en-US" altLang="ja-JP" sz="1200" dirty="0"/>
          </a:p>
          <a:p>
            <a:pPr marL="133350" indent="-133350" algn="just" fontAlgn="ctr">
              <a:lnSpc>
                <a:spcPct val="114000"/>
              </a:lnSpc>
              <a:spcAft>
                <a:spcPts val="600"/>
              </a:spcAft>
              <a:buClr>
                <a:srgbClr val="5F8AC3"/>
              </a:buClr>
              <a:buSzPct val="80000"/>
              <a:buFont typeface="Wingdings" panose="05000000000000000000" pitchFamily="2" charset="2"/>
              <a:buChar char="l"/>
            </a:pPr>
            <a:r>
              <a:rPr lang="ja-JP" altLang="en-US" sz="1200" dirty="0"/>
              <a:t>医療教育、技術向上への提携</a:t>
            </a:r>
            <a:endParaRPr lang="en-US" altLang="ja-JP" sz="1200" dirty="0"/>
          </a:p>
          <a:p>
            <a:pPr marL="133350" indent="-133350" algn="just" fontAlgn="ctr">
              <a:lnSpc>
                <a:spcPct val="114000"/>
              </a:lnSpc>
              <a:spcAft>
                <a:spcPts val="600"/>
              </a:spcAft>
              <a:buClr>
                <a:srgbClr val="5F8AC3"/>
              </a:buClr>
              <a:buSzPct val="80000"/>
              <a:buFont typeface="Wingdings" panose="05000000000000000000" pitchFamily="2" charset="2"/>
              <a:buChar char="l"/>
            </a:pPr>
            <a:r>
              <a:rPr lang="ja-JP" altLang="en-US" sz="1200" dirty="0"/>
              <a:t>検診システムの導入</a:t>
            </a:r>
            <a:endParaRPr lang="en-US" altLang="ja-JP" sz="1200" dirty="0"/>
          </a:p>
          <a:p>
            <a:pPr marL="133350" indent="-133350" algn="just" fontAlgn="ctr">
              <a:lnSpc>
                <a:spcPct val="114000"/>
              </a:lnSpc>
              <a:spcAft>
                <a:spcPts val="600"/>
              </a:spcAft>
              <a:buClr>
                <a:srgbClr val="5F8AC3"/>
              </a:buClr>
              <a:buSzPct val="80000"/>
              <a:buFont typeface="Wingdings" panose="05000000000000000000" pitchFamily="2" charset="2"/>
              <a:buChar char="l"/>
            </a:pPr>
            <a:r>
              <a:rPr lang="ja-JP" altLang="en-US" sz="1200" dirty="0"/>
              <a:t>関連医薬品、測定機器の購入</a:t>
            </a:r>
            <a:endParaRPr lang="en-US" altLang="ja-JP" sz="1200" dirty="0"/>
          </a:p>
          <a:p>
            <a:pPr marL="133350" indent="-133350" algn="just" fontAlgn="ctr">
              <a:lnSpc>
                <a:spcPct val="114000"/>
              </a:lnSpc>
              <a:spcAft>
                <a:spcPts val="600"/>
              </a:spcAft>
              <a:buClr>
                <a:srgbClr val="5F8AC3"/>
              </a:buClr>
              <a:buSzPct val="80000"/>
              <a:buFont typeface="Wingdings" panose="05000000000000000000" pitchFamily="2" charset="2"/>
              <a:buChar char="l"/>
            </a:pPr>
            <a:r>
              <a:rPr lang="ja-JP" altLang="en-US" sz="1200" dirty="0"/>
              <a:t>救急医療の拡充</a:t>
            </a:r>
            <a:endParaRPr lang="en-US" altLang="ja-JP" sz="1200" dirty="0"/>
          </a:p>
        </p:txBody>
      </p:sp>
      <p:sp>
        <p:nvSpPr>
          <p:cNvPr id="5" name="正方形/長方形 4"/>
          <p:cNvSpPr/>
          <p:nvPr/>
        </p:nvSpPr>
        <p:spPr>
          <a:xfrm>
            <a:off x="2556933" y="3612393"/>
            <a:ext cx="543739" cy="307777"/>
          </a:xfrm>
          <a:prstGeom prst="rect">
            <a:avLst/>
          </a:prstGeom>
        </p:spPr>
        <p:txBody>
          <a:bodyPr wrap="none">
            <a:spAutoFit/>
          </a:bodyPr>
          <a:lstStyle/>
          <a:p>
            <a:pPr lvl="0" algn="ctr" defTabSz="955675">
              <a:buSzPct val="120000"/>
            </a:pPr>
            <a:r>
              <a:rPr lang="ja-JP" altLang="en-US" sz="1400" dirty="0">
                <a:solidFill>
                  <a:srgbClr val="000000"/>
                </a:solidFill>
                <a:latin typeface="Arial Black" pitchFamily="34" charset="0"/>
                <a:ea typeface="HGP創英角ｺﾞｼｯｸUB" pitchFamily="50" charset="-128"/>
              </a:rPr>
              <a:t>課題</a:t>
            </a:r>
          </a:p>
        </p:txBody>
      </p:sp>
      <p:sp>
        <p:nvSpPr>
          <p:cNvPr id="15" name="正方形/長方形 14"/>
          <p:cNvSpPr/>
          <p:nvPr/>
        </p:nvSpPr>
        <p:spPr>
          <a:xfrm>
            <a:off x="6334848" y="3612393"/>
            <a:ext cx="1484702" cy="307777"/>
          </a:xfrm>
          <a:prstGeom prst="rect">
            <a:avLst/>
          </a:prstGeom>
        </p:spPr>
        <p:txBody>
          <a:bodyPr wrap="none">
            <a:spAutoFit/>
          </a:bodyPr>
          <a:lstStyle/>
          <a:p>
            <a:pPr lvl="0" algn="ctr" defTabSz="955675">
              <a:buSzPct val="120000"/>
            </a:pPr>
            <a:r>
              <a:rPr lang="ja-JP" altLang="en-US" sz="1400" dirty="0">
                <a:solidFill>
                  <a:srgbClr val="000000"/>
                </a:solidFill>
                <a:latin typeface="Arial Black" pitchFamily="34" charset="0"/>
                <a:ea typeface="HGP創英角ｺﾞｼｯｸUB" pitchFamily="50" charset="-128"/>
              </a:rPr>
              <a:t>想定されるニーズ</a:t>
            </a:r>
          </a:p>
        </p:txBody>
      </p:sp>
      <p:sp>
        <p:nvSpPr>
          <p:cNvPr id="16" name="Isosceles Triangle 8"/>
          <p:cNvSpPr/>
          <p:nvPr/>
        </p:nvSpPr>
        <p:spPr bwMode="auto">
          <a:xfrm rot="5400000">
            <a:off x="4073338" y="4810396"/>
            <a:ext cx="1759326" cy="288034"/>
          </a:xfrm>
          <a:prstGeom prst="triangle">
            <a:avLst>
              <a:gd name="adj" fmla="val 49256"/>
            </a:avLst>
          </a:prstGeom>
          <a:solidFill>
            <a:schemeClr val="accent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1200">
              <a:solidFill>
                <a:srgbClr val="000000"/>
              </a:solidFill>
            </a:endParaRPr>
          </a:p>
        </p:txBody>
      </p:sp>
    </p:spTree>
    <p:extLst>
      <p:ext uri="{BB962C8B-B14F-4D97-AF65-F5344CB8AC3E}">
        <p14:creationId xmlns:p14="http://schemas.microsoft.com/office/powerpoint/2010/main" val="245026229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サウジアラビア／医療関連／その他</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他国（韓国）の参入状況</a:t>
            </a:r>
            <a:endParaRPr lang="en-US" altLang="ja-JP" dirty="0"/>
          </a:p>
        </p:txBody>
      </p:sp>
      <p:sp>
        <p:nvSpPr>
          <p:cNvPr id="28" name="テキスト ボックス 27"/>
          <p:cNvSpPr txBox="1"/>
          <p:nvPr/>
        </p:nvSpPr>
        <p:spPr>
          <a:xfrm>
            <a:off x="200472" y="1124744"/>
            <a:ext cx="9505056" cy="5119350"/>
          </a:xfrm>
          <a:prstGeom prst="rect">
            <a:avLst/>
          </a:prstGeom>
          <a:noFill/>
        </p:spPr>
        <p:txBody>
          <a:bodyPr wrap="square" lIns="0" tIns="0" rIns="0" bIns="0" rtlCol="0">
            <a:spAutoFit/>
          </a:bodyPr>
          <a:lstStyle/>
          <a:p>
            <a:pPr marL="190500" indent="-190500">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韓国政府と、サウジアラビア政府は、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年に保健医療６分野で包括的に協力することに合意し、</a:t>
            </a:r>
            <a:r>
              <a:rPr lang="ja-JP" altLang="en-US" sz="1400" dirty="0">
                <a:solidFill>
                  <a:srgbClr val="000000"/>
                </a:solidFill>
                <a:cs typeface="Arial" panose="020B0604020202020204" pitchFamily="34" charset="0"/>
              </a:rPr>
              <a:t>病院建設から運営、医療関係者の教育・研修、研究開発まで医療のすべて医療システムを、韓国からサウジアラビアにそのまま移植する「双子プロジェクト（</a:t>
            </a:r>
            <a:r>
              <a:rPr lang="en-US" altLang="ja-JP" sz="1400" dirty="0">
                <a:solidFill>
                  <a:srgbClr val="000000"/>
                </a:solidFill>
                <a:cs typeface="Arial" panose="020B0604020202020204" pitchFamily="34" charset="0"/>
              </a:rPr>
              <a:t>Medical System Twinning Project</a:t>
            </a:r>
            <a:r>
              <a:rPr lang="ja-JP" altLang="en-US" sz="1400" dirty="0">
                <a:solidFill>
                  <a:srgbClr val="000000"/>
                </a:solidFill>
                <a:cs typeface="Arial" panose="020B0604020202020204" pitchFamily="34" charset="0"/>
              </a:rPr>
              <a:t>）」が開始された。</a:t>
            </a:r>
            <a:endParaRPr lang="en-US"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742950" lvl="1" indent="-285750" algn="just">
              <a:spcAft>
                <a:spcPts val="200"/>
              </a:spcAft>
              <a:buClr>
                <a:srgbClr val="5F8AC3"/>
              </a:buClr>
              <a:buFont typeface="Wingdings" panose="05000000000000000000" pitchFamily="2" charset="2"/>
              <a:buChar char="l"/>
            </a:pPr>
            <a:r>
              <a:rPr lang="en-US" altLang="ja-JP" sz="1200" dirty="0">
                <a:latin typeface="Arial" panose="020B0604020202020204" pitchFamily="34" charset="0"/>
                <a:ea typeface="ＭＳ Ｐゴシック" panose="020B0600070205080204" pitchFamily="50" charset="-128"/>
                <a:cs typeface="Arial" panose="020B0604020202020204" pitchFamily="34" charset="0"/>
              </a:rPr>
              <a:t>2013</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9</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月には、サムスンソウル病院が、キング・ファハド・メディカル・シティと、</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年間に渡り、技術移転を含む研究協力事業を推進する内容の覚書が締結された。</a:t>
            </a:r>
            <a:endParaRPr lang="en-US" altLang="ja-JP" sz="1400" dirty="0">
              <a:solidFill>
                <a:srgbClr val="000000"/>
              </a:solidFill>
              <a:cs typeface="Arial" panose="020B0604020202020204" pitchFamily="34" charset="0"/>
            </a:endParaRPr>
          </a:p>
          <a:p>
            <a:pPr marL="190500" indent="-190500">
              <a:spcAft>
                <a:spcPts val="200"/>
              </a:spcAft>
              <a:buClr>
                <a:srgbClr val="5F8AC3"/>
              </a:buClr>
              <a:buFont typeface="Wingdings" panose="05000000000000000000" pitchFamily="2" charset="2"/>
              <a:buChar char="n"/>
            </a:pPr>
            <a:r>
              <a:rPr lang="ja-JP" altLang="en-US" sz="1400" dirty="0">
                <a:solidFill>
                  <a:srgbClr val="000000"/>
                </a:solidFill>
                <a:cs typeface="Arial" panose="020B0604020202020204" pitchFamily="34" charset="0"/>
              </a:rPr>
              <a:t>その後、</a:t>
            </a:r>
            <a:r>
              <a:rPr lang="en-US" altLang="ja-JP" sz="1400" dirty="0">
                <a:solidFill>
                  <a:srgbClr val="000000"/>
                </a:solidFill>
                <a:cs typeface="Arial" panose="020B0604020202020204" pitchFamily="34" charset="0"/>
              </a:rPr>
              <a:t>2016</a:t>
            </a:r>
            <a:r>
              <a:rPr lang="ja-JP" altLang="en-US" sz="1400" dirty="0">
                <a:solidFill>
                  <a:srgbClr val="000000"/>
                </a:solidFill>
                <a:cs typeface="Arial" panose="020B0604020202020204" pitchFamily="34" charset="0"/>
              </a:rPr>
              <a:t>年</a:t>
            </a:r>
            <a:r>
              <a:rPr lang="en-US" altLang="ja-JP" sz="1400" dirty="0">
                <a:solidFill>
                  <a:srgbClr val="000000"/>
                </a:solidFill>
                <a:cs typeface="Arial" panose="020B0604020202020204" pitchFamily="34" charset="0"/>
              </a:rPr>
              <a:t>2</a:t>
            </a:r>
            <a:r>
              <a:rPr lang="ja-JP" altLang="en-US" sz="1400" dirty="0">
                <a:solidFill>
                  <a:srgbClr val="000000"/>
                </a:solidFill>
                <a:cs typeface="Arial" panose="020B0604020202020204" pitchFamily="34" charset="0"/>
              </a:rPr>
              <a:t>月には、リヤドにて「</a:t>
            </a:r>
            <a:r>
              <a:rPr lang="en-US" altLang="ja-JP" sz="1400" dirty="0">
                <a:solidFill>
                  <a:srgbClr val="000000"/>
                </a:solidFill>
                <a:cs typeface="Arial" panose="020B0604020202020204" pitchFamily="34" charset="0"/>
              </a:rPr>
              <a:t>Korea-Saudi Health Care Cooperation Road Show</a:t>
            </a:r>
            <a:r>
              <a:rPr lang="ja-JP" altLang="en-US" sz="1400" dirty="0">
                <a:solidFill>
                  <a:srgbClr val="000000"/>
                </a:solidFill>
                <a:cs typeface="Arial" panose="020B0604020202020204" pitchFamily="34" charset="0"/>
              </a:rPr>
              <a:t>」が開催され、両国保健省の幹部らも出席している。</a:t>
            </a:r>
            <a:endParaRPr lang="en-US" altLang="ja-JP" sz="1400" dirty="0">
              <a:solidFill>
                <a:srgbClr val="000000"/>
              </a:solidFill>
              <a:cs typeface="Arial" panose="020B0604020202020204" pitchFamily="34" charset="0"/>
            </a:endParaRPr>
          </a:p>
          <a:p>
            <a:pPr marL="190500" indent="-190500">
              <a:spcAft>
                <a:spcPts val="200"/>
              </a:spcAft>
              <a:buClr>
                <a:srgbClr val="5F8AC3"/>
              </a:buClr>
              <a:buFont typeface="Wingdings" panose="05000000000000000000" pitchFamily="2" charset="2"/>
              <a:buChar char="n"/>
            </a:pPr>
            <a:r>
              <a:rPr lang="en-US" altLang="ja-JP" sz="1400" dirty="0">
                <a:solidFill>
                  <a:srgbClr val="000000"/>
                </a:solidFill>
                <a:cs typeface="Arial" panose="020B0604020202020204" pitchFamily="34" charset="0"/>
              </a:rPr>
              <a:t>2016</a:t>
            </a:r>
            <a:r>
              <a:rPr lang="ja-JP" altLang="en-US" sz="1400" dirty="0">
                <a:solidFill>
                  <a:srgbClr val="000000"/>
                </a:solidFill>
                <a:cs typeface="Arial" panose="020B0604020202020204" pitchFamily="34" charset="0"/>
              </a:rPr>
              <a:t>年</a:t>
            </a:r>
            <a:r>
              <a:rPr lang="en-US" altLang="ja-JP" sz="1400" dirty="0">
                <a:solidFill>
                  <a:srgbClr val="000000"/>
                </a:solidFill>
                <a:cs typeface="Arial" panose="020B0604020202020204" pitchFamily="34" charset="0"/>
              </a:rPr>
              <a:t>5</a:t>
            </a:r>
            <a:r>
              <a:rPr lang="ja-JP" altLang="en-US" sz="1400" dirty="0">
                <a:solidFill>
                  <a:srgbClr val="000000"/>
                </a:solidFill>
                <a:cs typeface="Arial" panose="020B0604020202020204" pitchFamily="34" charset="0"/>
              </a:rPr>
              <a:t>月には、</a:t>
            </a:r>
            <a:r>
              <a:rPr lang="ja-JP" altLang="en-US" sz="1400" dirty="0"/>
              <a:t>黄教安国務総理（首相）が、サウジアラビアを訪問し、交通・投資・エネルギー分野での覚書（</a:t>
            </a:r>
            <a:r>
              <a:rPr lang="en-US" altLang="ja-JP" sz="1400" dirty="0"/>
              <a:t>MOU</a:t>
            </a:r>
            <a:r>
              <a:rPr lang="ja-JP" altLang="en-US" sz="1400" dirty="0"/>
              <a:t>）を締結した他、政務協議と治安訓練分野でも覚書（</a:t>
            </a:r>
            <a:r>
              <a:rPr lang="en-US" altLang="ja-JP" sz="1400" dirty="0"/>
              <a:t>MOU</a:t>
            </a:r>
            <a:r>
              <a:rPr lang="ja-JP" altLang="en-US" sz="1400" dirty="0"/>
              <a:t>）を締結し、保健・医療分野での協力についても、協議を行った</a:t>
            </a:r>
            <a:r>
              <a:rPr lang="ja-JP" altLang="en-US" sz="1400" dirty="0">
                <a:solidFill>
                  <a:srgbClr val="000000"/>
                </a:solidFill>
                <a:cs typeface="Arial" panose="020B0604020202020204" pitchFamily="34" charset="0"/>
              </a:rPr>
              <a:t>。</a:t>
            </a:r>
            <a:endParaRPr lang="en-US" altLang="ja-JP" sz="1400" dirty="0">
              <a:solidFill>
                <a:srgbClr val="000000"/>
              </a:solidFill>
              <a:cs typeface="Arial" panose="020B0604020202020204" pitchFamily="34" charset="0"/>
            </a:endParaRPr>
          </a:p>
          <a:p>
            <a:pPr marL="190500" indent="-190500">
              <a:spcAft>
                <a:spcPts val="200"/>
              </a:spcAft>
              <a:buClr>
                <a:srgbClr val="5F8AC3"/>
              </a:buClr>
              <a:buFont typeface="Wingdings" panose="05000000000000000000" pitchFamily="2" charset="2"/>
              <a:buChar char="n"/>
            </a:pPr>
            <a:r>
              <a:rPr lang="ja-JP" altLang="en-US" sz="1400" dirty="0">
                <a:solidFill>
                  <a:srgbClr val="000000"/>
                </a:solidFill>
                <a:cs typeface="Arial" panose="020B0604020202020204" pitchFamily="34" charset="0"/>
              </a:rPr>
              <a:t>これらの一連の協力関係構築の背景には、韓国の医療技術に対する高い評価とともに、</a:t>
            </a:r>
            <a:r>
              <a:rPr lang="en-US" altLang="ja-JP" sz="1400" dirty="0">
                <a:solidFill>
                  <a:srgbClr val="000000"/>
                </a:solidFill>
                <a:cs typeface="Arial" panose="020B0604020202020204" pitchFamily="34" charset="0"/>
              </a:rPr>
              <a:t>1970</a:t>
            </a:r>
            <a:r>
              <a:rPr lang="ja-JP" altLang="en-US" sz="1400" dirty="0">
                <a:solidFill>
                  <a:srgbClr val="000000"/>
                </a:solidFill>
                <a:cs typeface="Arial" panose="020B0604020202020204" pitchFamily="34" charset="0"/>
              </a:rPr>
              <a:t>年代の中東地域での建設ブームで韓国が積み重ねてきた信頼があるとされている。</a:t>
            </a:r>
            <a:endParaRPr lang="en-US" altLang="ja-JP" sz="1400" dirty="0">
              <a:solidFill>
                <a:srgbClr val="000000"/>
              </a:solidFill>
              <a:cs typeface="Arial" panose="020B0604020202020204" pitchFamily="34" charset="0"/>
            </a:endParaRPr>
          </a:p>
          <a:p>
            <a:pPr marL="742950" lvl="1" indent="-285750" algn="just">
              <a:spcAft>
                <a:spcPts val="200"/>
              </a:spcAft>
              <a:buClr>
                <a:srgbClr val="5F8AC3"/>
              </a:buClr>
              <a:buFont typeface="Wingdings" panose="05000000000000000000" pitchFamily="2" charset="2"/>
              <a:buChar char="l"/>
            </a:pPr>
            <a:r>
              <a:rPr lang="en-US" altLang="ja-JP"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1990</a:t>
            </a:r>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年代には、現代建設を含めた韓国企業が、サウジアラビアに病院を建設した実績もあり、それらの建物に韓国の情報技術が導入されたという見方もある。</a:t>
            </a:r>
            <a:endParaRPr lang="en-US" altLang="ja-JP"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p>
            <a:pPr marL="190500" lvl="0" indent="-190500">
              <a:spcAft>
                <a:spcPts val="200"/>
              </a:spcAft>
              <a:buClr>
                <a:srgbClr val="5F8AC3"/>
              </a:buClr>
              <a:buFont typeface="Wingdings" panose="05000000000000000000" pitchFamily="2" charset="2"/>
              <a:buChar char="n"/>
            </a:pP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韓国政府は、</a:t>
            </a:r>
            <a:r>
              <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2013</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11</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月の</a:t>
            </a:r>
            <a:r>
              <a:rPr lang="zh-TW"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第</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１４１</a:t>
            </a:r>
            <a:r>
              <a:rPr lang="zh-TW"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次対外経済長官会議</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において</a:t>
            </a:r>
            <a:r>
              <a:rPr lang="zh-TW"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「韓国医療海外進出拡大方策」</a:t>
            </a:r>
            <a:r>
              <a:rPr lang="ja-JP" altLang="en-US" sz="1400" dirty="0" err="1">
                <a:solidFill>
                  <a:srgbClr val="000000"/>
                </a:solidFill>
                <a:latin typeface="Arial" panose="020B0604020202020204" pitchFamily="34" charset="0"/>
                <a:ea typeface="ＭＳ Ｐゴシック" panose="020B0600070205080204" pitchFamily="50" charset="-128"/>
                <a:cs typeface="Arial" panose="020B0604020202020204" pitchFamily="34" charset="0"/>
              </a:rPr>
              <a:t>を議</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決した。さらに、同方策に基づいて、中国や東南アジア、モンゴル、中東、中央アジア、ロシアへつながる「メディカル・コリア・ベルト」の構築を目的とした</a:t>
            </a:r>
            <a:r>
              <a:rPr lang="ja-JP" altLang="en-US" sz="1400" dirty="0"/>
              <a:t>公共機関、医療界、連関産業体、民間専門家が参加する「国際医療事業官民合同タスクフォース（ＦＴ）」を設置した。</a:t>
            </a:r>
            <a:endParaRPr lang="en-US" altLang="ja-JP" sz="1400" dirty="0"/>
          </a:p>
          <a:p>
            <a:pPr marL="742950" lvl="1" indent="-285750" algn="just">
              <a:spcAft>
                <a:spcPts val="200"/>
              </a:spcAft>
              <a:buClr>
                <a:srgbClr val="5F8AC3"/>
              </a:buClr>
              <a:buFont typeface="Wingdings" panose="05000000000000000000" pitchFamily="2" charset="2"/>
              <a:buChar char="l"/>
            </a:pPr>
            <a:r>
              <a:rPr lang="en-US" altLang="ja-JP" sz="1200" dirty="0">
                <a:latin typeface="Arial" panose="020B0604020202020204" pitchFamily="34" charset="0"/>
                <a:ea typeface="ＭＳ Ｐゴシック" panose="020B0600070205080204" pitchFamily="50" charset="-128"/>
                <a:cs typeface="Arial" panose="020B0604020202020204" pitchFamily="34" charset="0"/>
              </a:rPr>
              <a:t>2009</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年から</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年上半期までに約</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100</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万人の外国人患者が韓国で診療を受け、</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12</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月までに</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125</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カ所の医療機関がアメリカや中国等</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19</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ヵ国に進出したとされる。</a:t>
            </a:r>
            <a:endParaRPr lang="en-US"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742950" lvl="1" indent="-285750" algn="just">
              <a:spcAft>
                <a:spcPts val="200"/>
              </a:spcAft>
              <a:buClr>
                <a:srgbClr val="5F8AC3"/>
              </a:buClr>
              <a:buFont typeface="Wingdings" panose="05000000000000000000" pitchFamily="2" charset="2"/>
              <a:buChar char="l"/>
            </a:pPr>
            <a:r>
              <a:rPr lang="en-US" altLang="ja-JP" sz="12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12</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月には、　外国人患者の誘致、病院の海外進出などを支援する「国際医療事業支援法」を成立させた。</a:t>
            </a:r>
            <a:endParaRPr lang="en-US"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190500" lvl="0" indent="-190500">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さらに、</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月に、医療分野の海外進出と外国人患者誘致の支援に関する５カ年（２０１７～２１年）の総合計画を発表し、２０２１年までに韓国の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211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の医療機関の海外進出、外国人患者</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80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万人の誘致という目標が掲げられた。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742950" lvl="1" indent="-285750" algn="just">
              <a:spcAft>
                <a:spcPts val="200"/>
              </a:spcAft>
              <a:buClr>
                <a:srgbClr val="5F8AC3"/>
              </a:buClr>
              <a:buFont typeface="Wingdings" panose="05000000000000000000" pitchFamily="2" charset="2"/>
              <a:buChar char="l"/>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重点戦略は、韓国医療のパッケージ進出の拡散、医療・観光・ＩＴの融合を通じた外国人患者誘致の活性化、地域に特化した戦略、グローバルな力の強化、韓国医療ブランドの世界でのステータス向上の</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5</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つであり、地域に特化した戦略の対象地域には、中国、ロシアに加えて</a:t>
            </a:r>
            <a:r>
              <a:rPr lang="ja-JP" altLang="en-US" sz="1200" dirty="0"/>
              <a:t>中東が含まれている。</a:t>
            </a:r>
            <a:endParaRPr lang="en-US" altLang="ja-JP" sz="12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1" name="テキスト ボックス 30"/>
          <p:cNvSpPr txBox="1"/>
          <p:nvPr/>
        </p:nvSpPr>
        <p:spPr>
          <a:xfrm>
            <a:off x="200025" y="6541982"/>
            <a:ext cx="8784976" cy="123111"/>
          </a:xfrm>
          <a:prstGeom prst="rect">
            <a:avLst/>
          </a:prstGeom>
          <a:noFill/>
        </p:spPr>
        <p:txBody>
          <a:bodyPr wrap="square" lIns="0" tIns="0" rIns="0" bIns="0" rtlCol="0">
            <a:spAutoFit/>
          </a:bodyPr>
          <a:lstStyle/>
          <a:p>
            <a:pPr marL="358775" indent="-3587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サムスンソウル病院</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HP</a:t>
            </a:r>
            <a:r>
              <a:rPr lang="ja-JP" altLang="en-US" sz="800" dirty="0" err="1">
                <a:latin typeface="Arial" panose="020B0604020202020204" pitchFamily="34" charset="0"/>
                <a:ea typeface="ＭＳ Ｐゴシック" panose="020B0600070205080204" pitchFamily="50" charset="-128"/>
                <a:cs typeface="Arial" panose="020B0604020202020204" pitchFamily="34" charset="0"/>
              </a:rPr>
              <a:t>、</a:t>
            </a:r>
            <a:r>
              <a:rPr lang="zh-TW" altLang="en-US" sz="800" dirty="0">
                <a:latin typeface="Arial" panose="020B0604020202020204" pitchFamily="34" charset="0"/>
                <a:ea typeface="ＭＳ Ｐゴシック" panose="020B0600070205080204" pitchFamily="50" charset="-128"/>
                <a:cs typeface="Arial" panose="020B0604020202020204" pitchFamily="34" charset="0"/>
              </a:rPr>
              <a:t>中央日報日本語版</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日、</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27</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日版）、</a:t>
            </a:r>
            <a:r>
              <a:rPr lang="ja-JP" altLang="en-US" sz="800" dirty="0"/>
              <a:t>ソウル聯合ニュース（</a:t>
            </a:r>
            <a:r>
              <a:rPr lang="en-US" altLang="ja-JP" sz="800" dirty="0"/>
              <a:t>2016</a:t>
            </a:r>
            <a:r>
              <a:rPr lang="ja-JP" altLang="en-US" sz="800" dirty="0"/>
              <a:t>年</a:t>
            </a:r>
            <a:r>
              <a:rPr lang="en-US" altLang="ja-JP" sz="800" dirty="0"/>
              <a:t>11</a:t>
            </a:r>
            <a:r>
              <a:rPr lang="ja-JP" altLang="en-US" sz="800" dirty="0"/>
              <a:t>月</a:t>
            </a:r>
            <a:r>
              <a:rPr lang="en-US" altLang="ja-JP" sz="800" dirty="0"/>
              <a:t>29</a:t>
            </a:r>
            <a:r>
              <a:rPr lang="ja-JP" altLang="en-US" sz="800" dirty="0"/>
              <a:t>日版）</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40945250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政策動向</a:t>
            </a:r>
            <a:endParaRPr lang="ja-JP" altLang="en-US" dirty="0"/>
          </a:p>
        </p:txBody>
      </p:sp>
    </p:spTree>
    <p:extLst>
      <p:ext uri="{BB962C8B-B14F-4D97-AF65-F5344CB8AC3E}">
        <p14:creationId xmlns:p14="http://schemas.microsoft.com/office/powerpoint/2010/main" val="317278934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3A106981-F0C1-4D56-AFB1-ECFF10E41541}"/>
              </a:ext>
            </a:extLst>
          </p:cNvPr>
          <p:cNvGraphicFramePr>
            <a:graphicFrameLocks noChangeAspect="1"/>
          </p:cNvGraphicFramePr>
          <p:nvPr>
            <p:custDataLst>
              <p:tags r:id="rId1"/>
            </p:custDataLst>
            <p:extLst>
              <p:ext uri="{D42A27DB-BD31-4B8C-83A1-F6EECF244321}">
                <p14:modId xmlns:p14="http://schemas.microsoft.com/office/powerpoint/2010/main" val="28328265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8" name="Object 7" hidden="1">
                        <a:extLst>
                          <a:ext uri="{FF2B5EF4-FFF2-40B4-BE49-F238E27FC236}">
                            <a16:creationId xmlns:a16="http://schemas.microsoft.com/office/drawing/2014/main" id="{3A106981-F0C1-4D56-AFB1-ECFF10E4154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p:txBody>
          <a:bodyPr vert="horz"/>
          <a:lstStyle/>
          <a:p>
            <a:r>
              <a:rPr lang="ja-JP" altLang="en-US" dirty="0"/>
              <a:t>サウジアラビア／政策動向</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医療関連政策の将来動向（</a:t>
            </a:r>
            <a:r>
              <a:rPr lang="en-US" altLang="ja-JP" dirty="0"/>
              <a:t>1/6</a:t>
            </a:r>
            <a:r>
              <a:rPr lang="ja-JP" altLang="en-US" dirty="0"/>
              <a:t>）</a:t>
            </a:r>
          </a:p>
        </p:txBody>
      </p:sp>
      <p:sp>
        <p:nvSpPr>
          <p:cNvPr id="4" name="テキスト ボックス 3"/>
          <p:cNvSpPr txBox="1"/>
          <p:nvPr/>
        </p:nvSpPr>
        <p:spPr>
          <a:xfrm>
            <a:off x="200472" y="1124744"/>
            <a:ext cx="9505056" cy="97360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solidFill>
                  <a:srgbClr val="000000"/>
                </a:solidFill>
                <a:cs typeface="Arial" panose="020B0604020202020204" pitchFamily="34" charset="0"/>
              </a:rPr>
              <a:t>2016</a:t>
            </a:r>
            <a:r>
              <a:rPr lang="ja-JP" altLang="en-US" sz="1400" dirty="0">
                <a:solidFill>
                  <a:srgbClr val="000000"/>
                </a:solidFill>
                <a:cs typeface="Arial" panose="020B0604020202020204" pitchFamily="34" charset="0"/>
              </a:rPr>
              <a:t>年</a:t>
            </a:r>
            <a:r>
              <a:rPr lang="en-US" altLang="ja-JP" sz="1400" dirty="0">
                <a:solidFill>
                  <a:srgbClr val="000000"/>
                </a:solidFill>
                <a:cs typeface="Arial" panose="020B0604020202020204" pitchFamily="34" charset="0"/>
              </a:rPr>
              <a:t>4</a:t>
            </a:r>
            <a:r>
              <a:rPr lang="ja-JP" altLang="en-US" sz="1400" dirty="0">
                <a:solidFill>
                  <a:srgbClr val="000000"/>
                </a:solidFill>
                <a:cs typeface="Arial" panose="020B0604020202020204" pitchFamily="34" charset="0"/>
              </a:rPr>
              <a:t>月に、</a:t>
            </a:r>
            <a:r>
              <a:rPr lang="en-US" altLang="ja-JP" sz="1400" dirty="0">
                <a:solidFill>
                  <a:srgbClr val="000000"/>
                </a:solidFill>
                <a:cs typeface="Arial" panose="020B0604020202020204" pitchFamily="34" charset="0"/>
              </a:rPr>
              <a:t>2030</a:t>
            </a:r>
            <a:r>
              <a:rPr lang="ja-JP" altLang="en-US" sz="1400" dirty="0">
                <a:solidFill>
                  <a:srgbClr val="000000"/>
                </a:solidFill>
                <a:cs typeface="Arial" panose="020B0604020202020204" pitchFamily="34" charset="0"/>
              </a:rPr>
              <a:t>年までの経済改革計画「</a:t>
            </a:r>
            <a:r>
              <a:rPr lang="en-US" altLang="ja-JP" sz="1400" dirty="0">
                <a:solidFill>
                  <a:srgbClr val="000000"/>
                </a:solidFill>
                <a:cs typeface="Arial" panose="020B0604020202020204" pitchFamily="34" charset="0"/>
              </a:rPr>
              <a:t>Saudi Vision2030</a:t>
            </a:r>
            <a:r>
              <a:rPr lang="ja-JP" altLang="en-US" sz="1400" dirty="0">
                <a:solidFill>
                  <a:srgbClr val="000000"/>
                </a:solidFill>
                <a:cs typeface="Arial" panose="020B0604020202020204" pitchFamily="34" charset="0"/>
              </a:rPr>
              <a:t>」が策定され、「平均寿命を</a:t>
            </a:r>
            <a:r>
              <a:rPr lang="en-US" altLang="ja-JP" sz="1400" dirty="0">
                <a:solidFill>
                  <a:srgbClr val="000000"/>
                </a:solidFill>
                <a:cs typeface="Arial" panose="020B0604020202020204" pitchFamily="34" charset="0"/>
              </a:rPr>
              <a:t>74</a:t>
            </a:r>
            <a:r>
              <a:rPr lang="ja-JP" altLang="en-US" sz="1400" dirty="0">
                <a:solidFill>
                  <a:srgbClr val="000000"/>
                </a:solidFill>
                <a:cs typeface="Arial" panose="020B0604020202020204" pitchFamily="34" charset="0"/>
              </a:rPr>
              <a:t>歳から</a:t>
            </a:r>
            <a:r>
              <a:rPr lang="en-US" altLang="ja-JP" sz="1400" dirty="0">
                <a:solidFill>
                  <a:srgbClr val="000000"/>
                </a:solidFill>
                <a:cs typeface="Arial" panose="020B0604020202020204" pitchFamily="34" charset="0"/>
              </a:rPr>
              <a:t>80</a:t>
            </a:r>
            <a:r>
              <a:rPr lang="ja-JP" altLang="en-US" sz="1400" dirty="0">
                <a:solidFill>
                  <a:srgbClr val="000000"/>
                </a:solidFill>
                <a:cs typeface="Arial" panose="020B0604020202020204" pitchFamily="34" charset="0"/>
              </a:rPr>
              <a:t>歳に延ばす」目標が掲げられている。</a:t>
            </a:r>
            <a:endParaRPr lang="en-US" altLang="ja-JP" sz="1400" dirty="0">
              <a:solidFill>
                <a:srgbClr val="000000"/>
              </a:solidFill>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solidFill>
                  <a:srgbClr val="000000"/>
                </a:solidFill>
                <a:cs typeface="Arial" panose="020B0604020202020204" pitchFamily="34" charset="0"/>
              </a:rPr>
              <a:t>この目標を達成するために、政府は「医療部門の企業化」（民営化）を始め、民間保険の整備、診療予約の待ち時間軽減といった課題に対応していくとしている。</a:t>
            </a:r>
            <a:endParaRPr lang="en-US" altLang="ja-JP" sz="1400" dirty="0">
              <a:solidFill>
                <a:srgbClr val="000000"/>
              </a:solidFill>
              <a:cs typeface="Arial" panose="020B0604020202020204" pitchFamily="34" charset="0"/>
            </a:endParaRPr>
          </a:p>
        </p:txBody>
      </p:sp>
      <p:sp>
        <p:nvSpPr>
          <p:cNvPr id="9" name="角丸四角形 8"/>
          <p:cNvSpPr/>
          <p:nvPr/>
        </p:nvSpPr>
        <p:spPr>
          <a:xfrm>
            <a:off x="200472" y="2426785"/>
            <a:ext cx="9505054" cy="4098556"/>
          </a:xfrm>
          <a:prstGeom prst="roundRect">
            <a:avLst>
              <a:gd name="adj" fmla="val 2819"/>
            </a:avLst>
          </a:prstGeom>
          <a:solidFill>
            <a:srgbClr val="DDE6F3"/>
          </a:solidFill>
        </p:spPr>
        <p:txBody>
          <a:bodyPr lIns="144000" tIns="108000" rIns="144000">
            <a:noAutofit/>
          </a:bodyPr>
          <a:lstStyle/>
          <a:p>
            <a:pPr marL="0" lvl="2" algn="just">
              <a:lnSpc>
                <a:spcPct val="114000"/>
              </a:lnSpc>
              <a:spcAft>
                <a:spcPts val="400"/>
              </a:spcAft>
            </a:pPr>
            <a:endParaRPr lang="en-US" altLang="ja-JP" sz="1400" dirty="0">
              <a:solidFill>
                <a:srgbClr val="000000"/>
              </a:solidFill>
              <a:cs typeface="Arial" panose="020B0604020202020204" pitchFamily="34" charset="0"/>
            </a:endParaRPr>
          </a:p>
        </p:txBody>
      </p:sp>
      <p:sp>
        <p:nvSpPr>
          <p:cNvPr id="11" name="テキスト ボックス 10"/>
          <p:cNvSpPr txBox="1"/>
          <p:nvPr/>
        </p:nvSpPr>
        <p:spPr>
          <a:xfrm>
            <a:off x="200472" y="6597352"/>
            <a:ext cx="9145016" cy="144016"/>
          </a:xfrm>
          <a:prstGeom prst="rect">
            <a:avLst/>
          </a:prstGeom>
          <a:noFill/>
        </p:spPr>
        <p:txBody>
          <a:bodyPr wrap="square" lIns="0" tIns="0" rIns="0" bIns="0" rtlCol="0">
            <a:noAutofit/>
          </a:bodyPr>
          <a:lstStyle/>
          <a:p>
            <a:r>
              <a:rPr lang="ja-JP" altLang="en-US" sz="800" dirty="0">
                <a:cs typeface="Arial" panose="020B0604020202020204" pitchFamily="34" charset="0"/>
              </a:rPr>
              <a:t>（出所）</a:t>
            </a:r>
            <a:r>
              <a:rPr lang="en-US" altLang="ja-JP" sz="800" dirty="0">
                <a:cs typeface="Arial" panose="020B0604020202020204" pitchFamily="34" charset="0"/>
              </a:rPr>
              <a:t>Saudi Vision2030</a:t>
            </a:r>
            <a:r>
              <a:rPr lang="ja-JP" altLang="en-US" sz="800" dirty="0">
                <a:cs typeface="Arial" panose="020B0604020202020204" pitchFamily="34" charset="0"/>
              </a:rPr>
              <a:t> </a:t>
            </a:r>
            <a:r>
              <a:rPr lang="en-US" altLang="ja-JP" sz="800" dirty="0">
                <a:cs typeface="Arial" panose="020B0604020202020204" pitchFamily="34" charset="0"/>
              </a:rPr>
              <a:t>HP(http://vision2030.gov.sa/)</a:t>
            </a:r>
          </a:p>
        </p:txBody>
      </p:sp>
      <p:grpSp>
        <p:nvGrpSpPr>
          <p:cNvPr id="12" name="グループ化 7"/>
          <p:cNvGrpSpPr/>
          <p:nvPr/>
        </p:nvGrpSpPr>
        <p:grpSpPr>
          <a:xfrm>
            <a:off x="632518" y="2098344"/>
            <a:ext cx="8640960" cy="288032"/>
            <a:chOff x="4944173" y="2113806"/>
            <a:chExt cx="5861371" cy="288032"/>
          </a:xfrm>
        </p:grpSpPr>
        <p:cxnSp>
          <p:nvCxnSpPr>
            <p:cNvPr id="13" name="直線コネクタ 12"/>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4"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a:t>
              </a:r>
              <a:r>
                <a:rPr lang="en-US" altLang="ja-JP" sz="1400" dirty="0">
                  <a:solidFill>
                    <a:srgbClr val="000000"/>
                  </a:solidFill>
                  <a:latin typeface="Arial Black" pitchFamily="34" charset="0"/>
                  <a:ea typeface="HGP創英角ｺﾞｼｯｸUB" pitchFamily="50" charset="-128"/>
                </a:rPr>
                <a:t>Saudi_Visoion2030</a:t>
              </a:r>
              <a:r>
                <a:rPr lang="ja-JP" altLang="en-US" sz="1400" dirty="0">
                  <a:solidFill>
                    <a:srgbClr val="000000"/>
                  </a:solidFill>
                  <a:latin typeface="Arial Black" pitchFamily="34" charset="0"/>
                  <a:ea typeface="HGP創英角ｺﾞｼｯｸUB" pitchFamily="50" charset="-128"/>
                </a:rPr>
                <a:t>」に示された医療関連政策</a:t>
              </a:r>
            </a:p>
          </p:txBody>
        </p:sp>
      </p:grpSp>
      <p:sp>
        <p:nvSpPr>
          <p:cNvPr id="10" name="正方形/長方形 9"/>
          <p:cNvSpPr/>
          <p:nvPr/>
        </p:nvSpPr>
        <p:spPr>
          <a:xfrm>
            <a:off x="344487" y="2498794"/>
            <a:ext cx="9217025" cy="4098558"/>
          </a:xfrm>
          <a:prstGeom prst="rect">
            <a:avLst/>
          </a:prstGeom>
        </p:spPr>
        <p:txBody>
          <a:bodyPr wrap="square">
            <a:spAutoFit/>
          </a:bodyPr>
          <a:lstStyle/>
          <a:p>
            <a:pPr marL="171450" lvl="1" indent="-171450" algn="just" fontAlgn="ctr">
              <a:lnSpc>
                <a:spcPct val="114000"/>
              </a:lnSpc>
              <a:spcAft>
                <a:spcPts val="300"/>
              </a:spcAft>
              <a:buClr>
                <a:srgbClr val="5F8AC3"/>
              </a:buClr>
              <a:buSzPct val="90000"/>
              <a:buFont typeface="Wingdings" panose="05000000000000000000" pitchFamily="2" charset="2"/>
              <a:buChar char="l"/>
            </a:pPr>
            <a:r>
              <a:rPr lang="ja-JP" altLang="en-US" sz="1400" dirty="0">
                <a:solidFill>
                  <a:srgbClr val="000000"/>
                </a:solidFill>
                <a:cs typeface="Arial" panose="020B0604020202020204" pitchFamily="34" charset="0"/>
              </a:rPr>
              <a:t>医療部門では</a:t>
            </a:r>
            <a:r>
              <a:rPr lang="ja-JP" altLang="en-US" sz="1400" b="1" dirty="0">
                <a:solidFill>
                  <a:srgbClr val="000000"/>
                </a:solidFill>
                <a:cs typeface="Arial" panose="020B0604020202020204" pitchFamily="34" charset="0"/>
              </a:rPr>
              <a:t>サービス提供者同士の競争とサービスの透明性向上を奨励</a:t>
            </a:r>
            <a:r>
              <a:rPr lang="ja-JP" altLang="en-US" sz="1400" dirty="0">
                <a:solidFill>
                  <a:srgbClr val="000000"/>
                </a:solidFill>
                <a:cs typeface="Arial" panose="020B0604020202020204" pitchFamily="34" charset="0"/>
              </a:rPr>
              <a:t>していきます。これによって医療サービスの受入可能数、効率、生産性の向上、および治療選択肢の増加が期待できます。この達成目標に向けて検討しているのが、</a:t>
            </a:r>
            <a:r>
              <a:rPr lang="ja-JP" altLang="en-US" sz="1400" b="1" dirty="0">
                <a:solidFill>
                  <a:srgbClr val="000000"/>
                </a:solidFill>
                <a:cs typeface="Arial" panose="020B0604020202020204" pitchFamily="34" charset="0"/>
              </a:rPr>
              <a:t>医療部門の企業化</a:t>
            </a:r>
            <a:r>
              <a:rPr lang="ja-JP" altLang="en-US" sz="1400" dirty="0">
                <a:solidFill>
                  <a:srgbClr val="000000"/>
                </a:solidFill>
                <a:cs typeface="Arial" panose="020B0604020202020204" pitchFamily="34" charset="0"/>
              </a:rPr>
              <a:t>である。「医療サービスを提供する」という役割を国有企業のネットワークに移すことで、国有企業同士および国有企業と民間部門との競争機会を創出する。こうすることで国民に最高品質の医療サービスの提供が可能になるとともに、政府側も医療制度に関わる法規制の整備や監督といった役割に専念できる。また、企業化によってそれぞれ得意とする医療分野に特化したサービス展開を行い、国民自らが治療を受けたい企業を選べるようなシステムづくりを進める。</a:t>
            </a:r>
            <a:endParaRPr lang="en-US" altLang="ja-JP" sz="1400" dirty="0">
              <a:solidFill>
                <a:srgbClr val="000000"/>
              </a:solidFill>
              <a:cs typeface="Arial" panose="020B0604020202020204" pitchFamily="34" charset="0"/>
            </a:endParaRPr>
          </a:p>
          <a:p>
            <a:pPr marL="171450" lvl="1" indent="-171450" algn="just" fontAlgn="ctr">
              <a:lnSpc>
                <a:spcPct val="114000"/>
              </a:lnSpc>
              <a:spcAft>
                <a:spcPts val="300"/>
              </a:spcAft>
              <a:buClr>
                <a:srgbClr val="5F8AC3"/>
              </a:buClr>
              <a:buSzPct val="90000"/>
              <a:buFont typeface="Wingdings" panose="05000000000000000000" pitchFamily="2" charset="2"/>
              <a:buChar char="l"/>
            </a:pPr>
            <a:r>
              <a:rPr lang="ja-JP" altLang="en-US" sz="1400" dirty="0">
                <a:solidFill>
                  <a:srgbClr val="000000"/>
                </a:solidFill>
                <a:cs typeface="Arial" panose="020B0604020202020204" pitchFamily="34" charset="0"/>
              </a:rPr>
              <a:t>公的部門は予防措置の促進と伝染病の防止に努めるとともに、自分の健康状態を知る第一歩としてのプライマリーケアの活用を奨励している。この取り組みによって医療制度と公的介護の連携および統合が進むとともに、家庭内で在宅医療が必要になった場合のサポートも可能となる。公的部門がこれらの医療制度の計画、調整、監督を担当し、制度の品質向上、および長期目線で民営化に向けた準備を進めるために、</a:t>
            </a:r>
            <a:r>
              <a:rPr lang="ja-JP" altLang="en-US" sz="1400" b="1" dirty="0">
                <a:solidFill>
                  <a:srgbClr val="000000"/>
                </a:solidFill>
                <a:cs typeface="Arial" panose="020B0604020202020204" pitchFamily="34" charset="0"/>
              </a:rPr>
              <a:t>企業を通じた医療制度の普及を行う</a:t>
            </a:r>
            <a:r>
              <a:rPr lang="ja-JP" altLang="en-US" sz="1400" dirty="0">
                <a:solidFill>
                  <a:srgbClr val="000000"/>
                </a:solidFill>
                <a:cs typeface="Arial" panose="020B0604020202020204" pitchFamily="34" charset="0"/>
              </a:rPr>
              <a:t>予定である。また医療サービスを受けるための</a:t>
            </a:r>
            <a:r>
              <a:rPr lang="ja-JP" altLang="en-US" sz="1400" b="1" dirty="0">
                <a:solidFill>
                  <a:srgbClr val="000000"/>
                </a:solidFill>
                <a:cs typeface="Arial" panose="020B0604020202020204" pitchFamily="34" charset="0"/>
              </a:rPr>
              <a:t>民間医療保険の整備、専門家やコンサルタントとの診療予約にかかる待ち時間の軽減などにも順次対処</a:t>
            </a:r>
            <a:r>
              <a:rPr lang="ja-JP" altLang="en-US" sz="1400" dirty="0">
                <a:solidFill>
                  <a:srgbClr val="000000"/>
                </a:solidFill>
                <a:cs typeface="Arial" panose="020B0604020202020204" pitchFamily="34" charset="0"/>
              </a:rPr>
              <a:t>していく。心臓病、糖尿病、がんなど、国家の脅威となりうる</a:t>
            </a:r>
            <a:r>
              <a:rPr lang="ja-JP" altLang="en-US" sz="1400" b="1" dirty="0">
                <a:solidFill>
                  <a:srgbClr val="000000"/>
                </a:solidFill>
                <a:cs typeface="Arial" panose="020B0604020202020204" pitchFamily="34" charset="0"/>
              </a:rPr>
              <a:t>慢性病については、医師に向けてより良いトレーニング機会を提供し</a:t>
            </a:r>
            <a:r>
              <a:rPr lang="ja-JP" altLang="en-US" sz="1400" dirty="0">
                <a:solidFill>
                  <a:srgbClr val="000000"/>
                </a:solidFill>
                <a:cs typeface="Arial" panose="020B0604020202020204" pitchFamily="34" charset="0"/>
              </a:rPr>
              <a:t>、実際の治療の質向上に努める所存である。</a:t>
            </a:r>
            <a:endParaRPr lang="en-US" altLang="ja-JP" sz="1400" dirty="0">
              <a:solidFill>
                <a:srgbClr val="000000"/>
              </a:solidFill>
              <a:cs typeface="Arial" panose="020B0604020202020204" pitchFamily="34" charset="0"/>
            </a:endParaRPr>
          </a:p>
          <a:p>
            <a:pPr marL="171450" lvl="1" indent="-171450" algn="just" fontAlgn="ctr">
              <a:lnSpc>
                <a:spcPct val="114000"/>
              </a:lnSpc>
              <a:spcAft>
                <a:spcPts val="300"/>
              </a:spcAft>
              <a:buClr>
                <a:srgbClr val="5F8AC3"/>
              </a:buClr>
              <a:buSzPct val="90000"/>
              <a:buFont typeface="Wingdings" panose="05000000000000000000" pitchFamily="2" charset="2"/>
              <a:buChar char="l"/>
            </a:pPr>
            <a:r>
              <a:rPr lang="ja-JP" altLang="en-US" sz="1400" dirty="0">
                <a:solidFill>
                  <a:srgbClr val="000000"/>
                </a:solidFill>
                <a:cs typeface="Arial" panose="020B0604020202020204" pitchFamily="34" charset="0"/>
              </a:rPr>
              <a:t>保健セクター転換プログラムの一環として、政府は遺伝由来の疾患の発生を減らすために</a:t>
            </a:r>
            <a:r>
              <a:rPr lang="en-US" altLang="ja-JP" sz="1400" dirty="0">
                <a:solidFill>
                  <a:srgbClr val="000000"/>
                </a:solidFill>
                <a:cs typeface="Arial" panose="020B0604020202020204" pitchFamily="34" charset="0"/>
              </a:rPr>
              <a:t>2018</a:t>
            </a:r>
            <a:r>
              <a:rPr lang="ja-JP" altLang="en-US" sz="1400" dirty="0">
                <a:solidFill>
                  <a:srgbClr val="000000"/>
                </a:solidFill>
                <a:cs typeface="Arial" panose="020B0604020202020204" pitchFamily="34" charset="0"/>
              </a:rPr>
              <a:t>年にサウジゲノムプログラム </a:t>
            </a:r>
            <a:r>
              <a:rPr lang="en-US" altLang="ja-JP" sz="1400" dirty="0">
                <a:solidFill>
                  <a:srgbClr val="000000"/>
                </a:solidFill>
                <a:cs typeface="Arial" panose="020B0604020202020204" pitchFamily="34" charset="0"/>
              </a:rPr>
              <a:t>(SGP) </a:t>
            </a:r>
            <a:r>
              <a:rPr lang="ja-JP" altLang="en-US" sz="1400" dirty="0">
                <a:solidFill>
                  <a:srgbClr val="000000"/>
                </a:solidFill>
                <a:cs typeface="Arial" panose="020B0604020202020204" pitchFamily="34" charset="0"/>
              </a:rPr>
              <a:t>を開始し、</a:t>
            </a:r>
            <a:r>
              <a:rPr lang="en-US" altLang="ja-JP" sz="1400" dirty="0">
                <a:solidFill>
                  <a:srgbClr val="000000"/>
                </a:solidFill>
                <a:cs typeface="Arial" panose="020B0604020202020204" pitchFamily="34" charset="0"/>
              </a:rPr>
              <a:t>2022</a:t>
            </a:r>
            <a:r>
              <a:rPr lang="ja-JP" altLang="en-US" sz="1400" dirty="0">
                <a:solidFill>
                  <a:srgbClr val="000000"/>
                </a:solidFill>
                <a:cs typeface="Arial" panose="020B0604020202020204" pitchFamily="34" charset="0"/>
              </a:rPr>
              <a:t>年に</a:t>
            </a:r>
            <a:r>
              <a:rPr lang="en-US" altLang="ja-JP" sz="1400" dirty="0">
                <a:solidFill>
                  <a:srgbClr val="000000"/>
                </a:solidFill>
                <a:cs typeface="Arial" panose="020B0604020202020204" pitchFamily="34" charset="0"/>
              </a:rPr>
              <a:t>SEHA</a:t>
            </a:r>
            <a:r>
              <a:rPr lang="ja-JP" altLang="en-US" sz="1400" dirty="0">
                <a:solidFill>
                  <a:srgbClr val="000000"/>
                </a:solidFill>
                <a:cs typeface="Arial" panose="020B0604020202020204" pitchFamily="34" charset="0"/>
              </a:rPr>
              <a:t>バーチャル病院を立ち上げ、</a:t>
            </a:r>
            <a:r>
              <a:rPr lang="en-US" altLang="ja-JP" sz="1400" dirty="0">
                <a:solidFill>
                  <a:srgbClr val="000000"/>
                </a:solidFill>
                <a:cs typeface="Arial" panose="020B0604020202020204" pitchFamily="34" charset="0"/>
              </a:rPr>
              <a:t>30</a:t>
            </a:r>
            <a:r>
              <a:rPr lang="ja-JP" altLang="en-US" sz="1400" dirty="0">
                <a:solidFill>
                  <a:srgbClr val="000000"/>
                </a:solidFill>
                <a:cs typeface="Arial" panose="020B0604020202020204" pitchFamily="34" charset="0"/>
              </a:rPr>
              <a:t>以上の専門的な保健サービスを提供している。</a:t>
            </a:r>
            <a:endParaRPr lang="en-US" altLang="ja-JP" sz="1400" dirty="0">
              <a:solidFill>
                <a:srgbClr val="000000"/>
              </a:solidFill>
              <a:cs typeface="Arial" panose="020B0604020202020204" pitchFamily="34" charset="0"/>
            </a:endParaRPr>
          </a:p>
        </p:txBody>
      </p:sp>
    </p:spTree>
    <p:extLst>
      <p:ext uri="{BB962C8B-B14F-4D97-AF65-F5344CB8AC3E}">
        <p14:creationId xmlns:p14="http://schemas.microsoft.com/office/powerpoint/2010/main" val="208118913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DAC81F17-2021-4110-B512-CCB3901539AC}"/>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592" imgH="595" progId="TCLayout.ActiveDocument.1">
                  <p:embed/>
                </p:oleObj>
              </mc:Choice>
              <mc:Fallback>
                <p:oleObj name="think-cell Slide" r:id="rId11" imgW="592" imgH="595" progId="TCLayout.ActiveDocument.1">
                  <p:embed/>
                  <p:pic>
                    <p:nvPicPr>
                      <p:cNvPr id="8" name="Object 7" hidden="1">
                        <a:extLst>
                          <a:ext uri="{FF2B5EF4-FFF2-40B4-BE49-F238E27FC236}">
                            <a16:creationId xmlns:a16="http://schemas.microsoft.com/office/drawing/2014/main" id="{DAC81F17-2021-4110-B512-CCB3901539AC}"/>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19" name="object 273">
            <a:extLst>
              <a:ext uri="{FF2B5EF4-FFF2-40B4-BE49-F238E27FC236}">
                <a16:creationId xmlns:a16="http://schemas.microsoft.com/office/drawing/2014/main" id="{8F074561-8EEE-4220-860A-171BA6873022}"/>
              </a:ext>
            </a:extLst>
          </p:cNvPr>
          <p:cNvSpPr txBox="1">
            <a:spLocks/>
          </p:cNvSpPr>
          <p:nvPr/>
        </p:nvSpPr>
        <p:spPr>
          <a:xfrm>
            <a:off x="6040446" y="2111220"/>
            <a:ext cx="1920957" cy="197490"/>
          </a:xfrm>
          <a:prstGeom prst="rect">
            <a:avLst/>
          </a:prstGeom>
        </p:spPr>
        <p:txBody>
          <a:bodyPr vert="horz" wrap="square" lIns="0" tIns="12700" rIns="0" bIns="0" rtlCol="0">
            <a:noAutofit/>
          </a:bodyPr>
          <a:lstStyle/>
          <a:p>
            <a:pPr marL="12700" rtl="0">
              <a:lnSpc>
                <a:spcPct val="100000"/>
              </a:lnSpc>
              <a:spcBef>
                <a:spcPts val="100"/>
              </a:spcBef>
            </a:pPr>
            <a:r>
              <a:rPr lang="ja" sz="1200" b="1" spc="-30" dirty="0">
                <a:cs typeface="Arial"/>
              </a:rPr>
              <a:t>以下の実現に寄与: </a:t>
            </a:r>
            <a:endParaRPr sz="1200" b="1" dirty="0">
              <a:cs typeface="Arial"/>
            </a:endParaRPr>
          </a:p>
        </p:txBody>
      </p:sp>
      <p:sp>
        <p:nvSpPr>
          <p:cNvPr id="20" name="TextBox 19">
            <a:extLst>
              <a:ext uri="{FF2B5EF4-FFF2-40B4-BE49-F238E27FC236}">
                <a16:creationId xmlns:a16="http://schemas.microsoft.com/office/drawing/2014/main" id="{13DCDAE9-2847-47C1-8036-57F220D29F0C}"/>
              </a:ext>
            </a:extLst>
          </p:cNvPr>
          <p:cNvSpPr txBox="1">
            <a:spLocks/>
          </p:cNvSpPr>
          <p:nvPr/>
        </p:nvSpPr>
        <p:spPr>
          <a:xfrm>
            <a:off x="1998812" y="2117632"/>
            <a:ext cx="3618404" cy="184666"/>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rgbClr val="007A3C"/>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rgbClr val="007A3C"/>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rgbClr val="007A3C"/>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rgbClr val="007A3C"/>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914400" rtl="0" eaLnBrk="1" fontAlgn="auto" latinLnBrk="0" hangingPunct="1">
              <a:lnSpc>
                <a:spcPct val="100000"/>
              </a:lnSpc>
              <a:spcBef>
                <a:spcPts val="300"/>
              </a:spcBef>
              <a:spcAft>
                <a:spcPts val="300"/>
              </a:spcAft>
              <a:buClr>
                <a:srgbClr val="000000"/>
              </a:buClr>
              <a:buSzPct val="100000"/>
              <a:buNone/>
              <a:tabLst/>
              <a:defRPr/>
            </a:pPr>
            <a:r>
              <a:rPr lang="ja" sz="1200" b="1" dirty="0"/>
              <a:t>HSTPの4大目的 </a:t>
            </a:r>
            <a:endParaRPr kumimoji="0" lang="en-GB" sz="1200" b="1" i="0" u="none" strike="noStrike" kern="1200" cap="none" spc="0" normalizeH="0" baseline="0" noProof="0" dirty="0">
              <a:ln>
                <a:noFill/>
              </a:ln>
              <a:effectLst/>
              <a:uLnTx/>
              <a:uFillTx/>
            </a:endParaRPr>
          </a:p>
        </p:txBody>
      </p:sp>
      <p:grpSp>
        <p:nvGrpSpPr>
          <p:cNvPr id="3" name="Group 2">
            <a:extLst>
              <a:ext uri="{FF2B5EF4-FFF2-40B4-BE49-F238E27FC236}">
                <a16:creationId xmlns:a16="http://schemas.microsoft.com/office/drawing/2014/main" id="{BC43681D-C3A1-4E70-AAF1-2CF4A3C45BAD}"/>
              </a:ext>
            </a:extLst>
          </p:cNvPr>
          <p:cNvGrpSpPr/>
          <p:nvPr/>
        </p:nvGrpSpPr>
        <p:grpSpPr>
          <a:xfrm>
            <a:off x="2020362" y="2446950"/>
            <a:ext cx="3575304" cy="3578670"/>
            <a:chOff x="2020362" y="2471260"/>
            <a:chExt cx="3575304" cy="3578670"/>
          </a:xfrm>
        </p:grpSpPr>
        <p:sp>
          <p:nvSpPr>
            <p:cNvPr id="22" name="Freeform 5">
              <a:extLst>
                <a:ext uri="{FF2B5EF4-FFF2-40B4-BE49-F238E27FC236}">
                  <a16:creationId xmlns:a16="http://schemas.microsoft.com/office/drawing/2014/main" id="{3D7675F5-406D-4215-81BF-24181FC36149}"/>
                </a:ext>
              </a:extLst>
            </p:cNvPr>
            <p:cNvSpPr>
              <a:spLocks/>
            </p:cNvSpPr>
            <p:nvPr/>
          </p:nvSpPr>
          <p:spPr bwMode="auto">
            <a:xfrm>
              <a:off x="3808015" y="2471260"/>
              <a:ext cx="1787651" cy="1789335"/>
            </a:xfrm>
            <a:custGeom>
              <a:avLst/>
              <a:gdLst>
                <a:gd name="T0" fmla="*/ 0 w 9317"/>
                <a:gd name="T1" fmla="*/ 0 h 9317"/>
                <a:gd name="T2" fmla="*/ 9317 w 9317"/>
                <a:gd name="T3" fmla="*/ 9317 h 9317"/>
                <a:gd name="T4" fmla="*/ 6056 w 9317"/>
                <a:gd name="T5" fmla="*/ 9317 h 9317"/>
                <a:gd name="T6" fmla="*/ 0 w 9317"/>
                <a:gd name="T7" fmla="*/ 3261 h 9317"/>
                <a:gd name="T8" fmla="*/ 0 w 9317"/>
                <a:gd name="T9" fmla="*/ 0 h 9317"/>
              </a:gdLst>
              <a:ahLst/>
              <a:cxnLst>
                <a:cxn ang="0">
                  <a:pos x="T0" y="T1"/>
                </a:cxn>
                <a:cxn ang="0">
                  <a:pos x="T2" y="T3"/>
                </a:cxn>
                <a:cxn ang="0">
                  <a:pos x="T4" y="T5"/>
                </a:cxn>
                <a:cxn ang="0">
                  <a:pos x="T6" y="T7"/>
                </a:cxn>
                <a:cxn ang="0">
                  <a:pos x="T8" y="T9"/>
                </a:cxn>
              </a:cxnLst>
              <a:rect l="0" t="0" r="r" b="b"/>
              <a:pathLst>
                <a:path w="9317" h="9317">
                  <a:moveTo>
                    <a:pt x="0" y="0"/>
                  </a:moveTo>
                  <a:cubicBezTo>
                    <a:pt x="5146" y="0"/>
                    <a:pt x="9317" y="4172"/>
                    <a:pt x="9317" y="9317"/>
                  </a:cubicBezTo>
                  <a:lnTo>
                    <a:pt x="6056" y="9317"/>
                  </a:lnTo>
                  <a:cubicBezTo>
                    <a:pt x="6056" y="5973"/>
                    <a:pt x="3345" y="3261"/>
                    <a:pt x="0" y="3261"/>
                  </a:cubicBezTo>
                  <a:lnTo>
                    <a:pt x="0" y="0"/>
                  </a:lnTo>
                  <a:close/>
                </a:path>
              </a:pathLst>
            </a:custGeom>
            <a:solidFill>
              <a:schemeClr val="accent5"/>
            </a:solidFill>
            <a:ln w="0">
              <a:solidFill>
                <a:schemeClr val="bg1"/>
              </a:solidFill>
              <a:prstDash val="solid"/>
              <a:round/>
              <a:headEnd/>
              <a:tailEnd/>
            </a:ln>
          </p:spPr>
          <p:txBody>
            <a:bodyPr vert="horz" wrap="square" lIns="91440" tIns="45720" rIns="91440" bIns="45720" numCol="1" rtlCol="0" anchor="t" anchorCtr="0" compatLnSpc="1">
              <a:prstTxWarp prst="textNoShape">
                <a:avLst/>
              </a:prstTxWarp>
            </a:bodyPr>
            <a:lstStyle/>
            <a:p>
              <a:pPr rtl="0"/>
              <a:endParaRPr lang="en-US" sz="1200" dirty="0"/>
            </a:p>
          </p:txBody>
        </p:sp>
        <p:sp>
          <p:nvSpPr>
            <p:cNvPr id="23" name="Freeform 7">
              <a:extLst>
                <a:ext uri="{FF2B5EF4-FFF2-40B4-BE49-F238E27FC236}">
                  <a16:creationId xmlns:a16="http://schemas.microsoft.com/office/drawing/2014/main" id="{3774642C-88EF-4234-8AD1-F18F1E72C581}"/>
                </a:ext>
              </a:extLst>
            </p:cNvPr>
            <p:cNvSpPr>
              <a:spLocks/>
            </p:cNvSpPr>
            <p:nvPr/>
          </p:nvSpPr>
          <p:spPr bwMode="auto">
            <a:xfrm>
              <a:off x="3808015" y="4260594"/>
              <a:ext cx="1787651" cy="1789335"/>
            </a:xfrm>
            <a:custGeom>
              <a:avLst/>
              <a:gdLst>
                <a:gd name="T0" fmla="*/ 9317 w 9317"/>
                <a:gd name="T1" fmla="*/ 0 h 9317"/>
                <a:gd name="T2" fmla="*/ 0 w 9317"/>
                <a:gd name="T3" fmla="*/ 9317 h 9317"/>
                <a:gd name="T4" fmla="*/ 0 w 9317"/>
                <a:gd name="T5" fmla="*/ 6056 h 9317"/>
                <a:gd name="T6" fmla="*/ 6056 w 9317"/>
                <a:gd name="T7" fmla="*/ 0 h 9317"/>
                <a:gd name="T8" fmla="*/ 9317 w 9317"/>
                <a:gd name="T9" fmla="*/ 0 h 9317"/>
              </a:gdLst>
              <a:ahLst/>
              <a:cxnLst>
                <a:cxn ang="0">
                  <a:pos x="T0" y="T1"/>
                </a:cxn>
                <a:cxn ang="0">
                  <a:pos x="T2" y="T3"/>
                </a:cxn>
                <a:cxn ang="0">
                  <a:pos x="T4" y="T5"/>
                </a:cxn>
                <a:cxn ang="0">
                  <a:pos x="T6" y="T7"/>
                </a:cxn>
                <a:cxn ang="0">
                  <a:pos x="T8" y="T9"/>
                </a:cxn>
              </a:cxnLst>
              <a:rect l="0" t="0" r="r" b="b"/>
              <a:pathLst>
                <a:path w="9317" h="9317">
                  <a:moveTo>
                    <a:pt x="9317" y="0"/>
                  </a:moveTo>
                  <a:cubicBezTo>
                    <a:pt x="9317" y="5146"/>
                    <a:pt x="5146" y="9317"/>
                    <a:pt x="0" y="9317"/>
                  </a:cubicBezTo>
                  <a:lnTo>
                    <a:pt x="0" y="6056"/>
                  </a:lnTo>
                  <a:cubicBezTo>
                    <a:pt x="3345" y="6056"/>
                    <a:pt x="6056" y="3345"/>
                    <a:pt x="6056" y="0"/>
                  </a:cubicBezTo>
                  <a:lnTo>
                    <a:pt x="9317" y="0"/>
                  </a:lnTo>
                  <a:close/>
                </a:path>
              </a:pathLst>
            </a:custGeom>
            <a:solidFill>
              <a:schemeClr val="accent4"/>
            </a:solidFill>
            <a:ln w="0">
              <a:solidFill>
                <a:schemeClr val="bg1"/>
              </a:solidFill>
              <a:prstDash val="solid"/>
              <a:round/>
              <a:headEnd/>
              <a:tailEnd/>
            </a:ln>
          </p:spPr>
          <p:txBody>
            <a:bodyPr vert="horz" wrap="square" lIns="91440" tIns="45720" rIns="91440" bIns="45720" numCol="1" rtlCol="0" anchor="t" anchorCtr="0" compatLnSpc="1">
              <a:prstTxWarp prst="textNoShape">
                <a:avLst/>
              </a:prstTxWarp>
            </a:bodyPr>
            <a:lstStyle/>
            <a:p>
              <a:pPr rtl="0"/>
              <a:endParaRPr lang="en-US" sz="1200" dirty="0"/>
            </a:p>
          </p:txBody>
        </p:sp>
        <p:sp>
          <p:nvSpPr>
            <p:cNvPr id="24" name="Freeform 9">
              <a:extLst>
                <a:ext uri="{FF2B5EF4-FFF2-40B4-BE49-F238E27FC236}">
                  <a16:creationId xmlns:a16="http://schemas.microsoft.com/office/drawing/2014/main" id="{0090D5A3-554F-429B-99D2-902191931A38}"/>
                </a:ext>
              </a:extLst>
            </p:cNvPr>
            <p:cNvSpPr>
              <a:spLocks/>
            </p:cNvSpPr>
            <p:nvPr/>
          </p:nvSpPr>
          <p:spPr bwMode="auto">
            <a:xfrm>
              <a:off x="2020362" y="4260595"/>
              <a:ext cx="1787651" cy="1789335"/>
            </a:xfrm>
            <a:custGeom>
              <a:avLst/>
              <a:gdLst>
                <a:gd name="T0" fmla="*/ 9316 w 9316"/>
                <a:gd name="T1" fmla="*/ 9317 h 9317"/>
                <a:gd name="T2" fmla="*/ 0 w 9316"/>
                <a:gd name="T3" fmla="*/ 0 h 9317"/>
                <a:gd name="T4" fmla="*/ 3261 w 9316"/>
                <a:gd name="T5" fmla="*/ 0 h 9317"/>
                <a:gd name="T6" fmla="*/ 9316 w 9316"/>
                <a:gd name="T7" fmla="*/ 6056 h 9317"/>
                <a:gd name="T8" fmla="*/ 9316 w 9316"/>
                <a:gd name="T9" fmla="*/ 9317 h 9317"/>
              </a:gdLst>
              <a:ahLst/>
              <a:cxnLst>
                <a:cxn ang="0">
                  <a:pos x="T0" y="T1"/>
                </a:cxn>
                <a:cxn ang="0">
                  <a:pos x="T2" y="T3"/>
                </a:cxn>
                <a:cxn ang="0">
                  <a:pos x="T4" y="T5"/>
                </a:cxn>
                <a:cxn ang="0">
                  <a:pos x="T6" y="T7"/>
                </a:cxn>
                <a:cxn ang="0">
                  <a:pos x="T8" y="T9"/>
                </a:cxn>
              </a:cxnLst>
              <a:rect l="0" t="0" r="r" b="b"/>
              <a:pathLst>
                <a:path w="9316" h="9317">
                  <a:moveTo>
                    <a:pt x="9316" y="9317"/>
                  </a:moveTo>
                  <a:cubicBezTo>
                    <a:pt x="4171" y="9317"/>
                    <a:pt x="0" y="5146"/>
                    <a:pt x="0" y="0"/>
                  </a:cubicBezTo>
                  <a:lnTo>
                    <a:pt x="3261" y="0"/>
                  </a:lnTo>
                  <a:cubicBezTo>
                    <a:pt x="3261" y="3345"/>
                    <a:pt x="5972" y="6056"/>
                    <a:pt x="9316" y="6056"/>
                  </a:cubicBezTo>
                  <a:lnTo>
                    <a:pt x="9316" y="9317"/>
                  </a:lnTo>
                  <a:close/>
                </a:path>
              </a:pathLst>
            </a:custGeom>
            <a:solidFill>
              <a:schemeClr val="accent1"/>
            </a:solidFill>
            <a:ln w="0">
              <a:solidFill>
                <a:schemeClr val="bg1"/>
              </a:solidFill>
              <a:prstDash val="solid"/>
              <a:round/>
              <a:headEnd/>
              <a:tailEnd/>
            </a:ln>
          </p:spPr>
          <p:txBody>
            <a:bodyPr vert="horz" wrap="square" lIns="91440" tIns="45720" rIns="91440" bIns="45720" numCol="1" rtlCol="0" anchor="t" anchorCtr="0" compatLnSpc="1">
              <a:prstTxWarp prst="textNoShape">
                <a:avLst/>
              </a:prstTxWarp>
            </a:bodyPr>
            <a:lstStyle/>
            <a:p>
              <a:pPr rtl="0"/>
              <a:endParaRPr lang="en-US" sz="1200" dirty="0"/>
            </a:p>
          </p:txBody>
        </p:sp>
        <p:sp>
          <p:nvSpPr>
            <p:cNvPr id="25" name="Freeform 11">
              <a:extLst>
                <a:ext uri="{FF2B5EF4-FFF2-40B4-BE49-F238E27FC236}">
                  <a16:creationId xmlns:a16="http://schemas.microsoft.com/office/drawing/2014/main" id="{6968C95F-C187-4140-B3B6-BA0C46FC2A5A}"/>
                </a:ext>
              </a:extLst>
            </p:cNvPr>
            <p:cNvSpPr>
              <a:spLocks/>
            </p:cNvSpPr>
            <p:nvPr/>
          </p:nvSpPr>
          <p:spPr bwMode="auto">
            <a:xfrm>
              <a:off x="2020362" y="2471260"/>
              <a:ext cx="1787651" cy="1789335"/>
            </a:xfrm>
            <a:custGeom>
              <a:avLst/>
              <a:gdLst>
                <a:gd name="T0" fmla="*/ 0 w 18633"/>
                <a:gd name="T1" fmla="*/ 18634 h 18634"/>
                <a:gd name="T2" fmla="*/ 18633 w 18633"/>
                <a:gd name="T3" fmla="*/ 0 h 18634"/>
                <a:gd name="T4" fmla="*/ 18633 w 18633"/>
                <a:gd name="T5" fmla="*/ 6522 h 18634"/>
                <a:gd name="T6" fmla="*/ 6522 w 18633"/>
                <a:gd name="T7" fmla="*/ 18634 h 18634"/>
                <a:gd name="T8" fmla="*/ 0 w 18633"/>
                <a:gd name="T9" fmla="*/ 18634 h 18634"/>
              </a:gdLst>
              <a:ahLst/>
              <a:cxnLst>
                <a:cxn ang="0">
                  <a:pos x="T0" y="T1"/>
                </a:cxn>
                <a:cxn ang="0">
                  <a:pos x="T2" y="T3"/>
                </a:cxn>
                <a:cxn ang="0">
                  <a:pos x="T4" y="T5"/>
                </a:cxn>
                <a:cxn ang="0">
                  <a:pos x="T6" y="T7"/>
                </a:cxn>
                <a:cxn ang="0">
                  <a:pos x="T8" y="T9"/>
                </a:cxn>
              </a:cxnLst>
              <a:rect l="0" t="0" r="r" b="b"/>
              <a:pathLst>
                <a:path w="18633" h="18634">
                  <a:moveTo>
                    <a:pt x="0" y="18634"/>
                  </a:moveTo>
                  <a:cubicBezTo>
                    <a:pt x="0" y="8343"/>
                    <a:pt x="8343" y="0"/>
                    <a:pt x="18633" y="0"/>
                  </a:cubicBezTo>
                  <a:lnTo>
                    <a:pt x="18633" y="6522"/>
                  </a:lnTo>
                  <a:cubicBezTo>
                    <a:pt x="11944" y="6522"/>
                    <a:pt x="6522" y="11945"/>
                    <a:pt x="6522" y="18634"/>
                  </a:cubicBezTo>
                  <a:lnTo>
                    <a:pt x="0" y="18634"/>
                  </a:lnTo>
                  <a:close/>
                </a:path>
              </a:pathLst>
            </a:custGeom>
            <a:solidFill>
              <a:schemeClr val="accent6"/>
            </a:solidFill>
            <a:ln w="0">
              <a:solidFill>
                <a:schemeClr val="bg1"/>
              </a:solidFill>
              <a:prstDash val="solid"/>
              <a:round/>
              <a:headEnd/>
              <a:tailEnd/>
            </a:ln>
          </p:spPr>
          <p:txBody>
            <a:bodyPr vert="horz" wrap="square" lIns="91440" tIns="45720" rIns="91440" bIns="45720" numCol="1" rtlCol="0" anchor="t" anchorCtr="0" compatLnSpc="1">
              <a:prstTxWarp prst="textNoShape">
                <a:avLst/>
              </a:prstTxWarp>
            </a:bodyPr>
            <a:lstStyle/>
            <a:p>
              <a:pPr rtl="0"/>
              <a:endParaRPr lang="en-US" sz="1200" dirty="0"/>
            </a:p>
          </p:txBody>
        </p:sp>
        <p:sp>
          <p:nvSpPr>
            <p:cNvPr id="26" name="TextBox 25">
              <a:extLst>
                <a:ext uri="{FF2B5EF4-FFF2-40B4-BE49-F238E27FC236}">
                  <a16:creationId xmlns:a16="http://schemas.microsoft.com/office/drawing/2014/main" id="{D9A9CE63-45C3-46D5-B52E-0000CBA947D4}"/>
                </a:ext>
              </a:extLst>
            </p:cNvPr>
            <p:cNvSpPr txBox="1"/>
            <p:nvPr/>
          </p:nvSpPr>
          <p:spPr>
            <a:xfrm rot="6012293">
              <a:off x="2828238" y="3077962"/>
              <a:ext cx="2532149" cy="2185317"/>
            </a:xfrm>
            <a:prstGeom prst="rect">
              <a:avLst/>
            </a:prstGeom>
          </p:spPr>
          <p:txBody>
            <a:bodyPr vert="horz" wrap="square" lIns="0" tIns="0" rIns="0" bIns="0" rtlCol="0">
              <a:prstTxWarp prst="textArchUp">
                <a:avLst/>
              </a:prstTxWarp>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buClr>
                  <a:srgbClr val="FFFFFF"/>
                </a:buClr>
              </a:pPr>
              <a:r>
                <a:rPr lang="ja" sz="1050" dirty="0">
                  <a:solidFill>
                    <a:srgbClr val="FFFFFF"/>
                  </a:solidFill>
                </a:rPr>
                <a:t>健康悪化の予防促進</a:t>
              </a:r>
            </a:p>
          </p:txBody>
        </p:sp>
        <p:sp>
          <p:nvSpPr>
            <p:cNvPr id="27" name="TextBox 26">
              <a:extLst>
                <a:ext uri="{FF2B5EF4-FFF2-40B4-BE49-F238E27FC236}">
                  <a16:creationId xmlns:a16="http://schemas.microsoft.com/office/drawing/2014/main" id="{270DFD2C-B776-4891-88BF-C9AB1DECE261}"/>
                </a:ext>
              </a:extLst>
            </p:cNvPr>
            <p:cNvSpPr txBox="1"/>
            <p:nvPr/>
          </p:nvSpPr>
          <p:spPr>
            <a:xfrm rot="14977888">
              <a:off x="2799619" y="3178482"/>
              <a:ext cx="2482627" cy="2442306"/>
            </a:xfrm>
            <a:prstGeom prst="rect">
              <a:avLst/>
            </a:prstGeom>
          </p:spPr>
          <p:txBody>
            <a:bodyPr vert="horz" wrap="square" lIns="0" tIns="0" rIns="0" bIns="0" rtlCol="0">
              <a:prstTxWarp prst="textArchDown">
                <a:avLst/>
              </a:prstTxWarp>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buClr>
                  <a:srgbClr val="FFFFFF"/>
                </a:buClr>
              </a:pPr>
              <a:r>
                <a:rPr lang="ja" sz="1050" dirty="0">
                  <a:solidFill>
                    <a:srgbClr val="FFFFFF"/>
                  </a:solidFill>
                </a:rPr>
                <a:t>交通安全対策の強化</a:t>
              </a:r>
            </a:p>
          </p:txBody>
        </p:sp>
        <p:sp>
          <p:nvSpPr>
            <p:cNvPr id="28" name="TextBox 27">
              <a:extLst>
                <a:ext uri="{FF2B5EF4-FFF2-40B4-BE49-F238E27FC236}">
                  <a16:creationId xmlns:a16="http://schemas.microsoft.com/office/drawing/2014/main" id="{AB46C5FF-C4A3-42CE-AC5B-6A279B22E7B5}"/>
                </a:ext>
              </a:extLst>
            </p:cNvPr>
            <p:cNvSpPr txBox="1"/>
            <p:nvPr/>
          </p:nvSpPr>
          <p:spPr>
            <a:xfrm rot="2715980">
              <a:off x="2353660" y="4084629"/>
              <a:ext cx="1904863" cy="1339154"/>
            </a:xfrm>
            <a:prstGeom prst="rect">
              <a:avLst/>
            </a:prstGeom>
          </p:spPr>
          <p:txBody>
            <a:bodyPr vert="horz" wrap="square" lIns="0" tIns="0" rIns="0" bIns="0" rtlCol="0">
              <a:prstTxWarp prst="textArchDown">
                <a:avLst>
                  <a:gd name="adj" fmla="val 20005784"/>
                </a:avLst>
              </a:prstTxWarp>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rtl="0">
                <a:buClr>
                  <a:srgbClr val="FFFFFF"/>
                </a:buClr>
              </a:pPr>
              <a:r>
                <a:rPr lang="ja" sz="1050" dirty="0">
                  <a:solidFill>
                    <a:schemeClr val="bg1"/>
                  </a:solidFill>
                </a:rPr>
                <a:t>医療サービス</a:t>
              </a:r>
              <a:br>
                <a:rPr lang="en-US" sz="1050" dirty="0">
                  <a:solidFill>
                    <a:schemeClr val="bg1"/>
                  </a:solidFill>
                </a:rPr>
              </a:br>
              <a:r>
                <a:rPr lang="ja" sz="1050" dirty="0">
                  <a:solidFill>
                    <a:schemeClr val="bg1"/>
                  </a:solidFill>
                </a:rPr>
                <a:t>へのアクセス促進</a:t>
              </a:r>
            </a:p>
          </p:txBody>
        </p:sp>
        <p:pic>
          <p:nvPicPr>
            <p:cNvPr id="29" name="Picture 28">
              <a:extLst>
                <a:ext uri="{FF2B5EF4-FFF2-40B4-BE49-F238E27FC236}">
                  <a16:creationId xmlns:a16="http://schemas.microsoft.com/office/drawing/2014/main" id="{05D7571D-E3B1-49CE-8546-83A49ED21E72}"/>
                </a:ext>
              </a:extLst>
            </p:cNvPr>
            <p:cNvPicPr>
              <a:picLocks noChangeAspect="1"/>
            </p:cNvPicPr>
            <p:nvPr/>
          </p:nvPicPr>
          <p:blipFill>
            <a:blip r:embed="rId13"/>
            <a:stretch>
              <a:fillRect/>
            </a:stretch>
          </p:blipFill>
          <p:spPr>
            <a:xfrm>
              <a:off x="3609257" y="4114760"/>
              <a:ext cx="398325" cy="301290"/>
            </a:xfrm>
            <a:prstGeom prst="rect">
              <a:avLst/>
            </a:prstGeom>
          </p:spPr>
        </p:pic>
        <p:sp>
          <p:nvSpPr>
            <p:cNvPr id="30" name="TextBox 29">
              <a:extLst>
                <a:ext uri="{FF2B5EF4-FFF2-40B4-BE49-F238E27FC236}">
                  <a16:creationId xmlns:a16="http://schemas.microsoft.com/office/drawing/2014/main" id="{F0785F35-2A47-4E84-AD4E-4463BA93D932}"/>
                </a:ext>
              </a:extLst>
            </p:cNvPr>
            <p:cNvSpPr txBox="1"/>
            <p:nvPr/>
          </p:nvSpPr>
          <p:spPr>
            <a:xfrm rot="19009989">
              <a:off x="2256717" y="3141480"/>
              <a:ext cx="2072194" cy="1299807"/>
            </a:xfrm>
            <a:prstGeom prst="rect">
              <a:avLst/>
            </a:prstGeom>
          </p:spPr>
          <p:txBody>
            <a:bodyPr vert="horz" wrap="square" lIns="0" tIns="0" rIns="0" bIns="0" rtlCol="0" anchor="t" anchorCtr="0">
              <a:prstTxWarp prst="textArchUp">
                <a:avLst/>
              </a:prstTxWarp>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rtl="0">
                <a:buClr>
                  <a:srgbClr val="FFFFFF"/>
                </a:buClr>
              </a:pPr>
              <a:r>
                <a:rPr lang="ja" sz="1050" dirty="0">
                  <a:solidFill>
                    <a:srgbClr val="FFFFFF"/>
                  </a:solidFill>
                </a:rPr>
                <a:t>医療サービスの</a:t>
              </a:r>
              <a:br>
                <a:rPr lang="en-US" sz="1050" dirty="0">
                  <a:solidFill>
                    <a:srgbClr val="FFFFFF"/>
                  </a:solidFill>
                </a:rPr>
              </a:br>
              <a:r>
                <a:rPr lang="ja" sz="1050" dirty="0">
                  <a:solidFill>
                    <a:srgbClr val="FFFFFF"/>
                  </a:solidFill>
                </a:rPr>
                <a:t>品質と効率の向上</a:t>
              </a:r>
            </a:p>
          </p:txBody>
        </p:sp>
        <p:sp>
          <p:nvSpPr>
            <p:cNvPr id="31" name="Freeform 9">
              <a:extLst>
                <a:ext uri="{FF2B5EF4-FFF2-40B4-BE49-F238E27FC236}">
                  <a16:creationId xmlns:a16="http://schemas.microsoft.com/office/drawing/2014/main" id="{2F9C8B7C-F5B1-4F4A-9E29-00EA3643D3AC}"/>
                </a:ext>
              </a:extLst>
            </p:cNvPr>
            <p:cNvSpPr>
              <a:spLocks/>
            </p:cNvSpPr>
            <p:nvPr/>
          </p:nvSpPr>
          <p:spPr bwMode="auto">
            <a:xfrm rot="12918157">
              <a:off x="2673352" y="3125804"/>
              <a:ext cx="2275242" cy="2271628"/>
            </a:xfrm>
            <a:custGeom>
              <a:avLst/>
              <a:gdLst>
                <a:gd name="T0" fmla="*/ 15000 w 30000"/>
                <a:gd name="T1" fmla="*/ 0 h 30000"/>
                <a:gd name="T2" fmla="*/ 30000 w 30000"/>
                <a:gd name="T3" fmla="*/ 15000 h 30000"/>
                <a:gd name="T4" fmla="*/ 15000 w 30000"/>
                <a:gd name="T5" fmla="*/ 30000 h 30000"/>
                <a:gd name="T6" fmla="*/ 0 w 30000"/>
                <a:gd name="T7" fmla="*/ 15000 h 30000"/>
                <a:gd name="T8" fmla="*/ 734 w 30000"/>
                <a:gd name="T9" fmla="*/ 10365 h 30000"/>
                <a:gd name="T10" fmla="*/ 5014 w 30000"/>
                <a:gd name="T11" fmla="*/ 11755 h 30000"/>
                <a:gd name="T12" fmla="*/ 11755 w 30000"/>
                <a:gd name="T13" fmla="*/ 24986 h 30000"/>
                <a:gd name="T14" fmla="*/ 24986 w 30000"/>
                <a:gd name="T15" fmla="*/ 18244 h 30000"/>
                <a:gd name="T16" fmla="*/ 18245 w 30000"/>
                <a:gd name="T17" fmla="*/ 5014 h 30000"/>
                <a:gd name="T18" fmla="*/ 15000 w 30000"/>
                <a:gd name="T19" fmla="*/ 4500 h 30000"/>
                <a:gd name="T20" fmla="*/ 15000 w 30000"/>
                <a:gd name="T21" fmla="*/ 0 h 3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000" h="30000">
                  <a:moveTo>
                    <a:pt x="15000" y="0"/>
                  </a:moveTo>
                  <a:cubicBezTo>
                    <a:pt x="23284" y="0"/>
                    <a:pt x="30000" y="6716"/>
                    <a:pt x="30000" y="15000"/>
                  </a:cubicBezTo>
                  <a:cubicBezTo>
                    <a:pt x="30000" y="23284"/>
                    <a:pt x="23284" y="30000"/>
                    <a:pt x="15000" y="30000"/>
                  </a:cubicBezTo>
                  <a:cubicBezTo>
                    <a:pt x="6716" y="30000"/>
                    <a:pt x="0" y="23284"/>
                    <a:pt x="0" y="15000"/>
                  </a:cubicBezTo>
                  <a:cubicBezTo>
                    <a:pt x="0" y="13426"/>
                    <a:pt x="248" y="11862"/>
                    <a:pt x="734" y="10365"/>
                  </a:cubicBezTo>
                  <a:lnTo>
                    <a:pt x="5014" y="11755"/>
                  </a:lnTo>
                  <a:cubicBezTo>
                    <a:pt x="3222" y="17270"/>
                    <a:pt x="6240" y="23194"/>
                    <a:pt x="11755" y="24986"/>
                  </a:cubicBezTo>
                  <a:cubicBezTo>
                    <a:pt x="17271" y="26778"/>
                    <a:pt x="23194" y="23760"/>
                    <a:pt x="24986" y="18244"/>
                  </a:cubicBezTo>
                  <a:cubicBezTo>
                    <a:pt x="26778" y="12729"/>
                    <a:pt x="23760" y="6806"/>
                    <a:pt x="18245" y="5014"/>
                  </a:cubicBezTo>
                  <a:cubicBezTo>
                    <a:pt x="17197" y="4673"/>
                    <a:pt x="16102" y="4500"/>
                    <a:pt x="15000" y="4500"/>
                  </a:cubicBezTo>
                  <a:lnTo>
                    <a:pt x="15000" y="0"/>
                  </a:lnTo>
                  <a:close/>
                </a:path>
              </a:pathLst>
            </a:custGeom>
            <a:solidFill>
              <a:schemeClr val="accent3"/>
            </a:solidFill>
            <a:ln w="0">
              <a:solidFill>
                <a:srgbClr val="A7E2D3"/>
              </a:solidFill>
              <a:prstDash val="solid"/>
              <a:round/>
              <a:headEnd/>
              <a:tailEnd/>
            </a:ln>
          </p:spPr>
          <p:txBody>
            <a:bodyPr vert="horz" wrap="square" lIns="91440" tIns="45720" rIns="91440" bIns="45720" numCol="1" rtlCol="0" anchor="t" anchorCtr="0" compatLnSpc="1">
              <a:prstTxWarp prst="textNoShape">
                <a:avLst/>
              </a:prstTxWarp>
            </a:bodyPr>
            <a:lstStyle/>
            <a:p>
              <a:pPr rtl="0"/>
              <a:endParaRPr lang="en-US" sz="1050" dirty="0"/>
            </a:p>
          </p:txBody>
        </p:sp>
        <p:sp>
          <p:nvSpPr>
            <p:cNvPr id="32" name="Freeform 11">
              <a:extLst>
                <a:ext uri="{FF2B5EF4-FFF2-40B4-BE49-F238E27FC236}">
                  <a16:creationId xmlns:a16="http://schemas.microsoft.com/office/drawing/2014/main" id="{5B5A0C41-745B-4AA0-84AF-805522E515B3}"/>
                </a:ext>
              </a:extLst>
            </p:cNvPr>
            <p:cNvSpPr>
              <a:spLocks/>
            </p:cNvSpPr>
            <p:nvPr/>
          </p:nvSpPr>
          <p:spPr bwMode="auto">
            <a:xfrm rot="12973041">
              <a:off x="3337090" y="4715348"/>
              <a:ext cx="1012556" cy="860673"/>
            </a:xfrm>
            <a:custGeom>
              <a:avLst/>
              <a:gdLst>
                <a:gd name="T0" fmla="*/ 0 w 14266"/>
                <a:gd name="T1" fmla="*/ 10365 h 11755"/>
                <a:gd name="T2" fmla="*/ 14266 w 14266"/>
                <a:gd name="T3" fmla="*/ 0 h 11755"/>
                <a:gd name="T4" fmla="*/ 14266 w 14266"/>
                <a:gd name="T5" fmla="*/ 4500 h 11755"/>
                <a:gd name="T6" fmla="*/ 4280 w 14266"/>
                <a:gd name="T7" fmla="*/ 11755 h 11755"/>
                <a:gd name="T8" fmla="*/ 0 w 14266"/>
                <a:gd name="T9" fmla="*/ 10365 h 11755"/>
              </a:gdLst>
              <a:ahLst/>
              <a:cxnLst>
                <a:cxn ang="0">
                  <a:pos x="T0" y="T1"/>
                </a:cxn>
                <a:cxn ang="0">
                  <a:pos x="T2" y="T3"/>
                </a:cxn>
                <a:cxn ang="0">
                  <a:pos x="T4" y="T5"/>
                </a:cxn>
                <a:cxn ang="0">
                  <a:pos x="T6" y="T7"/>
                </a:cxn>
                <a:cxn ang="0">
                  <a:pos x="T8" y="T9"/>
                </a:cxn>
              </a:cxnLst>
              <a:rect l="0" t="0" r="r" b="b"/>
              <a:pathLst>
                <a:path w="14266" h="11755">
                  <a:moveTo>
                    <a:pt x="0" y="10365"/>
                  </a:moveTo>
                  <a:cubicBezTo>
                    <a:pt x="2008" y="4184"/>
                    <a:pt x="7768" y="0"/>
                    <a:pt x="14266" y="0"/>
                  </a:cubicBezTo>
                  <a:lnTo>
                    <a:pt x="14266" y="4500"/>
                  </a:lnTo>
                  <a:cubicBezTo>
                    <a:pt x="9717" y="4500"/>
                    <a:pt x="5686" y="7429"/>
                    <a:pt x="4280" y="11755"/>
                  </a:cubicBezTo>
                  <a:lnTo>
                    <a:pt x="0" y="10365"/>
                  </a:lnTo>
                  <a:close/>
                </a:path>
              </a:pathLst>
            </a:custGeom>
            <a:solidFill>
              <a:schemeClr val="accent3"/>
            </a:solidFill>
            <a:ln w="0">
              <a:solidFill>
                <a:srgbClr val="A7E2D3"/>
              </a:solidFill>
              <a:prstDash val="solid"/>
              <a:round/>
              <a:headEnd/>
              <a:tailEnd/>
            </a:ln>
          </p:spPr>
          <p:txBody>
            <a:bodyPr vert="horz" wrap="square" lIns="91440" tIns="45720" rIns="91440" bIns="45720" numCol="1" rtlCol="0" anchor="t" anchorCtr="0" compatLnSpc="1">
              <a:prstTxWarp prst="textNoShape">
                <a:avLst/>
              </a:prstTxWarp>
            </a:bodyPr>
            <a:lstStyle/>
            <a:p>
              <a:pPr rtl="0"/>
              <a:endParaRPr lang="en-US" sz="1050" dirty="0"/>
            </a:p>
          </p:txBody>
        </p:sp>
        <p:sp>
          <p:nvSpPr>
            <p:cNvPr id="33" name="Freeform 16">
              <a:extLst>
                <a:ext uri="{FF2B5EF4-FFF2-40B4-BE49-F238E27FC236}">
                  <a16:creationId xmlns:a16="http://schemas.microsoft.com/office/drawing/2014/main" id="{6BFC80A7-AC14-4AB0-AF30-9F0BAFFFD9F8}"/>
                </a:ext>
              </a:extLst>
            </p:cNvPr>
            <p:cNvSpPr>
              <a:spLocks/>
            </p:cNvSpPr>
            <p:nvPr/>
          </p:nvSpPr>
          <p:spPr bwMode="auto">
            <a:xfrm>
              <a:off x="3060991" y="3523503"/>
              <a:ext cx="1500904" cy="1488566"/>
            </a:xfrm>
            <a:custGeom>
              <a:avLst/>
              <a:gdLst>
                <a:gd name="T0" fmla="*/ 11767 w 23533"/>
                <a:gd name="T1" fmla="*/ 0 h 23533"/>
                <a:gd name="T2" fmla="*/ 23533 w 23533"/>
                <a:gd name="T3" fmla="*/ 11767 h 23533"/>
                <a:gd name="T4" fmla="*/ 11767 w 23533"/>
                <a:gd name="T5" fmla="*/ 23533 h 23533"/>
                <a:gd name="T6" fmla="*/ 0 w 23533"/>
                <a:gd name="T7" fmla="*/ 11767 h 23533"/>
                <a:gd name="T8" fmla="*/ 11767 w 23533"/>
                <a:gd name="T9" fmla="*/ 0 h 23533"/>
                <a:gd name="T10" fmla="*/ 11767 w 23533"/>
                <a:gd name="T11" fmla="*/ 4118 h 23533"/>
                <a:gd name="T12" fmla="*/ 4118 w 23533"/>
                <a:gd name="T13" fmla="*/ 11767 h 23533"/>
                <a:gd name="T14" fmla="*/ 11767 w 23533"/>
                <a:gd name="T15" fmla="*/ 19415 h 23533"/>
                <a:gd name="T16" fmla="*/ 19415 w 23533"/>
                <a:gd name="T17" fmla="*/ 11767 h 23533"/>
                <a:gd name="T18" fmla="*/ 11767 w 23533"/>
                <a:gd name="T19" fmla="*/ 4118 h 23533"/>
                <a:gd name="T20" fmla="*/ 11767 w 23533"/>
                <a:gd name="T21" fmla="*/ 0 h 23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533" h="23533">
                  <a:moveTo>
                    <a:pt x="11767" y="0"/>
                  </a:moveTo>
                  <a:cubicBezTo>
                    <a:pt x="18265" y="0"/>
                    <a:pt x="23533" y="5268"/>
                    <a:pt x="23533" y="11767"/>
                  </a:cubicBezTo>
                  <a:cubicBezTo>
                    <a:pt x="23533" y="18265"/>
                    <a:pt x="18265" y="23533"/>
                    <a:pt x="11767" y="23533"/>
                  </a:cubicBezTo>
                  <a:cubicBezTo>
                    <a:pt x="5268" y="23533"/>
                    <a:pt x="0" y="18265"/>
                    <a:pt x="0" y="11767"/>
                  </a:cubicBezTo>
                  <a:cubicBezTo>
                    <a:pt x="0" y="5268"/>
                    <a:pt x="5268" y="0"/>
                    <a:pt x="11767" y="0"/>
                  </a:cubicBezTo>
                  <a:lnTo>
                    <a:pt x="11767" y="4118"/>
                  </a:lnTo>
                  <a:cubicBezTo>
                    <a:pt x="7543" y="4118"/>
                    <a:pt x="4118" y="7543"/>
                    <a:pt x="4118" y="11767"/>
                  </a:cubicBezTo>
                  <a:cubicBezTo>
                    <a:pt x="4118" y="15991"/>
                    <a:pt x="7543" y="19415"/>
                    <a:pt x="11767" y="19415"/>
                  </a:cubicBezTo>
                  <a:cubicBezTo>
                    <a:pt x="15991" y="19415"/>
                    <a:pt x="19415" y="15991"/>
                    <a:pt x="19415" y="11767"/>
                  </a:cubicBezTo>
                  <a:cubicBezTo>
                    <a:pt x="19415" y="7543"/>
                    <a:pt x="15991" y="4118"/>
                    <a:pt x="11767" y="4118"/>
                  </a:cubicBezTo>
                  <a:lnTo>
                    <a:pt x="11767" y="0"/>
                  </a:lnTo>
                  <a:close/>
                </a:path>
              </a:pathLst>
            </a:custGeom>
            <a:solidFill>
              <a:schemeClr val="accent2"/>
            </a:solidFill>
            <a:ln w="0">
              <a:solidFill>
                <a:srgbClr val="F6ECDA"/>
              </a:solidFill>
              <a:prstDash val="solid"/>
              <a:round/>
              <a:headEnd/>
              <a:tailEnd/>
            </a:ln>
          </p:spPr>
          <p:txBody>
            <a:bodyPr vert="horz" wrap="square" lIns="91440" tIns="45720" rIns="91440" bIns="45720" numCol="1" rtlCol="0" anchor="t" anchorCtr="0" compatLnSpc="1">
              <a:prstTxWarp prst="textNoShape">
                <a:avLst/>
              </a:prstTxWarp>
            </a:bodyPr>
            <a:lstStyle/>
            <a:p>
              <a:pPr rtl="0"/>
              <a:endParaRPr lang="en-US" sz="1050" dirty="0"/>
            </a:p>
          </p:txBody>
        </p:sp>
        <p:sp>
          <p:nvSpPr>
            <p:cNvPr id="36" name="Freeform 28">
              <a:extLst>
                <a:ext uri="{FF2B5EF4-FFF2-40B4-BE49-F238E27FC236}">
                  <a16:creationId xmlns:a16="http://schemas.microsoft.com/office/drawing/2014/main" id="{257ACFA8-BF31-4776-95FB-F76B8E019D86}"/>
                </a:ext>
              </a:extLst>
            </p:cNvPr>
            <p:cNvSpPr>
              <a:spLocks/>
            </p:cNvSpPr>
            <p:nvPr/>
          </p:nvSpPr>
          <p:spPr bwMode="auto">
            <a:xfrm>
              <a:off x="3343071" y="3799619"/>
              <a:ext cx="930696" cy="931572"/>
            </a:xfrm>
            <a:custGeom>
              <a:avLst/>
              <a:gdLst>
                <a:gd name="T0" fmla="*/ 11767 w 23533"/>
                <a:gd name="T1" fmla="*/ 0 h 23533"/>
                <a:gd name="T2" fmla="*/ 23533 w 23533"/>
                <a:gd name="T3" fmla="*/ 11767 h 23533"/>
                <a:gd name="T4" fmla="*/ 11767 w 23533"/>
                <a:gd name="T5" fmla="*/ 23533 h 23533"/>
                <a:gd name="T6" fmla="*/ 0 w 23533"/>
                <a:gd name="T7" fmla="*/ 11767 h 23533"/>
                <a:gd name="T8" fmla="*/ 11767 w 23533"/>
                <a:gd name="T9" fmla="*/ 0 h 23533"/>
                <a:gd name="T10" fmla="*/ 11767 w 23533"/>
                <a:gd name="T11" fmla="*/ 4118 h 23533"/>
                <a:gd name="T12" fmla="*/ 4118 w 23533"/>
                <a:gd name="T13" fmla="*/ 11767 h 23533"/>
                <a:gd name="T14" fmla="*/ 11767 w 23533"/>
                <a:gd name="T15" fmla="*/ 19415 h 23533"/>
                <a:gd name="T16" fmla="*/ 19415 w 23533"/>
                <a:gd name="T17" fmla="*/ 11767 h 23533"/>
                <a:gd name="T18" fmla="*/ 11767 w 23533"/>
                <a:gd name="T19" fmla="*/ 4118 h 23533"/>
                <a:gd name="T20" fmla="*/ 11767 w 23533"/>
                <a:gd name="T21" fmla="*/ 0 h 23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533" h="23533">
                  <a:moveTo>
                    <a:pt x="11767" y="0"/>
                  </a:moveTo>
                  <a:cubicBezTo>
                    <a:pt x="18265" y="0"/>
                    <a:pt x="23533" y="5268"/>
                    <a:pt x="23533" y="11767"/>
                  </a:cubicBezTo>
                  <a:cubicBezTo>
                    <a:pt x="23533" y="18265"/>
                    <a:pt x="18265" y="23533"/>
                    <a:pt x="11767" y="23533"/>
                  </a:cubicBezTo>
                  <a:cubicBezTo>
                    <a:pt x="5268" y="23533"/>
                    <a:pt x="0" y="18265"/>
                    <a:pt x="0" y="11767"/>
                  </a:cubicBezTo>
                  <a:cubicBezTo>
                    <a:pt x="0" y="5268"/>
                    <a:pt x="5268" y="0"/>
                    <a:pt x="11767" y="0"/>
                  </a:cubicBezTo>
                  <a:lnTo>
                    <a:pt x="11767" y="4118"/>
                  </a:lnTo>
                  <a:cubicBezTo>
                    <a:pt x="7543" y="4118"/>
                    <a:pt x="4118" y="7543"/>
                    <a:pt x="4118" y="11767"/>
                  </a:cubicBezTo>
                  <a:cubicBezTo>
                    <a:pt x="4118" y="15991"/>
                    <a:pt x="7543" y="19415"/>
                    <a:pt x="11767" y="19415"/>
                  </a:cubicBezTo>
                  <a:cubicBezTo>
                    <a:pt x="15991" y="19415"/>
                    <a:pt x="19415" y="15991"/>
                    <a:pt x="19415" y="11767"/>
                  </a:cubicBezTo>
                  <a:cubicBezTo>
                    <a:pt x="19415" y="7543"/>
                    <a:pt x="15991" y="4118"/>
                    <a:pt x="11767" y="4118"/>
                  </a:cubicBezTo>
                  <a:lnTo>
                    <a:pt x="11767" y="0"/>
                  </a:lnTo>
                  <a:close/>
                </a:path>
              </a:pathLst>
            </a:custGeom>
            <a:solidFill>
              <a:schemeClr val="bg2"/>
            </a:solidFill>
            <a:ln w="0">
              <a:solidFill>
                <a:srgbClr val="E2F0D9"/>
              </a:solidFill>
              <a:prstDash val="solid"/>
              <a:round/>
              <a:headEnd/>
              <a:tailEnd/>
            </a:ln>
          </p:spPr>
          <p:txBody>
            <a:bodyPr vert="horz" wrap="square" lIns="91440" tIns="45720" rIns="91440" bIns="45720" numCol="1" rtlCol="0" anchor="t" anchorCtr="0" compatLnSpc="1">
              <a:prstTxWarp prst="textNoShape">
                <a:avLst/>
              </a:prstTxWarp>
            </a:bodyPr>
            <a:lstStyle/>
            <a:p>
              <a:pPr rtl="0"/>
              <a:endParaRPr lang="en-US" sz="1050" dirty="0"/>
            </a:p>
          </p:txBody>
        </p:sp>
        <p:sp>
          <p:nvSpPr>
            <p:cNvPr id="37" name="TextBox 36">
              <a:extLst>
                <a:ext uri="{FF2B5EF4-FFF2-40B4-BE49-F238E27FC236}">
                  <a16:creationId xmlns:a16="http://schemas.microsoft.com/office/drawing/2014/main" id="{3CABD889-48E6-4F2E-B664-6F6E98454519}"/>
                </a:ext>
              </a:extLst>
            </p:cNvPr>
            <p:cNvSpPr txBox="1"/>
            <p:nvPr/>
          </p:nvSpPr>
          <p:spPr>
            <a:xfrm>
              <a:off x="3225736" y="4700682"/>
              <a:ext cx="1191353" cy="454249"/>
            </a:xfrm>
            <a:prstGeom prst="rect">
              <a:avLst/>
            </a:prstGeom>
          </p:spPr>
          <p:txBody>
            <a:bodyPr vert="horz" wrap="square" lIns="0" tIns="0" rIns="0" bIns="0" rtlCol="0">
              <a:prstTxWarp prst="textArchDown">
                <a:avLst>
                  <a:gd name="adj" fmla="val 328663"/>
                </a:avLst>
              </a:prstTxWarp>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rtl="0">
                <a:buClr>
                  <a:srgbClr val="000000"/>
                </a:buClr>
              </a:pPr>
              <a:r>
                <a:rPr lang="ja" sz="1000" dirty="0">
                  <a:solidFill>
                    <a:srgbClr val="000000"/>
                  </a:solidFill>
                </a:rPr>
                <a:t>サウジの都市にお</a:t>
              </a:r>
              <a:br>
                <a:rPr lang="en-US" altLang="ja" sz="1000" dirty="0">
                  <a:solidFill>
                    <a:srgbClr val="000000"/>
                  </a:solidFill>
                </a:rPr>
              </a:br>
              <a:r>
                <a:rPr lang="ja" sz="1000" dirty="0">
                  <a:solidFill>
                    <a:srgbClr val="000000"/>
                  </a:solidFill>
                </a:rPr>
                <a:t>ける質的改善</a:t>
              </a:r>
            </a:p>
          </p:txBody>
        </p:sp>
        <p:sp>
          <p:nvSpPr>
            <p:cNvPr id="38" name="TextBox 37">
              <a:extLst>
                <a:ext uri="{FF2B5EF4-FFF2-40B4-BE49-F238E27FC236}">
                  <a16:creationId xmlns:a16="http://schemas.microsoft.com/office/drawing/2014/main" id="{7A3694D8-359D-4870-9842-92D2DED6749B}"/>
                </a:ext>
              </a:extLst>
            </p:cNvPr>
            <p:cNvSpPr txBox="1"/>
            <p:nvPr/>
          </p:nvSpPr>
          <p:spPr>
            <a:xfrm rot="2197052">
              <a:off x="3083243" y="3542938"/>
              <a:ext cx="2232491" cy="1266334"/>
            </a:xfrm>
            <a:prstGeom prst="rect">
              <a:avLst/>
            </a:prstGeom>
          </p:spPr>
          <p:txBody>
            <a:bodyPr vert="horz" wrap="square" lIns="0" tIns="0" rIns="0" bIns="0" rtlCol="0">
              <a:prstTxWarp prst="textArchUp">
                <a:avLst/>
              </a:prstTxWarp>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buClr>
                  <a:srgbClr val="000000"/>
                </a:buClr>
              </a:pPr>
              <a:r>
                <a:rPr lang="ja" sz="1000" dirty="0">
                  <a:solidFill>
                    <a:srgbClr val="000000"/>
                  </a:solidFill>
                </a:rPr>
                <a:t>医療サービスの改善</a:t>
              </a:r>
            </a:p>
          </p:txBody>
        </p:sp>
        <p:sp>
          <p:nvSpPr>
            <p:cNvPr id="39" name="TextBox 38">
              <a:extLst>
                <a:ext uri="{FF2B5EF4-FFF2-40B4-BE49-F238E27FC236}">
                  <a16:creationId xmlns:a16="http://schemas.microsoft.com/office/drawing/2014/main" id="{9768D0D6-743F-407A-8311-B3DD136F3A91}"/>
                </a:ext>
              </a:extLst>
            </p:cNvPr>
            <p:cNvSpPr txBox="1"/>
            <p:nvPr/>
          </p:nvSpPr>
          <p:spPr>
            <a:xfrm rot="267081">
              <a:off x="3267358" y="3663087"/>
              <a:ext cx="1083828" cy="1089253"/>
            </a:xfrm>
            <a:prstGeom prst="rect">
              <a:avLst/>
            </a:prstGeom>
          </p:spPr>
          <p:txBody>
            <a:bodyPr vert="horz" wrap="square" lIns="0" tIns="0" rIns="0" bIns="0" rtlCol="0">
              <a:prstTxWarp prst="textArchUp">
                <a:avLst/>
              </a:prstTxWarp>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rtl="0">
                <a:buClr>
                  <a:srgbClr val="000000"/>
                </a:buClr>
              </a:pPr>
              <a:r>
                <a:rPr lang="ja" sz="800" dirty="0">
                  <a:solidFill>
                    <a:srgbClr val="000000"/>
                  </a:solidFill>
                </a:rPr>
                <a:t>充足感のある健康な生活の確保</a:t>
              </a:r>
            </a:p>
          </p:txBody>
        </p:sp>
        <p:sp>
          <p:nvSpPr>
            <p:cNvPr id="40" name="TextBox 39">
              <a:extLst>
                <a:ext uri="{FF2B5EF4-FFF2-40B4-BE49-F238E27FC236}">
                  <a16:creationId xmlns:a16="http://schemas.microsoft.com/office/drawing/2014/main" id="{4E077811-3A41-485B-83D7-28A8A737DB47}"/>
                </a:ext>
              </a:extLst>
            </p:cNvPr>
            <p:cNvSpPr txBox="1"/>
            <p:nvPr/>
          </p:nvSpPr>
          <p:spPr>
            <a:xfrm>
              <a:off x="3447580" y="3923503"/>
              <a:ext cx="713010" cy="630604"/>
            </a:xfrm>
            <a:prstGeom prst="rect">
              <a:avLst/>
            </a:prstGeom>
          </p:spPr>
          <p:txBody>
            <a:bodyPr vert="horz" wrap="square" lIns="0" tIns="0" rIns="0" bIns="0" rtlCol="0">
              <a:prstTxWarp prst="textArchUp">
                <a:avLst>
                  <a:gd name="adj" fmla="val 11138641"/>
                </a:avLst>
              </a:prstTxWarp>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rtl="0">
                <a:buClr>
                  <a:srgbClr val="FFFFFF"/>
                </a:buClr>
              </a:pPr>
              <a:r>
                <a:rPr lang="ja" sz="800" dirty="0">
                  <a:solidFill>
                    <a:srgbClr val="FFFFFF"/>
                  </a:solidFill>
                </a:rPr>
                <a:t>活気ある社会の実現</a:t>
              </a:r>
            </a:p>
          </p:txBody>
        </p:sp>
        <p:sp>
          <p:nvSpPr>
            <p:cNvPr id="41" name="TrackerAlphaWhite 112">
              <a:extLst>
                <a:ext uri="{FF2B5EF4-FFF2-40B4-BE49-F238E27FC236}">
                  <a16:creationId xmlns:a16="http://schemas.microsoft.com/office/drawing/2014/main" id="{D49F930A-1C7A-4750-9250-D02AC30055D8}"/>
                </a:ext>
              </a:extLst>
            </p:cNvPr>
            <p:cNvSpPr>
              <a:spLocks/>
            </p:cNvSpPr>
            <p:nvPr>
              <p:custDataLst>
                <p:tags r:id="rId6"/>
              </p:custDataLst>
            </p:nvPr>
          </p:nvSpPr>
          <p:spPr>
            <a:xfrm>
              <a:off x="3470202" y="2712013"/>
              <a:ext cx="195672" cy="189738"/>
            </a:xfrm>
            <a:prstGeom prst="ellipse">
              <a:avLst/>
            </a:prstGeom>
            <a:solidFill>
              <a:schemeClr val="bg1"/>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rtl="0">
                <a:spcBef>
                  <a:spcPts val="300"/>
                </a:spcBef>
                <a:spcAft>
                  <a:spcPts val="300"/>
                </a:spcAft>
              </a:pPr>
              <a:r>
                <a:rPr lang="ja" sz="1050" dirty="0">
                  <a:solidFill>
                    <a:schemeClr val="accent1"/>
                  </a:solidFill>
                </a:rPr>
                <a:t>A</a:t>
              </a:r>
            </a:p>
          </p:txBody>
        </p:sp>
        <p:sp>
          <p:nvSpPr>
            <p:cNvPr id="42" name="TrackerAlphaWhite 112">
              <a:extLst>
                <a:ext uri="{FF2B5EF4-FFF2-40B4-BE49-F238E27FC236}">
                  <a16:creationId xmlns:a16="http://schemas.microsoft.com/office/drawing/2014/main" id="{035BE5F0-D5DC-4C37-BA8B-F7C06137E5A3}"/>
                </a:ext>
              </a:extLst>
            </p:cNvPr>
            <p:cNvSpPr>
              <a:spLocks/>
            </p:cNvSpPr>
            <p:nvPr>
              <p:custDataLst>
                <p:tags r:id="rId7"/>
              </p:custDataLst>
            </p:nvPr>
          </p:nvSpPr>
          <p:spPr>
            <a:xfrm>
              <a:off x="3959342" y="2712013"/>
              <a:ext cx="195672" cy="189738"/>
            </a:xfrm>
            <a:prstGeom prst="ellipse">
              <a:avLst/>
            </a:prstGeom>
            <a:solidFill>
              <a:schemeClr val="bg1"/>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rtl="0">
                <a:spcBef>
                  <a:spcPts val="300"/>
                </a:spcBef>
                <a:spcAft>
                  <a:spcPts val="300"/>
                </a:spcAft>
              </a:pPr>
              <a:r>
                <a:rPr lang="ja" sz="1050" dirty="0">
                  <a:solidFill>
                    <a:schemeClr val="accent1"/>
                  </a:solidFill>
                </a:rPr>
                <a:t>B</a:t>
              </a:r>
            </a:p>
          </p:txBody>
        </p:sp>
        <p:sp>
          <p:nvSpPr>
            <p:cNvPr id="43" name="TrackerAlphaWhite 112">
              <a:extLst>
                <a:ext uri="{FF2B5EF4-FFF2-40B4-BE49-F238E27FC236}">
                  <a16:creationId xmlns:a16="http://schemas.microsoft.com/office/drawing/2014/main" id="{0C25F8F3-527C-4D2B-98EB-57B0F2FB2A93}"/>
                </a:ext>
              </a:extLst>
            </p:cNvPr>
            <p:cNvSpPr>
              <a:spLocks/>
            </p:cNvSpPr>
            <p:nvPr>
              <p:custDataLst>
                <p:tags r:id="rId8"/>
              </p:custDataLst>
            </p:nvPr>
          </p:nvSpPr>
          <p:spPr>
            <a:xfrm>
              <a:off x="3470202" y="5636178"/>
              <a:ext cx="195672" cy="189738"/>
            </a:xfrm>
            <a:prstGeom prst="ellipse">
              <a:avLst/>
            </a:prstGeom>
            <a:solidFill>
              <a:schemeClr val="bg1"/>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rtl="0">
                <a:spcBef>
                  <a:spcPts val="300"/>
                </a:spcBef>
                <a:spcAft>
                  <a:spcPts val="300"/>
                </a:spcAft>
              </a:pPr>
              <a:r>
                <a:rPr lang="ja" sz="1050">
                  <a:solidFill>
                    <a:schemeClr val="accent1"/>
                  </a:solidFill>
                </a:rPr>
                <a:t>C</a:t>
              </a:r>
            </a:p>
          </p:txBody>
        </p:sp>
        <p:sp>
          <p:nvSpPr>
            <p:cNvPr id="44" name="TrackerAlphaWhite 112">
              <a:extLst>
                <a:ext uri="{FF2B5EF4-FFF2-40B4-BE49-F238E27FC236}">
                  <a16:creationId xmlns:a16="http://schemas.microsoft.com/office/drawing/2014/main" id="{F197576A-2854-4F83-927A-9CC0D97F5BAB}"/>
                </a:ext>
              </a:extLst>
            </p:cNvPr>
            <p:cNvSpPr>
              <a:spLocks/>
            </p:cNvSpPr>
            <p:nvPr>
              <p:custDataLst>
                <p:tags r:id="rId9"/>
              </p:custDataLst>
            </p:nvPr>
          </p:nvSpPr>
          <p:spPr>
            <a:xfrm>
              <a:off x="3959342" y="5636178"/>
              <a:ext cx="195672" cy="189738"/>
            </a:xfrm>
            <a:prstGeom prst="ellipse">
              <a:avLst/>
            </a:prstGeom>
            <a:solidFill>
              <a:schemeClr val="bg1"/>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rtl="0">
                <a:spcBef>
                  <a:spcPts val="300"/>
                </a:spcBef>
                <a:spcAft>
                  <a:spcPts val="300"/>
                </a:spcAft>
              </a:pPr>
              <a:r>
                <a:rPr lang="ja" sz="1050" dirty="0">
                  <a:solidFill>
                    <a:schemeClr val="accent1"/>
                  </a:solidFill>
                </a:rPr>
                <a:t>D</a:t>
              </a:r>
            </a:p>
          </p:txBody>
        </p:sp>
      </p:grpSp>
      <p:grpSp>
        <p:nvGrpSpPr>
          <p:cNvPr id="2" name="Group 1">
            <a:extLst>
              <a:ext uri="{FF2B5EF4-FFF2-40B4-BE49-F238E27FC236}">
                <a16:creationId xmlns:a16="http://schemas.microsoft.com/office/drawing/2014/main" id="{40EA75DC-AC53-4C80-A233-0A498D4B1CD9}"/>
              </a:ext>
            </a:extLst>
          </p:cNvPr>
          <p:cNvGrpSpPr/>
          <p:nvPr/>
        </p:nvGrpSpPr>
        <p:grpSpPr>
          <a:xfrm>
            <a:off x="6040446" y="2964306"/>
            <a:ext cx="1920957" cy="2543958"/>
            <a:chOff x="6040446" y="2422641"/>
            <a:chExt cx="1920957" cy="2543958"/>
          </a:xfrm>
        </p:grpSpPr>
        <p:sp>
          <p:nvSpPr>
            <p:cNvPr id="11" name="object 267">
              <a:extLst>
                <a:ext uri="{FF2B5EF4-FFF2-40B4-BE49-F238E27FC236}">
                  <a16:creationId xmlns:a16="http://schemas.microsoft.com/office/drawing/2014/main" id="{600A304A-ADBE-4598-8A8A-0132F294D69F}"/>
                </a:ext>
              </a:extLst>
            </p:cNvPr>
            <p:cNvSpPr txBox="1">
              <a:spLocks/>
            </p:cNvSpPr>
            <p:nvPr/>
          </p:nvSpPr>
          <p:spPr>
            <a:xfrm>
              <a:off x="6428776" y="2471260"/>
              <a:ext cx="1532627" cy="182101"/>
            </a:xfrm>
            <a:prstGeom prst="rect">
              <a:avLst/>
            </a:prstGeom>
          </p:spPr>
          <p:txBody>
            <a:bodyPr vert="horz" wrap="square" lIns="0" tIns="12700" rIns="0" bIns="0" rtlCol="0">
              <a:spAutoFit/>
            </a:bodyPr>
            <a:lstStyle/>
            <a:p>
              <a:pPr rtl="0">
                <a:lnSpc>
                  <a:spcPct val="100000"/>
                </a:lnSpc>
              </a:pPr>
              <a:r>
                <a:rPr lang="ja" sz="1100" b="1" spc="20" dirty="0">
                  <a:cs typeface="Tahoma"/>
                </a:rPr>
                <a:t>サウジVision</a:t>
              </a:r>
              <a:r>
                <a:rPr sz="1100" dirty="0"/>
                <a:t> </a:t>
              </a:r>
              <a:r>
                <a:rPr lang="ja" sz="1100" b="1" spc="30" dirty="0">
                  <a:cs typeface="Tahoma"/>
                </a:rPr>
                <a:t>2030の柱</a:t>
              </a:r>
              <a:endParaRPr sz="1100" dirty="0">
                <a:cs typeface="Tahoma"/>
              </a:endParaRPr>
            </a:p>
          </p:txBody>
        </p:sp>
        <p:sp>
          <p:nvSpPr>
            <p:cNvPr id="12" name="object 269">
              <a:extLst>
                <a:ext uri="{FF2B5EF4-FFF2-40B4-BE49-F238E27FC236}">
                  <a16:creationId xmlns:a16="http://schemas.microsoft.com/office/drawing/2014/main" id="{C0791CE4-8F58-481B-87A0-B8FC9E416642}"/>
                </a:ext>
              </a:extLst>
            </p:cNvPr>
            <p:cNvSpPr txBox="1">
              <a:spLocks/>
            </p:cNvSpPr>
            <p:nvPr/>
          </p:nvSpPr>
          <p:spPr>
            <a:xfrm>
              <a:off x="6428776" y="3116796"/>
              <a:ext cx="1532627" cy="182101"/>
            </a:xfrm>
            <a:prstGeom prst="rect">
              <a:avLst/>
            </a:prstGeom>
          </p:spPr>
          <p:txBody>
            <a:bodyPr vert="horz" wrap="square" lIns="0" tIns="12700" rIns="0" bIns="0" rtlCol="0">
              <a:spAutoFit/>
            </a:bodyPr>
            <a:lstStyle/>
            <a:p>
              <a:pPr rtl="0">
                <a:lnSpc>
                  <a:spcPct val="100000"/>
                </a:lnSpc>
              </a:pPr>
              <a:r>
                <a:rPr lang="ja" sz="1100" b="1" spc="15" dirty="0">
                  <a:cs typeface="Tahoma"/>
                </a:rPr>
                <a:t>レベル1の目標</a:t>
              </a:r>
              <a:endParaRPr sz="1100" dirty="0">
                <a:cs typeface="Tahoma"/>
              </a:endParaRPr>
            </a:p>
          </p:txBody>
        </p:sp>
        <p:sp>
          <p:nvSpPr>
            <p:cNvPr id="13" name="object 263">
              <a:extLst>
                <a:ext uri="{FF2B5EF4-FFF2-40B4-BE49-F238E27FC236}">
                  <a16:creationId xmlns:a16="http://schemas.microsoft.com/office/drawing/2014/main" id="{362112EE-3515-48A0-94B4-48267044F8B1}"/>
                </a:ext>
              </a:extLst>
            </p:cNvPr>
            <p:cNvSpPr txBox="1">
              <a:spLocks/>
            </p:cNvSpPr>
            <p:nvPr/>
          </p:nvSpPr>
          <p:spPr>
            <a:xfrm>
              <a:off x="6428776" y="4031239"/>
              <a:ext cx="1532627" cy="289823"/>
            </a:xfrm>
            <a:prstGeom prst="rect">
              <a:avLst/>
            </a:prstGeom>
          </p:spPr>
          <p:txBody>
            <a:bodyPr vert="horz" wrap="square" lIns="0" tIns="12700" rIns="0" bIns="0" rtlCol="0">
              <a:spAutoFit/>
            </a:bodyPr>
            <a:lstStyle/>
            <a:p>
              <a:pPr rtl="0">
                <a:lnSpc>
                  <a:spcPct val="100000"/>
                </a:lnSpc>
              </a:pPr>
              <a:r>
                <a:t>副次的目標</a:t>
              </a:r>
              <a:endParaRPr sz="1050" dirty="0">
                <a:cs typeface="Arial"/>
              </a:endParaRPr>
            </a:p>
          </p:txBody>
        </p:sp>
        <p:sp>
          <p:nvSpPr>
            <p:cNvPr id="14" name="object 266">
              <a:extLst>
                <a:ext uri="{FF2B5EF4-FFF2-40B4-BE49-F238E27FC236}">
                  <a16:creationId xmlns:a16="http://schemas.microsoft.com/office/drawing/2014/main" id="{777F32A2-F584-4875-B4C5-17DDB01307D2}"/>
                </a:ext>
              </a:extLst>
            </p:cNvPr>
            <p:cNvSpPr txBox="1">
              <a:spLocks/>
            </p:cNvSpPr>
            <p:nvPr/>
          </p:nvSpPr>
          <p:spPr>
            <a:xfrm>
              <a:off x="6428776" y="4676776"/>
              <a:ext cx="1532627" cy="289823"/>
            </a:xfrm>
            <a:prstGeom prst="rect">
              <a:avLst/>
            </a:prstGeom>
          </p:spPr>
          <p:txBody>
            <a:bodyPr vert="horz" wrap="square" lIns="0" tIns="12700" rIns="0" bIns="0" rtlCol="0">
              <a:spAutoFit/>
            </a:bodyPr>
            <a:lstStyle/>
            <a:p>
              <a:pPr rtl="0">
                <a:lnSpc>
                  <a:spcPct val="100000"/>
                </a:lnSpc>
              </a:pPr>
              <a:r>
                <a:rPr lang="ja" spc="15" dirty="0">
                  <a:cs typeface="Arial"/>
                </a:rPr>
                <a:t>戦略的目標</a:t>
              </a:r>
              <a:endParaRPr dirty="0">
                <a:cs typeface="Arial"/>
              </a:endParaRPr>
            </a:p>
          </p:txBody>
        </p:sp>
        <p:sp>
          <p:nvSpPr>
            <p:cNvPr id="15" name="object 268">
              <a:extLst>
                <a:ext uri="{FF2B5EF4-FFF2-40B4-BE49-F238E27FC236}">
                  <a16:creationId xmlns:a16="http://schemas.microsoft.com/office/drawing/2014/main" id="{521F7BBA-129F-42F2-8460-3B31EED77AF9}"/>
                </a:ext>
              </a:extLst>
            </p:cNvPr>
            <p:cNvSpPr txBox="1">
              <a:spLocks/>
            </p:cNvSpPr>
            <p:nvPr/>
          </p:nvSpPr>
          <p:spPr>
            <a:xfrm>
              <a:off x="6428776" y="2740167"/>
              <a:ext cx="1532627" cy="289823"/>
            </a:xfrm>
            <a:prstGeom prst="rect">
              <a:avLst/>
            </a:prstGeom>
          </p:spPr>
          <p:txBody>
            <a:bodyPr vert="horz" wrap="square" lIns="0" tIns="12700" rIns="0" bIns="0" rtlCol="0">
              <a:spAutoFit/>
            </a:bodyPr>
            <a:lstStyle/>
            <a:p>
              <a:pPr rtl="0">
                <a:lnSpc>
                  <a:spcPct val="100000"/>
                </a:lnSpc>
              </a:pPr>
              <a:r>
                <a:rPr dirty="0"/>
                <a:t>3本柱の1つ</a:t>
              </a:r>
              <a:endParaRPr sz="1050" dirty="0">
                <a:cs typeface="Arial"/>
              </a:endParaRPr>
            </a:p>
          </p:txBody>
        </p:sp>
        <p:sp>
          <p:nvSpPr>
            <p:cNvPr id="16" name="object 270">
              <a:extLst>
                <a:ext uri="{FF2B5EF4-FFF2-40B4-BE49-F238E27FC236}">
                  <a16:creationId xmlns:a16="http://schemas.microsoft.com/office/drawing/2014/main" id="{4A4C29AE-7114-4B76-8D6D-4A92B5B64427}"/>
                </a:ext>
              </a:extLst>
            </p:cNvPr>
            <p:cNvSpPr txBox="1">
              <a:spLocks/>
            </p:cNvSpPr>
            <p:nvPr/>
          </p:nvSpPr>
          <p:spPr>
            <a:xfrm>
              <a:off x="6428776" y="3385703"/>
              <a:ext cx="1532627" cy="289823"/>
            </a:xfrm>
            <a:prstGeom prst="rect">
              <a:avLst/>
            </a:prstGeom>
          </p:spPr>
          <p:txBody>
            <a:bodyPr vert="horz" wrap="square" lIns="0" tIns="12700" rIns="0" bIns="0" rtlCol="0">
              <a:spAutoFit/>
            </a:bodyPr>
            <a:lstStyle/>
            <a:p>
              <a:pPr rtl="0">
                <a:lnSpc>
                  <a:spcPct val="100000"/>
                </a:lnSpc>
              </a:pPr>
              <a:r>
                <a:rPr dirty="0" err="1"/>
                <a:t>全般的目標</a:t>
              </a:r>
              <a:endParaRPr sz="1050" dirty="0">
                <a:cs typeface="Arial"/>
              </a:endParaRPr>
            </a:p>
          </p:txBody>
        </p:sp>
        <p:sp>
          <p:nvSpPr>
            <p:cNvPr id="17" name="object 262">
              <a:extLst>
                <a:ext uri="{FF2B5EF4-FFF2-40B4-BE49-F238E27FC236}">
                  <a16:creationId xmlns:a16="http://schemas.microsoft.com/office/drawing/2014/main" id="{6A82AF37-8990-4A5D-9ED4-15EA4F0F51D1}"/>
                </a:ext>
              </a:extLst>
            </p:cNvPr>
            <p:cNvSpPr txBox="1">
              <a:spLocks/>
            </p:cNvSpPr>
            <p:nvPr/>
          </p:nvSpPr>
          <p:spPr>
            <a:xfrm>
              <a:off x="6428776" y="3762332"/>
              <a:ext cx="1532627" cy="182101"/>
            </a:xfrm>
            <a:prstGeom prst="rect">
              <a:avLst/>
            </a:prstGeom>
          </p:spPr>
          <p:txBody>
            <a:bodyPr vert="horz" wrap="square" lIns="0" tIns="12700" rIns="0" bIns="0" rtlCol="0">
              <a:spAutoFit/>
            </a:bodyPr>
            <a:lstStyle/>
            <a:p>
              <a:pPr rtl="0">
                <a:lnSpc>
                  <a:spcPct val="100000"/>
                </a:lnSpc>
              </a:pPr>
              <a:r>
                <a:rPr lang="ja" sz="1100" b="1" spc="15" dirty="0">
                  <a:cs typeface="Tahoma"/>
                </a:rPr>
                <a:t>レベル2の目標</a:t>
              </a:r>
              <a:endParaRPr sz="1100" dirty="0">
                <a:cs typeface="Tahoma"/>
              </a:endParaRPr>
            </a:p>
          </p:txBody>
        </p:sp>
        <p:sp>
          <p:nvSpPr>
            <p:cNvPr id="18" name="object 265">
              <a:extLst>
                <a:ext uri="{FF2B5EF4-FFF2-40B4-BE49-F238E27FC236}">
                  <a16:creationId xmlns:a16="http://schemas.microsoft.com/office/drawing/2014/main" id="{16A2ED3C-8C8F-4166-B063-A51E7FD2765D}"/>
                </a:ext>
              </a:extLst>
            </p:cNvPr>
            <p:cNvSpPr txBox="1">
              <a:spLocks/>
            </p:cNvSpPr>
            <p:nvPr/>
          </p:nvSpPr>
          <p:spPr>
            <a:xfrm>
              <a:off x="6428776" y="4407868"/>
              <a:ext cx="1532627" cy="182101"/>
            </a:xfrm>
            <a:prstGeom prst="rect">
              <a:avLst/>
            </a:prstGeom>
          </p:spPr>
          <p:txBody>
            <a:bodyPr vert="horz" wrap="square" lIns="0" tIns="12700" rIns="0" bIns="0" rtlCol="0">
              <a:spAutoFit/>
            </a:bodyPr>
            <a:lstStyle/>
            <a:p>
              <a:pPr rtl="0">
                <a:lnSpc>
                  <a:spcPct val="100000"/>
                </a:lnSpc>
              </a:pPr>
              <a:r>
                <a:rPr lang="ja" sz="1100" b="1" spc="15" dirty="0">
                  <a:cs typeface="Tahoma"/>
                </a:rPr>
                <a:t>レベル3の目標</a:t>
              </a:r>
              <a:endParaRPr sz="1100" dirty="0">
                <a:cs typeface="Tahoma"/>
              </a:endParaRPr>
            </a:p>
          </p:txBody>
        </p:sp>
        <p:sp>
          <p:nvSpPr>
            <p:cNvPr id="45" name="TrackerNumWhite 3">
              <a:extLst>
                <a:ext uri="{FF2B5EF4-FFF2-40B4-BE49-F238E27FC236}">
                  <a16:creationId xmlns:a16="http://schemas.microsoft.com/office/drawing/2014/main" id="{33F39AC5-2EB0-48E0-B347-937F783605FB}"/>
                </a:ext>
              </a:extLst>
            </p:cNvPr>
            <p:cNvSpPr/>
            <p:nvPr>
              <p:custDataLst>
                <p:tags r:id="rId3"/>
              </p:custDataLst>
            </p:nvPr>
          </p:nvSpPr>
          <p:spPr>
            <a:xfrm>
              <a:off x="6040446" y="2422641"/>
              <a:ext cx="279340" cy="279340"/>
            </a:xfrm>
            <a:prstGeom prst="ellipse">
              <a:avLst/>
            </a:prstGeom>
            <a:solidFill>
              <a:schemeClr val="bg2"/>
            </a:solidFill>
            <a:ln w="6350" cap="sq">
              <a:solidFill>
                <a:srgbClr val="E2F0D9"/>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rtl="0">
                <a:spcBef>
                  <a:spcPts val="300"/>
                </a:spcBef>
                <a:spcAft>
                  <a:spcPts val="300"/>
                </a:spcAft>
              </a:pPr>
              <a:endParaRPr lang="pt-PT" sz="1050" dirty="0" err="1">
                <a:solidFill>
                  <a:schemeClr val="accent1"/>
                </a:solidFill>
              </a:endParaRPr>
            </a:p>
          </p:txBody>
        </p:sp>
        <p:sp>
          <p:nvSpPr>
            <p:cNvPr id="46" name="TrackerNumWhite 3">
              <a:extLst>
                <a:ext uri="{FF2B5EF4-FFF2-40B4-BE49-F238E27FC236}">
                  <a16:creationId xmlns:a16="http://schemas.microsoft.com/office/drawing/2014/main" id="{32DAE8C2-2AD1-4FD7-BE95-ED432D58E89E}"/>
                </a:ext>
              </a:extLst>
            </p:cNvPr>
            <p:cNvSpPr/>
            <p:nvPr>
              <p:custDataLst>
                <p:tags r:id="rId4"/>
              </p:custDataLst>
            </p:nvPr>
          </p:nvSpPr>
          <p:spPr>
            <a:xfrm>
              <a:off x="6040446" y="3068177"/>
              <a:ext cx="279340" cy="279340"/>
            </a:xfrm>
            <a:prstGeom prst="ellipse">
              <a:avLst/>
            </a:prstGeom>
            <a:solidFill>
              <a:schemeClr val="accent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rtl="0">
                <a:spcBef>
                  <a:spcPts val="300"/>
                </a:spcBef>
                <a:spcAft>
                  <a:spcPts val="300"/>
                </a:spcAft>
              </a:pPr>
              <a:endParaRPr lang="pt-PT" sz="1050" dirty="0" err="1">
                <a:solidFill>
                  <a:schemeClr val="accent1"/>
                </a:solidFill>
              </a:endParaRPr>
            </a:p>
          </p:txBody>
        </p:sp>
        <p:sp>
          <p:nvSpPr>
            <p:cNvPr id="47" name="TrackerNumWhite 3">
              <a:extLst>
                <a:ext uri="{FF2B5EF4-FFF2-40B4-BE49-F238E27FC236}">
                  <a16:creationId xmlns:a16="http://schemas.microsoft.com/office/drawing/2014/main" id="{8025160C-726A-4A59-9BC1-9CF877D10A14}"/>
                </a:ext>
              </a:extLst>
            </p:cNvPr>
            <p:cNvSpPr/>
            <p:nvPr>
              <p:custDataLst>
                <p:tags r:id="rId5"/>
              </p:custDataLst>
            </p:nvPr>
          </p:nvSpPr>
          <p:spPr>
            <a:xfrm>
              <a:off x="6040446" y="3713712"/>
              <a:ext cx="279340" cy="279340"/>
            </a:xfrm>
            <a:prstGeom prst="ellipse">
              <a:avLst/>
            </a:prstGeom>
            <a:solidFill>
              <a:schemeClr val="accent4"/>
            </a:solidFill>
            <a:ln w="6350" cap="sq">
              <a:solidFill>
                <a:srgbClr val="E2F0D9"/>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rtl="0">
                <a:spcBef>
                  <a:spcPts val="300"/>
                </a:spcBef>
                <a:spcAft>
                  <a:spcPts val="300"/>
                </a:spcAft>
              </a:pPr>
              <a:endParaRPr lang="pt-PT" sz="1050" dirty="0" err="1">
                <a:solidFill>
                  <a:schemeClr val="accent1"/>
                </a:solidFill>
              </a:endParaRPr>
            </a:p>
          </p:txBody>
        </p:sp>
        <p:grpSp>
          <p:nvGrpSpPr>
            <p:cNvPr id="48" name="Group 47">
              <a:extLst>
                <a:ext uri="{FF2B5EF4-FFF2-40B4-BE49-F238E27FC236}">
                  <a16:creationId xmlns:a16="http://schemas.microsoft.com/office/drawing/2014/main" id="{4450DFF0-FFAF-4968-A4BF-4D35B6F0104C}"/>
                </a:ext>
              </a:extLst>
            </p:cNvPr>
            <p:cNvGrpSpPr>
              <a:grpSpLocks/>
            </p:cNvGrpSpPr>
            <p:nvPr/>
          </p:nvGrpSpPr>
          <p:grpSpPr>
            <a:xfrm>
              <a:off x="6040446" y="4367393"/>
              <a:ext cx="272755" cy="263050"/>
              <a:chOff x="1825469" y="1344825"/>
              <a:chExt cx="4865477" cy="4865480"/>
            </a:xfrm>
          </p:grpSpPr>
          <p:sp>
            <p:nvSpPr>
              <p:cNvPr id="49" name="Freeform 5">
                <a:extLst>
                  <a:ext uri="{FF2B5EF4-FFF2-40B4-BE49-F238E27FC236}">
                    <a16:creationId xmlns:a16="http://schemas.microsoft.com/office/drawing/2014/main" id="{BE4252C2-790E-4E58-B4D3-7ADA7219D50C}"/>
                  </a:ext>
                </a:extLst>
              </p:cNvPr>
              <p:cNvSpPr>
                <a:spLocks/>
              </p:cNvSpPr>
              <p:nvPr/>
            </p:nvSpPr>
            <p:spPr bwMode="auto">
              <a:xfrm>
                <a:off x="4258208" y="1344825"/>
                <a:ext cx="2432738" cy="2432740"/>
              </a:xfrm>
              <a:custGeom>
                <a:avLst/>
                <a:gdLst>
                  <a:gd name="T0" fmla="*/ 0 w 9317"/>
                  <a:gd name="T1" fmla="*/ 0 h 9317"/>
                  <a:gd name="T2" fmla="*/ 9317 w 9317"/>
                  <a:gd name="T3" fmla="*/ 9317 h 9317"/>
                  <a:gd name="T4" fmla="*/ 6056 w 9317"/>
                  <a:gd name="T5" fmla="*/ 9317 h 9317"/>
                  <a:gd name="T6" fmla="*/ 0 w 9317"/>
                  <a:gd name="T7" fmla="*/ 3261 h 9317"/>
                  <a:gd name="T8" fmla="*/ 0 w 9317"/>
                  <a:gd name="T9" fmla="*/ 0 h 9317"/>
                </a:gdLst>
                <a:ahLst/>
                <a:cxnLst>
                  <a:cxn ang="0">
                    <a:pos x="T0" y="T1"/>
                  </a:cxn>
                  <a:cxn ang="0">
                    <a:pos x="T2" y="T3"/>
                  </a:cxn>
                  <a:cxn ang="0">
                    <a:pos x="T4" y="T5"/>
                  </a:cxn>
                  <a:cxn ang="0">
                    <a:pos x="T6" y="T7"/>
                  </a:cxn>
                  <a:cxn ang="0">
                    <a:pos x="T8" y="T9"/>
                  </a:cxn>
                </a:cxnLst>
                <a:rect l="0" t="0" r="r" b="b"/>
                <a:pathLst>
                  <a:path w="9317" h="9317">
                    <a:moveTo>
                      <a:pt x="0" y="0"/>
                    </a:moveTo>
                    <a:cubicBezTo>
                      <a:pt x="5146" y="0"/>
                      <a:pt x="9317" y="4172"/>
                      <a:pt x="9317" y="9317"/>
                    </a:cubicBezTo>
                    <a:lnTo>
                      <a:pt x="6056" y="9317"/>
                    </a:lnTo>
                    <a:cubicBezTo>
                      <a:pt x="6056" y="5973"/>
                      <a:pt x="3345" y="3261"/>
                      <a:pt x="0" y="3261"/>
                    </a:cubicBezTo>
                    <a:lnTo>
                      <a:pt x="0" y="0"/>
                    </a:lnTo>
                    <a:close/>
                  </a:path>
                </a:pathLst>
              </a:custGeom>
              <a:solidFill>
                <a:srgbClr val="BF1313"/>
              </a:solidFill>
              <a:ln w="0">
                <a:solidFill>
                  <a:schemeClr val="bg1"/>
                </a:solidFill>
                <a:prstDash val="solid"/>
                <a:round/>
                <a:headEnd/>
                <a:tailEnd/>
              </a:ln>
            </p:spPr>
            <p:txBody>
              <a:bodyPr vert="horz" wrap="square" lIns="91440" tIns="45720" rIns="91440" bIns="45720" numCol="1" rtlCol="0" anchor="t" anchorCtr="0" compatLnSpc="1">
                <a:prstTxWarp prst="textNoShape">
                  <a:avLst/>
                </a:prstTxWarp>
              </a:bodyPr>
              <a:lstStyle/>
              <a:p>
                <a:pPr rtl="0"/>
                <a:endParaRPr lang="en-US" sz="1200" dirty="0"/>
              </a:p>
            </p:txBody>
          </p:sp>
          <p:sp>
            <p:nvSpPr>
              <p:cNvPr id="50" name="Freeform 7">
                <a:extLst>
                  <a:ext uri="{FF2B5EF4-FFF2-40B4-BE49-F238E27FC236}">
                    <a16:creationId xmlns:a16="http://schemas.microsoft.com/office/drawing/2014/main" id="{8C19BC7D-4D0C-4C87-9DEB-8D3C242CA597}"/>
                  </a:ext>
                </a:extLst>
              </p:cNvPr>
              <p:cNvSpPr>
                <a:spLocks/>
              </p:cNvSpPr>
              <p:nvPr/>
            </p:nvSpPr>
            <p:spPr bwMode="auto">
              <a:xfrm>
                <a:off x="4258208" y="3777564"/>
                <a:ext cx="2432738" cy="2432740"/>
              </a:xfrm>
              <a:custGeom>
                <a:avLst/>
                <a:gdLst>
                  <a:gd name="T0" fmla="*/ 9317 w 9317"/>
                  <a:gd name="T1" fmla="*/ 0 h 9317"/>
                  <a:gd name="T2" fmla="*/ 0 w 9317"/>
                  <a:gd name="T3" fmla="*/ 9317 h 9317"/>
                  <a:gd name="T4" fmla="*/ 0 w 9317"/>
                  <a:gd name="T5" fmla="*/ 6056 h 9317"/>
                  <a:gd name="T6" fmla="*/ 6056 w 9317"/>
                  <a:gd name="T7" fmla="*/ 0 h 9317"/>
                  <a:gd name="T8" fmla="*/ 9317 w 9317"/>
                  <a:gd name="T9" fmla="*/ 0 h 9317"/>
                </a:gdLst>
                <a:ahLst/>
                <a:cxnLst>
                  <a:cxn ang="0">
                    <a:pos x="T0" y="T1"/>
                  </a:cxn>
                  <a:cxn ang="0">
                    <a:pos x="T2" y="T3"/>
                  </a:cxn>
                  <a:cxn ang="0">
                    <a:pos x="T4" y="T5"/>
                  </a:cxn>
                  <a:cxn ang="0">
                    <a:pos x="T6" y="T7"/>
                  </a:cxn>
                  <a:cxn ang="0">
                    <a:pos x="T8" y="T9"/>
                  </a:cxn>
                </a:cxnLst>
                <a:rect l="0" t="0" r="r" b="b"/>
                <a:pathLst>
                  <a:path w="9317" h="9317">
                    <a:moveTo>
                      <a:pt x="9317" y="0"/>
                    </a:moveTo>
                    <a:cubicBezTo>
                      <a:pt x="9317" y="5146"/>
                      <a:pt x="5146" y="9317"/>
                      <a:pt x="0" y="9317"/>
                    </a:cubicBezTo>
                    <a:lnTo>
                      <a:pt x="0" y="6056"/>
                    </a:lnTo>
                    <a:cubicBezTo>
                      <a:pt x="3345" y="6056"/>
                      <a:pt x="6056" y="3345"/>
                      <a:pt x="6056" y="0"/>
                    </a:cubicBezTo>
                    <a:lnTo>
                      <a:pt x="9317" y="0"/>
                    </a:lnTo>
                    <a:close/>
                  </a:path>
                </a:pathLst>
              </a:custGeom>
              <a:solidFill>
                <a:srgbClr val="E57E17"/>
              </a:solidFill>
              <a:ln w="0">
                <a:solidFill>
                  <a:schemeClr val="bg1"/>
                </a:solidFill>
                <a:prstDash val="solid"/>
                <a:round/>
                <a:headEnd/>
                <a:tailEnd/>
              </a:ln>
            </p:spPr>
            <p:txBody>
              <a:bodyPr vert="horz" wrap="square" lIns="91440" tIns="45720" rIns="91440" bIns="45720" numCol="1" rtlCol="0" anchor="t" anchorCtr="0" compatLnSpc="1">
                <a:prstTxWarp prst="textNoShape">
                  <a:avLst/>
                </a:prstTxWarp>
              </a:bodyPr>
              <a:lstStyle/>
              <a:p>
                <a:pPr rtl="0"/>
                <a:endParaRPr lang="en-US" sz="1200" dirty="0"/>
              </a:p>
            </p:txBody>
          </p:sp>
          <p:sp>
            <p:nvSpPr>
              <p:cNvPr id="51" name="Freeform 9">
                <a:extLst>
                  <a:ext uri="{FF2B5EF4-FFF2-40B4-BE49-F238E27FC236}">
                    <a16:creationId xmlns:a16="http://schemas.microsoft.com/office/drawing/2014/main" id="{E9210C38-CC03-4FA7-A55E-6AE59CC3EF3E}"/>
                  </a:ext>
                </a:extLst>
              </p:cNvPr>
              <p:cNvSpPr>
                <a:spLocks/>
              </p:cNvSpPr>
              <p:nvPr/>
            </p:nvSpPr>
            <p:spPr bwMode="auto">
              <a:xfrm>
                <a:off x="1825469" y="3777565"/>
                <a:ext cx="2432738" cy="2432740"/>
              </a:xfrm>
              <a:custGeom>
                <a:avLst/>
                <a:gdLst>
                  <a:gd name="T0" fmla="*/ 9316 w 9316"/>
                  <a:gd name="T1" fmla="*/ 9317 h 9317"/>
                  <a:gd name="T2" fmla="*/ 0 w 9316"/>
                  <a:gd name="T3" fmla="*/ 0 h 9317"/>
                  <a:gd name="T4" fmla="*/ 3261 w 9316"/>
                  <a:gd name="T5" fmla="*/ 0 h 9317"/>
                  <a:gd name="T6" fmla="*/ 9316 w 9316"/>
                  <a:gd name="T7" fmla="*/ 6056 h 9317"/>
                  <a:gd name="T8" fmla="*/ 9316 w 9316"/>
                  <a:gd name="T9" fmla="*/ 9317 h 9317"/>
                </a:gdLst>
                <a:ahLst/>
                <a:cxnLst>
                  <a:cxn ang="0">
                    <a:pos x="T0" y="T1"/>
                  </a:cxn>
                  <a:cxn ang="0">
                    <a:pos x="T2" y="T3"/>
                  </a:cxn>
                  <a:cxn ang="0">
                    <a:pos x="T4" y="T5"/>
                  </a:cxn>
                  <a:cxn ang="0">
                    <a:pos x="T6" y="T7"/>
                  </a:cxn>
                  <a:cxn ang="0">
                    <a:pos x="T8" y="T9"/>
                  </a:cxn>
                </a:cxnLst>
                <a:rect l="0" t="0" r="r" b="b"/>
                <a:pathLst>
                  <a:path w="9316" h="9317">
                    <a:moveTo>
                      <a:pt x="9316" y="9317"/>
                    </a:moveTo>
                    <a:cubicBezTo>
                      <a:pt x="4171" y="9317"/>
                      <a:pt x="0" y="5146"/>
                      <a:pt x="0" y="0"/>
                    </a:cubicBezTo>
                    <a:lnTo>
                      <a:pt x="3261" y="0"/>
                    </a:lnTo>
                    <a:cubicBezTo>
                      <a:pt x="3261" y="3345"/>
                      <a:pt x="5972" y="6056"/>
                      <a:pt x="9316" y="6056"/>
                    </a:cubicBezTo>
                    <a:lnTo>
                      <a:pt x="9316" y="9317"/>
                    </a:lnTo>
                    <a:close/>
                  </a:path>
                </a:pathLst>
              </a:custGeom>
              <a:solidFill>
                <a:srgbClr val="40647F"/>
              </a:solidFill>
              <a:ln w="0">
                <a:solidFill>
                  <a:schemeClr val="bg1"/>
                </a:solidFill>
                <a:prstDash val="solid"/>
                <a:round/>
                <a:headEnd/>
                <a:tailEnd/>
              </a:ln>
            </p:spPr>
            <p:txBody>
              <a:bodyPr vert="horz" wrap="square" lIns="91440" tIns="45720" rIns="91440" bIns="45720" numCol="1" rtlCol="0" anchor="t" anchorCtr="0" compatLnSpc="1">
                <a:prstTxWarp prst="textNoShape">
                  <a:avLst/>
                </a:prstTxWarp>
              </a:bodyPr>
              <a:lstStyle/>
              <a:p>
                <a:pPr rtl="0"/>
                <a:endParaRPr lang="en-US" sz="1200" dirty="0"/>
              </a:p>
            </p:txBody>
          </p:sp>
          <p:sp>
            <p:nvSpPr>
              <p:cNvPr id="52" name="Freeform 11">
                <a:extLst>
                  <a:ext uri="{FF2B5EF4-FFF2-40B4-BE49-F238E27FC236}">
                    <a16:creationId xmlns:a16="http://schemas.microsoft.com/office/drawing/2014/main" id="{3D6CFA23-7A8B-40C1-8F48-D13F72D11747}"/>
                  </a:ext>
                </a:extLst>
              </p:cNvPr>
              <p:cNvSpPr>
                <a:spLocks/>
              </p:cNvSpPr>
              <p:nvPr/>
            </p:nvSpPr>
            <p:spPr bwMode="auto">
              <a:xfrm>
                <a:off x="1825469" y="1344825"/>
                <a:ext cx="2432738" cy="2432740"/>
              </a:xfrm>
              <a:custGeom>
                <a:avLst/>
                <a:gdLst>
                  <a:gd name="T0" fmla="*/ 0 w 18633"/>
                  <a:gd name="T1" fmla="*/ 18634 h 18634"/>
                  <a:gd name="T2" fmla="*/ 18633 w 18633"/>
                  <a:gd name="T3" fmla="*/ 0 h 18634"/>
                  <a:gd name="T4" fmla="*/ 18633 w 18633"/>
                  <a:gd name="T5" fmla="*/ 6522 h 18634"/>
                  <a:gd name="T6" fmla="*/ 6522 w 18633"/>
                  <a:gd name="T7" fmla="*/ 18634 h 18634"/>
                  <a:gd name="T8" fmla="*/ 0 w 18633"/>
                  <a:gd name="T9" fmla="*/ 18634 h 18634"/>
                </a:gdLst>
                <a:ahLst/>
                <a:cxnLst>
                  <a:cxn ang="0">
                    <a:pos x="T0" y="T1"/>
                  </a:cxn>
                  <a:cxn ang="0">
                    <a:pos x="T2" y="T3"/>
                  </a:cxn>
                  <a:cxn ang="0">
                    <a:pos x="T4" y="T5"/>
                  </a:cxn>
                  <a:cxn ang="0">
                    <a:pos x="T6" y="T7"/>
                  </a:cxn>
                  <a:cxn ang="0">
                    <a:pos x="T8" y="T9"/>
                  </a:cxn>
                </a:cxnLst>
                <a:rect l="0" t="0" r="r" b="b"/>
                <a:pathLst>
                  <a:path w="18633" h="18634">
                    <a:moveTo>
                      <a:pt x="0" y="18634"/>
                    </a:moveTo>
                    <a:cubicBezTo>
                      <a:pt x="0" y="8343"/>
                      <a:pt x="8343" y="0"/>
                      <a:pt x="18633" y="0"/>
                    </a:cubicBezTo>
                    <a:lnTo>
                      <a:pt x="18633" y="6522"/>
                    </a:lnTo>
                    <a:cubicBezTo>
                      <a:pt x="11944" y="6522"/>
                      <a:pt x="6522" y="11945"/>
                      <a:pt x="6522" y="18634"/>
                    </a:cubicBezTo>
                    <a:lnTo>
                      <a:pt x="0" y="18634"/>
                    </a:lnTo>
                    <a:close/>
                  </a:path>
                </a:pathLst>
              </a:custGeom>
              <a:solidFill>
                <a:srgbClr val="005BAC"/>
              </a:solidFill>
              <a:ln w="0">
                <a:solidFill>
                  <a:schemeClr val="bg1"/>
                </a:solidFill>
                <a:prstDash val="solid"/>
                <a:round/>
                <a:headEnd/>
                <a:tailEnd/>
              </a:ln>
            </p:spPr>
            <p:txBody>
              <a:bodyPr vert="horz" wrap="square" lIns="91440" tIns="45720" rIns="91440" bIns="45720" numCol="1" rtlCol="0" anchor="t" anchorCtr="0" compatLnSpc="1">
                <a:prstTxWarp prst="textNoShape">
                  <a:avLst/>
                </a:prstTxWarp>
              </a:bodyPr>
              <a:lstStyle/>
              <a:p>
                <a:pPr rtl="0"/>
                <a:endParaRPr lang="en-US" sz="1200" dirty="0"/>
              </a:p>
            </p:txBody>
          </p:sp>
        </p:grpSp>
      </p:grpSp>
      <p:sp>
        <p:nvSpPr>
          <p:cNvPr id="53" name="テキスト ボックス 3">
            <a:extLst>
              <a:ext uri="{FF2B5EF4-FFF2-40B4-BE49-F238E27FC236}">
                <a16:creationId xmlns:a16="http://schemas.microsoft.com/office/drawing/2014/main" id="{6844CEB2-58C3-4971-8CD7-CCD0DFF2F425}"/>
              </a:ext>
            </a:extLst>
          </p:cNvPr>
          <p:cNvSpPr txBox="1"/>
          <p:nvPr/>
        </p:nvSpPr>
        <p:spPr>
          <a:xfrm>
            <a:off x="200472" y="1124744"/>
            <a:ext cx="9505056" cy="45365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t>Vision2030</a:t>
            </a:r>
            <a:r>
              <a:rPr lang="ja-JP" altLang="en-US" sz="1400" dirty="0"/>
              <a:t>では医療システムの質、アクセス、効率を複数のプログラムを通じて改善することを目的としており、医療セクター変革プログラム </a:t>
            </a:r>
            <a:r>
              <a:rPr lang="en-US" altLang="ja-JP" sz="1400" dirty="0"/>
              <a:t>(HSTP) </a:t>
            </a:r>
            <a:r>
              <a:rPr lang="ja-JP" altLang="en-US" sz="1400" dirty="0"/>
              <a:t>を通じた合理化が進行中である。</a:t>
            </a:r>
          </a:p>
        </p:txBody>
      </p:sp>
      <p:sp>
        <p:nvSpPr>
          <p:cNvPr id="54" name="タイトル 1">
            <a:extLst>
              <a:ext uri="{FF2B5EF4-FFF2-40B4-BE49-F238E27FC236}">
                <a16:creationId xmlns:a16="http://schemas.microsoft.com/office/drawing/2014/main" id="{C04C518D-72FC-4E41-9DCB-C313ACF1AC82}"/>
              </a:ext>
            </a:extLst>
          </p:cNvPr>
          <p:cNvSpPr>
            <a:spLocks noGrp="1"/>
          </p:cNvSpPr>
          <p:nvPr>
            <p:ph type="title"/>
          </p:nvPr>
        </p:nvSpPr>
        <p:spPr>
          <a:xfrm>
            <a:off x="200471" y="188550"/>
            <a:ext cx="9505055" cy="360050"/>
          </a:xfrm>
        </p:spPr>
        <p:txBody>
          <a:bodyPr vert="horz"/>
          <a:lstStyle/>
          <a:p>
            <a:r>
              <a:rPr lang="ja-JP" altLang="en-US" dirty="0"/>
              <a:t>サウジアラビア／政策動向</a:t>
            </a:r>
            <a:endParaRPr kumimoji="1" lang="ja-JP" altLang="en-US" dirty="0"/>
          </a:p>
        </p:txBody>
      </p:sp>
      <p:sp>
        <p:nvSpPr>
          <p:cNvPr id="55" name="テキスト プレースホルダー 2">
            <a:extLst>
              <a:ext uri="{FF2B5EF4-FFF2-40B4-BE49-F238E27FC236}">
                <a16:creationId xmlns:a16="http://schemas.microsoft.com/office/drawing/2014/main" id="{78D746EA-34CE-4861-BD8F-547CC23CD273}"/>
              </a:ext>
            </a:extLst>
          </p:cNvPr>
          <p:cNvSpPr>
            <a:spLocks noGrp="1"/>
          </p:cNvSpPr>
          <p:nvPr>
            <p:ph type="body" sz="quarter" idx="15"/>
          </p:nvPr>
        </p:nvSpPr>
        <p:spPr>
          <a:xfrm>
            <a:off x="200025" y="549275"/>
            <a:ext cx="9505950" cy="359445"/>
          </a:xfrm>
        </p:spPr>
        <p:txBody>
          <a:bodyPr>
            <a:noAutofit/>
          </a:bodyPr>
          <a:lstStyle/>
          <a:p>
            <a:r>
              <a:rPr lang="ja-JP" altLang="en-US" dirty="0"/>
              <a:t>医療関連政策の将来動向（</a:t>
            </a:r>
            <a:r>
              <a:rPr lang="en-US" altLang="ja-JP" dirty="0"/>
              <a:t>2/6</a:t>
            </a:r>
            <a:r>
              <a:rPr lang="ja-JP" altLang="en-US" dirty="0"/>
              <a:t>）</a:t>
            </a:r>
          </a:p>
        </p:txBody>
      </p:sp>
      <p:sp>
        <p:nvSpPr>
          <p:cNvPr id="56" name="5. Source">
            <a:extLst>
              <a:ext uri="{FF2B5EF4-FFF2-40B4-BE49-F238E27FC236}">
                <a16:creationId xmlns:a16="http://schemas.microsoft.com/office/drawing/2014/main" id="{C17983D4-821A-401C-92FE-BE4B2A846F2F}"/>
              </a:ext>
            </a:extLst>
          </p:cNvPr>
          <p:cNvSpPr txBox="1"/>
          <p:nvPr>
            <p:custDataLst>
              <p:tags r:id="rId2"/>
            </p:custDataLst>
          </p:nvPr>
        </p:nvSpPr>
        <p:spPr>
          <a:xfrm>
            <a:off x="200025" y="6638509"/>
            <a:ext cx="7277861" cy="1231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rtlCol="0" anchor="t" anchorCtr="0">
            <a:spAutoFit/>
          </a:bodyPr>
          <a:lstStyle>
            <a:defPPr>
              <a:defRPr lang="en-US"/>
            </a:defPPr>
            <a:lvl1pPr marR="0" lvl="0" indent="0" defTabSz="1218026" fontAlgn="base">
              <a:lnSpc>
                <a:spcPct val="100000"/>
              </a:lnSpc>
              <a:spcBef>
                <a:spcPct val="0"/>
              </a:spcBef>
              <a:spcAft>
                <a:spcPct val="0"/>
              </a:spcAft>
              <a:buClrTx/>
              <a:buSzTx/>
              <a:buFontTx/>
              <a:buNone/>
              <a:tabLst/>
              <a:defRPr kumimoji="0" sz="800" b="0" i="0" u="none" strike="noStrike" cap="none" spc="0" normalizeH="0" baseline="0">
                <a:ln>
                  <a:noFill/>
                </a:ln>
                <a:solidFill>
                  <a:srgbClr val="000000"/>
                </a:solidFill>
                <a:effectLst/>
                <a:uLnTx/>
                <a:uFillTx/>
                <a:latin typeface="Sakkal Majalla"/>
              </a:defRPr>
            </a:lvl1pPr>
          </a:lstStyle>
          <a:p>
            <a:pPr rtl="0"/>
            <a:r>
              <a:rPr lang="en-US" altLang="ja" dirty="0">
                <a:solidFill>
                  <a:schemeClr val="tx1"/>
                </a:solidFill>
                <a:latin typeface="+mn-lt"/>
              </a:rPr>
              <a:t>(</a:t>
            </a:r>
            <a:r>
              <a:rPr lang="ja-JP" altLang="en-US" dirty="0">
                <a:solidFill>
                  <a:schemeClr val="tx1"/>
                </a:solidFill>
                <a:latin typeface="+mn-lt"/>
              </a:rPr>
              <a:t>出所</a:t>
            </a:r>
            <a:r>
              <a:rPr lang="en-US" altLang="ja" dirty="0">
                <a:solidFill>
                  <a:schemeClr val="tx1"/>
                </a:solidFill>
                <a:latin typeface="+mn-lt"/>
              </a:rPr>
              <a:t>) </a:t>
            </a:r>
            <a:r>
              <a:rPr lang="ja" dirty="0">
                <a:solidFill>
                  <a:schemeClr val="tx1"/>
                </a:solidFill>
                <a:latin typeface="+mn-lt"/>
              </a:rPr>
              <a:t>HSTP</a:t>
            </a:r>
          </a:p>
        </p:txBody>
      </p:sp>
    </p:spTree>
    <p:extLst>
      <p:ext uri="{BB962C8B-B14F-4D97-AF65-F5344CB8AC3E}">
        <p14:creationId xmlns:p14="http://schemas.microsoft.com/office/powerpoint/2010/main" val="7599657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サウジアラビア／</a:t>
            </a:r>
            <a:r>
              <a:rPr lang="en-US" altLang="ja-JP" dirty="0"/>
              <a:t>G20</a:t>
            </a:r>
            <a:r>
              <a:rPr lang="ja-JP" altLang="en-US" dirty="0" err="1"/>
              <a:t>での</a:t>
            </a:r>
            <a:r>
              <a:rPr lang="ja-JP" altLang="en-US" dirty="0"/>
              <a:t>定量データ比較</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死亡要因</a:t>
            </a:r>
          </a:p>
        </p:txBody>
      </p:sp>
      <p:sp>
        <p:nvSpPr>
          <p:cNvPr id="31" name="テキスト ボックス 30"/>
          <p:cNvSpPr txBox="1"/>
          <p:nvPr/>
        </p:nvSpPr>
        <p:spPr>
          <a:xfrm>
            <a:off x="200472" y="6669360"/>
            <a:ext cx="5616624" cy="144016"/>
          </a:xfrm>
          <a:prstGeom prst="rect">
            <a:avLst/>
          </a:prstGeom>
          <a:noFill/>
        </p:spPr>
        <p:txBody>
          <a:bodyPr wrap="square" lIns="0" tIns="0" rIns="0" bIns="0" rtlCol="0">
            <a:noAutofit/>
          </a:bodyPr>
          <a:lstStyle/>
          <a:p>
            <a:pPr>
              <a:spcAft>
                <a:spcPts val="100"/>
              </a:spcAft>
            </a:pPr>
            <a:r>
              <a:rPr lang="ja-JP" altLang="en-US" sz="800" dirty="0">
                <a:solidFill>
                  <a:srgbClr val="000000"/>
                </a:solidFill>
                <a:cs typeface="Arial" panose="020B0604020202020204" pitchFamily="34" charset="0"/>
              </a:rPr>
              <a:t>（出所） </a:t>
            </a:r>
            <a:r>
              <a:rPr lang="en-US" altLang="ja-JP" sz="800" dirty="0">
                <a:solidFill>
                  <a:srgbClr val="000000"/>
                </a:solidFill>
                <a:cs typeface="Arial" panose="020B0604020202020204" pitchFamily="34" charset="0"/>
              </a:rPr>
              <a:t>Institute of Health Metrics and Evaluation(IHME) </a:t>
            </a:r>
            <a:r>
              <a:rPr lang="ja-JP" altLang="en-US" sz="800" dirty="0">
                <a:solidFill>
                  <a:srgbClr val="000000"/>
                </a:solidFill>
                <a:cs typeface="Arial" panose="020B0604020202020204" pitchFamily="34" charset="0"/>
              </a:rPr>
              <a:t>「</a:t>
            </a:r>
            <a:r>
              <a:rPr lang="en-US" altLang="ja-JP" sz="800" dirty="0">
                <a:solidFill>
                  <a:srgbClr val="000000"/>
                </a:solidFill>
                <a:cs typeface="Arial" panose="020B0604020202020204" pitchFamily="34" charset="0"/>
              </a:rPr>
              <a:t>Global Burden of Disease Study 2015 </a:t>
            </a:r>
            <a:r>
              <a:rPr lang="ja-JP" altLang="en-US" sz="800" dirty="0">
                <a:solidFill>
                  <a:srgbClr val="000000"/>
                </a:solidFill>
                <a:cs typeface="Arial" panose="020B0604020202020204" pitchFamily="34" charset="0"/>
              </a:rPr>
              <a:t>」</a:t>
            </a:r>
          </a:p>
        </p:txBody>
      </p:sp>
      <p:sp>
        <p:nvSpPr>
          <p:cNvPr id="32" name="テキスト ボックス 31"/>
          <p:cNvSpPr txBox="1"/>
          <p:nvPr/>
        </p:nvSpPr>
        <p:spPr>
          <a:xfrm>
            <a:off x="1136650" y="6165304"/>
            <a:ext cx="8568876" cy="215444"/>
          </a:xfrm>
          <a:prstGeom prst="rect">
            <a:avLst/>
          </a:prstGeom>
          <a:noFill/>
        </p:spPr>
        <p:txBody>
          <a:bodyPr wrap="square" lIns="0" rIns="0" rtlCol="0">
            <a:spAutoFit/>
          </a:bodyPr>
          <a:lstStyle/>
          <a:p>
            <a:pPr marL="198438" indent="-198438" algn="just"/>
            <a:r>
              <a:rPr lang="en-US" altLang="ja-JP" sz="800" dirty="0">
                <a:latin typeface="Arial" panose="020B0604020202020204" pitchFamily="34" charset="0"/>
                <a:ea typeface="ＭＳ Ｐゴシック" panose="020B0600070205080204" pitchFamily="50" charset="-128"/>
                <a:cs typeface="Arial" panose="020B0604020202020204" pitchFamily="34" charset="0"/>
              </a:rPr>
              <a:t>※	2015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年時点のデータ。</a:t>
            </a:r>
          </a:p>
        </p:txBody>
      </p:sp>
      <p:graphicFrame>
        <p:nvGraphicFramePr>
          <p:cNvPr id="4" name="表 3"/>
          <p:cNvGraphicFramePr>
            <a:graphicFrameLocks noGrp="1"/>
          </p:cNvGraphicFramePr>
          <p:nvPr>
            <p:extLst>
              <p:ext uri="{D42A27DB-BD31-4B8C-83A1-F6EECF244321}">
                <p14:modId xmlns:p14="http://schemas.microsoft.com/office/powerpoint/2010/main" val="1462217959"/>
              </p:ext>
            </p:extLst>
          </p:nvPr>
        </p:nvGraphicFramePr>
        <p:xfrm>
          <a:off x="1136651" y="1261322"/>
          <a:ext cx="7632700" cy="4789291"/>
        </p:xfrm>
        <a:graphic>
          <a:graphicData uri="http://schemas.openxmlformats.org/drawingml/2006/table">
            <a:tbl>
              <a:tblPr>
                <a:tableStyleId>{5C22544A-7EE6-4342-B048-85BDC9FD1C3A}</a:tableStyleId>
              </a:tblPr>
              <a:tblGrid>
                <a:gridCol w="2528479">
                  <a:extLst>
                    <a:ext uri="{9D8B030D-6E8A-4147-A177-3AD203B41FA5}">
                      <a16:colId xmlns:a16="http://schemas.microsoft.com/office/drawing/2014/main" val="20000"/>
                    </a:ext>
                  </a:extLst>
                </a:gridCol>
                <a:gridCol w="1701407">
                  <a:extLst>
                    <a:ext uri="{9D8B030D-6E8A-4147-A177-3AD203B41FA5}">
                      <a16:colId xmlns:a16="http://schemas.microsoft.com/office/drawing/2014/main" val="20001"/>
                    </a:ext>
                  </a:extLst>
                </a:gridCol>
                <a:gridCol w="1701407">
                  <a:extLst>
                    <a:ext uri="{9D8B030D-6E8A-4147-A177-3AD203B41FA5}">
                      <a16:colId xmlns:a16="http://schemas.microsoft.com/office/drawing/2014/main" val="20002"/>
                    </a:ext>
                  </a:extLst>
                </a:gridCol>
                <a:gridCol w="1701407">
                  <a:extLst>
                    <a:ext uri="{9D8B030D-6E8A-4147-A177-3AD203B41FA5}">
                      <a16:colId xmlns:a16="http://schemas.microsoft.com/office/drawing/2014/main" val="20003"/>
                    </a:ext>
                  </a:extLst>
                </a:gridCol>
              </a:tblGrid>
              <a:tr h="583502">
                <a:tc row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国名</a:t>
                      </a:r>
                    </a:p>
                  </a:txBody>
                  <a:tcPr marL="36000" marR="36000" marT="0" marB="0" anchor="ctr">
                    <a:solidFill>
                      <a:srgbClr val="3D6AA7"/>
                    </a:solidFill>
                  </a:tcPr>
                </a:tc>
                <a:tc gridSpan="3">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死亡要因（</a:t>
                      </a:r>
                      <a:r>
                        <a:rPr kumimoji="1" lang="en-US" altLang="ja-JP"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a:t>
                      </a: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a:t>
                      </a:r>
                    </a:p>
                  </a:txBody>
                  <a:tcPr marL="36000" marR="36000" marT="0" marB="0" anchor="ctr">
                    <a:solidFill>
                      <a:srgbClr val="3D6AA7"/>
                    </a:solid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endParaRPr>
                    </a:p>
                  </a:txBody>
                  <a:tcPr marL="36000" marR="36000" marT="0" marB="0" anchor="ct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endParaRPr>
                    </a:p>
                  </a:txBody>
                  <a:tcPr marL="36000" marR="36000" marT="0" marB="0" anchor="ctr"/>
                </a:tc>
                <a:extLst>
                  <a:ext uri="{0D108BD9-81ED-4DB2-BD59-A6C34878D82A}">
                    <a16:rowId xmlns:a16="http://schemas.microsoft.com/office/drawing/2014/main" val="10000"/>
                  </a:ext>
                </a:extLst>
              </a:tr>
              <a:tr h="484645">
                <a:tc vMerge="1">
                  <a:txBody>
                    <a:bodyPr/>
                    <a:lstStyle/>
                    <a:p>
                      <a:pPr algn="l" fontAlgn="ctr"/>
                      <a:endParaRPr lang="ja-JP" altLang="en-US"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非感染性疾患</a:t>
                      </a:r>
                    </a:p>
                  </a:txBody>
                  <a:tcPr marL="36000" marR="36000" marT="0" marB="0" anchor="c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感染症</a:t>
                      </a:r>
                    </a:p>
                  </a:txBody>
                  <a:tcPr marL="36000" marR="36000" marT="0" marB="0" anchor="c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事故等</a:t>
                      </a:r>
                    </a:p>
                  </a:txBody>
                  <a:tcPr marL="36000" marR="36000" marT="0" marB="0" anchor="ctr">
                    <a:solidFill>
                      <a:srgbClr val="3D6AA7"/>
                    </a:solidFill>
                  </a:tcPr>
                </a:tc>
                <a:extLst>
                  <a:ext uri="{0D108BD9-81ED-4DB2-BD59-A6C34878D82A}">
                    <a16:rowId xmlns:a16="http://schemas.microsoft.com/office/drawing/2014/main" val="10001"/>
                  </a:ext>
                </a:extLst>
              </a:tr>
              <a:tr h="161548">
                <a:tc>
                  <a:txBody>
                    <a:bodyPr/>
                    <a:lstStyle/>
                    <a:p>
                      <a:pPr algn="l" fontAlgn="ctr"/>
                      <a:r>
                        <a:rPr lang="ja-JP" altLang="en-US" sz="1200" u="none" strike="noStrike" dirty="0">
                          <a:effectLst/>
                        </a:rPr>
                        <a:t>イタリア</a:t>
                      </a:r>
                      <a:endParaRPr lang="ja-JP" altLang="en-US"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200" u="none" strike="noStrike" dirty="0">
                          <a:effectLst/>
                        </a:rPr>
                        <a:t>93.0%</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2.9%</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4.1%</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161548">
                <a:tc>
                  <a:txBody>
                    <a:bodyPr/>
                    <a:lstStyle/>
                    <a:p>
                      <a:pPr algn="l" fontAlgn="ctr"/>
                      <a:r>
                        <a:rPr lang="ja-JP" altLang="en-US" sz="1200" u="none" strike="noStrike">
                          <a:effectLst/>
                        </a:rPr>
                        <a:t>ドイツ</a:t>
                      </a:r>
                      <a:endParaRPr lang="ja-JP" altLang="en-US"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200" u="none" strike="noStrike">
                          <a:effectLst/>
                        </a:rPr>
                        <a:t>91.8%</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4.2%</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4.0%</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161548">
                <a:tc>
                  <a:txBody>
                    <a:bodyPr/>
                    <a:lstStyle/>
                    <a:p>
                      <a:pPr algn="l" fontAlgn="ctr"/>
                      <a:r>
                        <a:rPr lang="ja-JP" altLang="en-US" sz="1200" u="none" strike="noStrike">
                          <a:effectLst/>
                        </a:rPr>
                        <a:t>オーストラリア</a:t>
                      </a:r>
                      <a:endParaRPr lang="ja-JP" altLang="en-US"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200" u="none" strike="noStrike">
                          <a:effectLst/>
                        </a:rPr>
                        <a:t>90.9%</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3.6%</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5.5%</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161548">
                <a:tc>
                  <a:txBody>
                    <a:bodyPr/>
                    <a:lstStyle/>
                    <a:p>
                      <a:pPr algn="l" fontAlgn="ctr"/>
                      <a:r>
                        <a:rPr lang="ja-JP" altLang="en-US" sz="1200" u="none" strike="noStrike">
                          <a:effectLst/>
                        </a:rPr>
                        <a:t>カナダ</a:t>
                      </a:r>
                      <a:endParaRPr lang="ja-JP" altLang="en-US"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200" u="none" strike="noStrike">
                          <a:effectLst/>
                        </a:rPr>
                        <a:t>89.9%</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4.4%</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5.7%</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161548">
                <a:tc>
                  <a:txBody>
                    <a:bodyPr/>
                    <a:lstStyle/>
                    <a:p>
                      <a:pPr algn="l" fontAlgn="ctr"/>
                      <a:r>
                        <a:rPr lang="ja-JP" altLang="en-US" sz="1200" u="none" strike="noStrike">
                          <a:effectLst/>
                        </a:rPr>
                        <a:t>イギリス</a:t>
                      </a:r>
                      <a:endParaRPr lang="ja-JP" altLang="en-US"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200" u="none" strike="noStrike">
                          <a:effectLst/>
                        </a:rPr>
                        <a:t>89.2%</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rPr>
                        <a:t>7.5%</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3.3%</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161548">
                <a:tc>
                  <a:txBody>
                    <a:bodyPr/>
                    <a:lstStyle/>
                    <a:p>
                      <a:pPr algn="l" fontAlgn="ctr"/>
                      <a:r>
                        <a:rPr lang="ja-JP" altLang="en-US" sz="1200" u="none" strike="noStrike">
                          <a:effectLst/>
                        </a:rPr>
                        <a:t>アメリカ合衆国</a:t>
                      </a:r>
                      <a:endParaRPr lang="ja-JP" altLang="en-US"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200" u="none" strike="noStrike">
                          <a:effectLst/>
                        </a:rPr>
                        <a:t>88.8%</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rPr>
                        <a:t>4.8%</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6.4%</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161548">
                <a:tc>
                  <a:txBody>
                    <a:bodyPr/>
                    <a:lstStyle/>
                    <a:p>
                      <a:pPr algn="l" fontAlgn="ctr"/>
                      <a:r>
                        <a:rPr lang="ja-JP" altLang="en-US" sz="1200" u="none" strike="noStrike">
                          <a:effectLst/>
                        </a:rPr>
                        <a:t>中国</a:t>
                      </a:r>
                      <a:endParaRPr lang="ja-JP" altLang="en-US"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200" u="none" strike="noStrike">
                          <a:effectLst/>
                        </a:rPr>
                        <a:t>87.2%</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rPr>
                        <a:t>4.5%</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8.2%</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161548">
                <a:tc>
                  <a:txBody>
                    <a:bodyPr/>
                    <a:lstStyle/>
                    <a:p>
                      <a:pPr algn="l" fontAlgn="ctr"/>
                      <a:r>
                        <a:rPr lang="ja-JP" altLang="en-US" sz="1200" u="none" strike="noStrike">
                          <a:effectLst/>
                        </a:rPr>
                        <a:t>ロシア</a:t>
                      </a:r>
                      <a:endParaRPr lang="ja-JP" altLang="en-US"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200" u="none" strike="noStrike">
                          <a:effectLst/>
                        </a:rPr>
                        <a:t>87.1%</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rPr>
                        <a:t>4.0%</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8.9%</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161548">
                <a:tc>
                  <a:txBody>
                    <a:bodyPr/>
                    <a:lstStyle/>
                    <a:p>
                      <a:pPr algn="l" fontAlgn="ctr"/>
                      <a:r>
                        <a:rPr lang="ja-JP" altLang="en-US" sz="1200" u="none" strike="noStrike">
                          <a:effectLst/>
                        </a:rPr>
                        <a:t>トルコ</a:t>
                      </a:r>
                      <a:endParaRPr lang="ja-JP" altLang="en-US"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200" u="none" strike="noStrike">
                          <a:effectLst/>
                        </a:rPr>
                        <a:t>86.7%</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rPr>
                        <a:t>6.7%</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6.6%</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161548">
                <a:tc>
                  <a:txBody>
                    <a:bodyPr/>
                    <a:lstStyle/>
                    <a:p>
                      <a:pPr algn="l" fontAlgn="ctr"/>
                      <a:r>
                        <a:rPr lang="ja-JP" altLang="en-US" sz="1200" u="none" strike="noStrike">
                          <a:effectLst/>
                        </a:rPr>
                        <a:t>フランス</a:t>
                      </a:r>
                      <a:endParaRPr lang="ja-JP" altLang="en-US"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200" u="none" strike="noStrike">
                          <a:effectLst/>
                        </a:rPr>
                        <a:t>86.5%</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rPr>
                        <a:t>5.7%</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rPr>
                        <a:t>7.8%</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1"/>
                  </a:ext>
                </a:extLst>
              </a:tr>
              <a:tr h="161548">
                <a:tc>
                  <a:txBody>
                    <a:bodyPr/>
                    <a:lstStyle/>
                    <a:p>
                      <a:pPr algn="l" fontAlgn="ctr"/>
                      <a:r>
                        <a:rPr lang="ja-JP" altLang="en-US" sz="1200" u="none" strike="noStrike">
                          <a:effectLst/>
                        </a:rPr>
                        <a:t>韓国</a:t>
                      </a:r>
                      <a:endParaRPr lang="ja-JP" altLang="en-US"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200" u="none" strike="noStrike">
                          <a:effectLst/>
                        </a:rPr>
                        <a:t>82.6%</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6.0%</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rPr>
                        <a:t>11.4%</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2"/>
                  </a:ext>
                </a:extLst>
              </a:tr>
              <a:tr h="161548">
                <a:tc>
                  <a:txBody>
                    <a:bodyPr/>
                    <a:lstStyle/>
                    <a:p>
                      <a:pPr algn="l" fontAlgn="ctr"/>
                      <a:r>
                        <a:rPr lang="ja-JP" altLang="en-US" sz="1200" u="none" strike="noStrike">
                          <a:effectLst/>
                        </a:rPr>
                        <a:t>日本</a:t>
                      </a:r>
                      <a:endParaRPr lang="ja-JP" altLang="en-US"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200" u="none" strike="noStrike">
                          <a:effectLst/>
                        </a:rPr>
                        <a:t>82.0%</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12.2%</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rPr>
                        <a:t>5.8%</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3"/>
                  </a:ext>
                </a:extLst>
              </a:tr>
              <a:tr h="161548">
                <a:tc>
                  <a:txBody>
                    <a:bodyPr/>
                    <a:lstStyle/>
                    <a:p>
                      <a:pPr algn="l" fontAlgn="ctr"/>
                      <a:r>
                        <a:rPr lang="ja-JP" altLang="en-US" sz="1200" u="none" strike="noStrike">
                          <a:effectLst/>
                        </a:rPr>
                        <a:t>アルゼンチン</a:t>
                      </a:r>
                      <a:endParaRPr lang="ja-JP" altLang="en-US"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200" u="none" strike="noStrike">
                          <a:effectLst/>
                        </a:rPr>
                        <a:t>81.1%</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12.2%</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rPr>
                        <a:t>6.7%</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4"/>
                  </a:ext>
                </a:extLst>
              </a:tr>
              <a:tr h="161548">
                <a:tc>
                  <a:txBody>
                    <a:bodyPr/>
                    <a:lstStyle/>
                    <a:p>
                      <a:pPr algn="l" fontAlgn="ctr"/>
                      <a:r>
                        <a:rPr lang="ja-JP" altLang="en-US" sz="1200" u="none" strike="noStrike">
                          <a:effectLst/>
                        </a:rPr>
                        <a:t>メキシコ</a:t>
                      </a:r>
                      <a:endParaRPr lang="ja-JP" altLang="en-US"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200" u="none" strike="noStrike">
                          <a:effectLst/>
                        </a:rPr>
                        <a:t>79.7%</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9.8%</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rPr>
                        <a:t>10.5%</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5"/>
                  </a:ext>
                </a:extLst>
              </a:tr>
              <a:tr h="161548">
                <a:tc>
                  <a:txBody>
                    <a:bodyPr/>
                    <a:lstStyle/>
                    <a:p>
                      <a:pPr algn="l" fontAlgn="ctr"/>
                      <a:r>
                        <a:rPr lang="ja-JP" altLang="en-US" sz="1200" u="none" strike="noStrike">
                          <a:effectLst/>
                        </a:rPr>
                        <a:t>ブラジル</a:t>
                      </a:r>
                      <a:endParaRPr lang="ja-JP" altLang="en-US"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200" u="none" strike="noStrike">
                          <a:effectLst/>
                        </a:rPr>
                        <a:t>75.8%</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11.8%</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rPr>
                        <a:t>12.4%</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6"/>
                  </a:ext>
                </a:extLst>
              </a:tr>
              <a:tr h="306092">
                <a:tc>
                  <a:txBody>
                    <a:bodyPr/>
                    <a:lstStyle/>
                    <a:p>
                      <a:pPr algn="l" fontAlgn="ctr"/>
                      <a:r>
                        <a:rPr lang="ja-JP" altLang="en-US" sz="1200" u="none" strike="noStrike">
                          <a:effectLst/>
                        </a:rPr>
                        <a:t>インドネシア</a:t>
                      </a:r>
                      <a:endParaRPr lang="ja-JP" altLang="en-US"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200" u="none" strike="noStrike">
                          <a:effectLst/>
                        </a:rPr>
                        <a:t>71.5%</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22.0%</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rPr>
                        <a:t>6.5%</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7"/>
                  </a:ext>
                </a:extLst>
              </a:tr>
              <a:tr h="161548">
                <a:tc>
                  <a:txBody>
                    <a:bodyPr/>
                    <a:lstStyle/>
                    <a:p>
                      <a:pPr algn="l" fontAlgn="ctr"/>
                      <a:r>
                        <a:rPr lang="ja-JP" altLang="en-US" sz="1200" b="1" u="none" strike="noStrike" dirty="0">
                          <a:effectLst/>
                        </a:rPr>
                        <a:t>サウジアラビア</a:t>
                      </a:r>
                      <a:endParaRPr lang="ja-JP" altLang="en-US" sz="1200" b="1"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solidFill>
                      <a:schemeClr val="tx2"/>
                    </a:solidFill>
                  </a:tcPr>
                </a:tc>
                <a:tc>
                  <a:txBody>
                    <a:bodyPr/>
                    <a:lstStyle/>
                    <a:p>
                      <a:pPr algn="r" fontAlgn="ctr"/>
                      <a:r>
                        <a:rPr lang="en-US" altLang="ja-JP" sz="1200" b="1" u="none" strike="noStrike" dirty="0">
                          <a:effectLst/>
                        </a:rPr>
                        <a:t>69.4%</a:t>
                      </a:r>
                      <a:endParaRPr lang="en-US" altLang="ja-JP" sz="1200" b="1"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1" u="none" strike="noStrike" dirty="0">
                          <a:effectLst/>
                        </a:rPr>
                        <a:t>12.8%</a:t>
                      </a:r>
                      <a:endParaRPr lang="en-US" altLang="ja-JP" sz="1200" b="1"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1" u="none" strike="noStrike" dirty="0">
                          <a:effectLst/>
                        </a:rPr>
                        <a:t>17.8%</a:t>
                      </a:r>
                      <a:endParaRPr lang="en-US" altLang="ja-JP" sz="1200" b="1"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8"/>
                  </a:ext>
                </a:extLst>
              </a:tr>
              <a:tr h="161548">
                <a:tc>
                  <a:txBody>
                    <a:bodyPr/>
                    <a:lstStyle/>
                    <a:p>
                      <a:pPr algn="l" fontAlgn="ctr"/>
                      <a:r>
                        <a:rPr lang="ja-JP" altLang="en-US" sz="1200" u="none" strike="noStrike">
                          <a:effectLst/>
                        </a:rPr>
                        <a:t>インド</a:t>
                      </a:r>
                      <a:endParaRPr lang="ja-JP" altLang="en-US"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200" u="none" strike="noStrike">
                          <a:effectLst/>
                        </a:rPr>
                        <a:t>61.9%</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rPr>
                        <a:t>28.8%</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rPr>
                        <a:t>9.3%</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9"/>
                  </a:ext>
                </a:extLst>
              </a:tr>
              <a:tr h="306092">
                <a:tc>
                  <a:txBody>
                    <a:bodyPr/>
                    <a:lstStyle/>
                    <a:p>
                      <a:pPr algn="l" fontAlgn="ctr"/>
                      <a:r>
                        <a:rPr lang="ja-JP" altLang="en-US" sz="1200" u="none" strike="noStrike">
                          <a:effectLst/>
                        </a:rPr>
                        <a:t>南アフリカ共和国</a:t>
                      </a:r>
                      <a:endParaRPr lang="ja-JP" altLang="en-US"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200" u="none" strike="noStrike">
                          <a:effectLst/>
                        </a:rPr>
                        <a:t>46.6%</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r" fontAlgn="ctr"/>
                      <a:r>
                        <a:rPr lang="en-US" altLang="ja-JP" sz="1200" u="none" strike="noStrike">
                          <a:effectLst/>
                        </a:rPr>
                        <a:t>43.3%</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r" fontAlgn="ctr"/>
                      <a:r>
                        <a:rPr lang="en-US" altLang="ja-JP" sz="1200" u="none" strike="noStrike" dirty="0">
                          <a:effectLst/>
                        </a:rPr>
                        <a:t>10.1%</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20"/>
                  </a:ext>
                </a:extLst>
              </a:tr>
            </a:tbl>
          </a:graphicData>
        </a:graphic>
      </p:graphicFrame>
    </p:spTree>
    <p:extLst>
      <p:ext uri="{BB962C8B-B14F-4D97-AF65-F5344CB8AC3E}">
        <p14:creationId xmlns:p14="http://schemas.microsoft.com/office/powerpoint/2010/main" val="259241580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6" hidden="1">
            <a:extLst>
              <a:ext uri="{FF2B5EF4-FFF2-40B4-BE49-F238E27FC236}">
                <a16:creationId xmlns:a16="http://schemas.microsoft.com/office/drawing/2014/main" id="{C669C940-56C2-4A46-94D5-4032F259E4A9}"/>
              </a:ext>
            </a:extLst>
          </p:cNvPr>
          <p:cNvGraphicFramePr>
            <a:graphicFrameLocks noChangeAspect="1"/>
          </p:cNvGraphicFramePr>
          <p:nvPr>
            <p:custDataLst>
              <p:tags r:id="rId1"/>
            </p:custDataLst>
            <p:extLst>
              <p:ext uri="{D42A27DB-BD31-4B8C-83A1-F6EECF244321}">
                <p14:modId xmlns:p14="http://schemas.microsoft.com/office/powerpoint/2010/main" val="2742979337"/>
              </p:ext>
            </p:extLst>
          </p:nvPr>
        </p:nvGraphicFramePr>
        <p:xfrm>
          <a:off x="1290" y="644228"/>
          <a:ext cx="1290" cy="1290"/>
        </p:xfrm>
        <a:graphic>
          <a:graphicData uri="http://schemas.openxmlformats.org/presentationml/2006/ole">
            <mc:AlternateContent xmlns:mc="http://schemas.openxmlformats.org/markup-compatibility/2006">
              <mc:Choice xmlns:v="urn:schemas-microsoft-com:vml" Requires="v">
                <p:oleObj name="think-cell Slide" r:id="rId25" imgW="395" imgH="396" progId="TCLayout.ActiveDocument.1">
                  <p:embed/>
                </p:oleObj>
              </mc:Choice>
              <mc:Fallback>
                <p:oleObj name="think-cell Slide" r:id="rId25" imgW="395" imgH="396" progId="TCLayout.ActiveDocument.1">
                  <p:embed/>
                  <p:pic>
                    <p:nvPicPr>
                      <p:cNvPr id="6" name="Object 6" hidden="1">
                        <a:extLst>
                          <a:ext uri="{FF2B5EF4-FFF2-40B4-BE49-F238E27FC236}">
                            <a16:creationId xmlns:a16="http://schemas.microsoft.com/office/drawing/2014/main" id="{C669C940-56C2-4A46-94D5-4032F259E4A9}"/>
                          </a:ext>
                        </a:extLst>
                      </p:cNvPr>
                      <p:cNvPicPr/>
                      <p:nvPr/>
                    </p:nvPicPr>
                    <p:blipFill>
                      <a:blip r:embed="rId26"/>
                      <a:stretch>
                        <a:fillRect/>
                      </a:stretch>
                    </p:blipFill>
                    <p:spPr>
                      <a:xfrm>
                        <a:off x="1290" y="644228"/>
                        <a:ext cx="1290" cy="1290"/>
                      </a:xfrm>
                      <a:prstGeom prst="rect">
                        <a:avLst/>
                      </a:prstGeom>
                    </p:spPr>
                  </p:pic>
                </p:oleObj>
              </mc:Fallback>
            </mc:AlternateContent>
          </a:graphicData>
        </a:graphic>
      </p:graphicFrame>
      <p:sp>
        <p:nvSpPr>
          <p:cNvPr id="2" name="2. Slide Title">
            <a:extLst>
              <a:ext uri="{FF2B5EF4-FFF2-40B4-BE49-F238E27FC236}">
                <a16:creationId xmlns:a16="http://schemas.microsoft.com/office/drawing/2014/main" id="{FAD7E0DB-EEFD-4741-B5A0-0CA929C0C11C}"/>
              </a:ext>
            </a:extLst>
          </p:cNvPr>
          <p:cNvSpPr>
            <a:spLocks noGrp="1"/>
          </p:cNvSpPr>
          <p:nvPr>
            <p:ph type="title"/>
            <p:custDataLst>
              <p:tags r:id="rId2"/>
            </p:custDataLst>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rtlCol="0" anchor="b" anchorCtr="0">
            <a:spAutoFit/>
          </a:bodyPr>
          <a:lstStyle/>
          <a:p>
            <a:r>
              <a:rPr lang="ja-JP" altLang="en-US" dirty="0"/>
              <a:t>サウジアラビア／政策動向</a:t>
            </a:r>
          </a:p>
        </p:txBody>
      </p:sp>
      <p:sp>
        <p:nvSpPr>
          <p:cNvPr id="3" name="Text Placeholder 2">
            <a:extLst>
              <a:ext uri="{FF2B5EF4-FFF2-40B4-BE49-F238E27FC236}">
                <a16:creationId xmlns:a16="http://schemas.microsoft.com/office/drawing/2014/main" id="{993236B6-DD05-4645-B911-9B46F7DF4FAB}"/>
              </a:ext>
            </a:extLst>
          </p:cNvPr>
          <p:cNvSpPr>
            <a:spLocks noGrp="1"/>
          </p:cNvSpPr>
          <p:nvPr>
            <p:ph type="body" sz="quarter" idx="15"/>
          </p:nvPr>
        </p:nvSpPr>
        <p:spPr/>
        <p:txBody>
          <a:bodyPr/>
          <a:lstStyle/>
          <a:p>
            <a:r>
              <a:rPr lang="ja-JP" altLang="en-US" dirty="0"/>
              <a:t>医療関連政策の将来動向（</a:t>
            </a:r>
            <a:r>
              <a:rPr lang="en-US" altLang="ja-JP" dirty="0"/>
              <a:t>3/6</a:t>
            </a:r>
            <a:r>
              <a:rPr lang="ja-JP" altLang="en-US" dirty="0"/>
              <a:t>）</a:t>
            </a:r>
          </a:p>
        </p:txBody>
      </p:sp>
      <p:sp>
        <p:nvSpPr>
          <p:cNvPr id="94" name="TextBox 93">
            <a:extLst>
              <a:ext uri="{FF2B5EF4-FFF2-40B4-BE49-F238E27FC236}">
                <a16:creationId xmlns:a16="http://schemas.microsoft.com/office/drawing/2014/main" id="{68B4C2EA-5EC2-4307-B373-C83906F6B8AA}"/>
              </a:ext>
            </a:extLst>
          </p:cNvPr>
          <p:cNvSpPr txBox="1">
            <a:spLocks/>
          </p:cNvSpPr>
          <p:nvPr>
            <p:custDataLst>
              <p:tags r:id="rId3"/>
            </p:custDataLst>
          </p:nvPr>
        </p:nvSpPr>
        <p:spPr>
          <a:xfrm>
            <a:off x="1028222" y="2018496"/>
            <a:ext cx="3667868" cy="90524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rgbClr val="007A3C"/>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rgbClr val="007A3C"/>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rgbClr val="007A3C"/>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rgbClr val="007A3C"/>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nSpc>
                <a:spcPct val="90000"/>
              </a:lnSpc>
              <a:spcBef>
                <a:spcPts val="0"/>
              </a:spcBef>
              <a:spcAft>
                <a:spcPts val="0"/>
              </a:spcAft>
            </a:pPr>
            <a:r>
              <a:rPr lang="ja" altLang="en-US" sz="1300" b="1" dirty="0">
                <a:latin typeface="Sakkal Majalla" panose="02000000000000000000" pitchFamily="2" charset="-78"/>
                <a:sym typeface="Sakkal Majalla" panose="02000000000000000000" pitchFamily="2" charset="-78"/>
              </a:rPr>
              <a:t>ヘルスセキュリティ</a:t>
            </a:r>
          </a:p>
          <a:p>
            <a:pPr>
              <a:lnSpc>
                <a:spcPct val="90000"/>
              </a:lnSpc>
              <a:spcBef>
                <a:spcPts val="0"/>
              </a:spcBef>
              <a:spcAft>
                <a:spcPts val="0"/>
              </a:spcAft>
            </a:pPr>
            <a:r>
              <a:rPr lang="ja" altLang="en-US" sz="1300" dirty="0">
                <a:solidFill>
                  <a:srgbClr val="000000"/>
                </a:solidFill>
                <a:latin typeface="Sakkal Majalla" panose="02000000000000000000" pitchFamily="2" charset="-78"/>
                <a:sym typeface="Sakkal Majalla" panose="02000000000000000000" pitchFamily="2" charset="-78"/>
              </a:rPr>
              <a:t>ヘルスセキュリティに関する国としてのアプローチを策定し、健康に影響を及ぼす大規模な突発事態によって発生する健康上、経済上、セキュリティ上のリスクに対処すること</a:t>
            </a:r>
            <a:r>
              <a:rPr lang="ja-JP" altLang="en-US" sz="1300" dirty="0">
                <a:solidFill>
                  <a:srgbClr val="000000"/>
                </a:solidFill>
                <a:latin typeface="Sakkal Majalla" panose="02000000000000000000" pitchFamily="2" charset="-78"/>
                <a:sym typeface="Sakkal Majalla" panose="02000000000000000000" pitchFamily="2" charset="-78"/>
              </a:rPr>
              <a:t>。</a:t>
            </a:r>
            <a:endParaRPr lang="ja" altLang="en-US" sz="1300" dirty="0">
              <a:solidFill>
                <a:srgbClr val="000000"/>
              </a:solidFill>
              <a:latin typeface="Sakkal Majalla" panose="02000000000000000000" pitchFamily="2" charset="-78"/>
              <a:sym typeface="Sakkal Majalla" panose="02000000000000000000" pitchFamily="2" charset="-78"/>
            </a:endParaRPr>
          </a:p>
        </p:txBody>
      </p:sp>
      <p:sp>
        <p:nvSpPr>
          <p:cNvPr id="104" name="TextBox 103">
            <a:extLst>
              <a:ext uri="{FF2B5EF4-FFF2-40B4-BE49-F238E27FC236}">
                <a16:creationId xmlns:a16="http://schemas.microsoft.com/office/drawing/2014/main" id="{95A8D1E2-C5CE-40A6-ACDC-17C21620C549}"/>
              </a:ext>
            </a:extLst>
          </p:cNvPr>
          <p:cNvSpPr txBox="1">
            <a:spLocks/>
          </p:cNvSpPr>
          <p:nvPr>
            <p:custDataLst>
              <p:tags r:id="rId4"/>
            </p:custDataLst>
          </p:nvPr>
        </p:nvSpPr>
        <p:spPr>
          <a:xfrm>
            <a:off x="6115050" y="2018496"/>
            <a:ext cx="3578451" cy="90524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rgbClr val="007A3C"/>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rgbClr val="007A3C"/>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rgbClr val="007A3C"/>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rgbClr val="007A3C"/>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nSpc>
                <a:spcPct val="90000"/>
              </a:lnSpc>
              <a:spcBef>
                <a:spcPts val="0"/>
              </a:spcBef>
              <a:spcAft>
                <a:spcPts val="0"/>
              </a:spcAft>
            </a:pPr>
            <a:r>
              <a:rPr lang="ja" altLang="en-US" sz="1300" b="1" dirty="0">
                <a:latin typeface="Sakkal Majalla" panose="02000000000000000000" pitchFamily="2" charset="-78"/>
                <a:sym typeface="Sakkal Majalla" panose="02000000000000000000" pitchFamily="2" charset="-78"/>
              </a:rPr>
              <a:t>医療従事者</a:t>
            </a:r>
          </a:p>
          <a:p>
            <a:pPr>
              <a:lnSpc>
                <a:spcPct val="90000"/>
              </a:lnSpc>
              <a:spcBef>
                <a:spcPts val="0"/>
              </a:spcBef>
              <a:spcAft>
                <a:spcPts val="0"/>
              </a:spcAft>
            </a:pPr>
            <a:r>
              <a:rPr lang="ja" altLang="en-US" sz="1300" dirty="0">
                <a:solidFill>
                  <a:srgbClr val="000000"/>
                </a:solidFill>
                <a:latin typeface="Sakkal Majalla" panose="02000000000000000000" pitchFamily="2" charset="-78"/>
                <a:sym typeface="Sakkal Majalla" panose="02000000000000000000" pitchFamily="2" charset="-78"/>
              </a:rPr>
              <a:t>サウジの医療システム変革と国民の健康ニーズの変化と軌を一にする人員育成計画の策定、教育、許認可を通じ、国としてスキルを備えた人材を持続的かつ十分に育成すること</a:t>
            </a:r>
            <a:r>
              <a:rPr lang="ja-JP" altLang="en-US" sz="1300" dirty="0">
                <a:solidFill>
                  <a:srgbClr val="000000"/>
                </a:solidFill>
                <a:latin typeface="Sakkal Majalla" panose="02000000000000000000" pitchFamily="2" charset="-78"/>
                <a:sym typeface="Sakkal Majalla" panose="02000000000000000000" pitchFamily="2" charset="-78"/>
              </a:rPr>
              <a:t>。</a:t>
            </a:r>
            <a:endParaRPr lang="ja" altLang="en-US" sz="1300" dirty="0">
              <a:solidFill>
                <a:srgbClr val="000000"/>
              </a:solidFill>
              <a:latin typeface="Sakkal Majalla" panose="02000000000000000000" pitchFamily="2" charset="-78"/>
              <a:sym typeface="Sakkal Majalla" panose="02000000000000000000" pitchFamily="2" charset="-78"/>
            </a:endParaRPr>
          </a:p>
        </p:txBody>
      </p:sp>
      <p:grpSp>
        <p:nvGrpSpPr>
          <p:cNvPr id="122" name="CustomIcon">
            <a:extLst>
              <a:ext uri="{FF2B5EF4-FFF2-40B4-BE49-F238E27FC236}">
                <a16:creationId xmlns:a16="http://schemas.microsoft.com/office/drawing/2014/main" id="{8F3FFD34-FD60-4E4A-A3AB-F1A4AFC0360C}"/>
              </a:ext>
            </a:extLst>
          </p:cNvPr>
          <p:cNvGrpSpPr>
            <a:grpSpLocks noChangeAspect="1"/>
          </p:cNvGrpSpPr>
          <p:nvPr>
            <p:custDataLst>
              <p:tags r:id="rId5"/>
            </p:custDataLst>
          </p:nvPr>
        </p:nvGrpSpPr>
        <p:grpSpPr>
          <a:xfrm>
            <a:off x="471007" y="2018496"/>
            <a:ext cx="504000" cy="504000"/>
            <a:chOff x="-205105" y="-205105"/>
            <a:chExt cx="1019810" cy="1019810"/>
          </a:xfrm>
        </p:grpSpPr>
        <p:sp>
          <p:nvSpPr>
            <p:cNvPr id="119" name="Oval 118">
              <a:extLst>
                <a:ext uri="{FF2B5EF4-FFF2-40B4-BE49-F238E27FC236}">
                  <a16:creationId xmlns:a16="http://schemas.microsoft.com/office/drawing/2014/main" id="{265A9932-89AA-405C-9DEE-77FDF5AAEC17}"/>
                </a:ext>
              </a:extLst>
            </p:cNvPr>
            <p:cNvSpPr>
              <a:spLocks noChangeAspect="1"/>
            </p:cNvSpPr>
            <p:nvPr/>
          </p:nvSpPr>
          <p:spPr>
            <a:xfrm>
              <a:off x="-205105" y="-205105"/>
              <a:ext cx="1019810" cy="1019810"/>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spcBef>
                  <a:spcPts val="244"/>
                </a:spcBef>
                <a:spcAft>
                  <a:spcPts val="244"/>
                </a:spcAft>
              </a:pPr>
              <a:endParaRPr lang="en-US" sz="1300" dirty="0" err="1">
                <a:solidFill>
                  <a:schemeClr val="bg1"/>
                </a:solidFill>
              </a:endParaRPr>
            </a:p>
          </p:txBody>
        </p:sp>
        <p:pic>
          <p:nvPicPr>
            <p:cNvPr id="121" name="Graphic 120">
              <a:extLst>
                <a:ext uri="{FF2B5EF4-FFF2-40B4-BE49-F238E27FC236}">
                  <a16:creationId xmlns:a16="http://schemas.microsoft.com/office/drawing/2014/main" id="{0B4F2D7B-8FA2-4D08-98CE-C5B247A32DFE}"/>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0" y="0"/>
              <a:ext cx="609600" cy="609600"/>
            </a:xfrm>
            <a:prstGeom prst="rect">
              <a:avLst/>
            </a:prstGeom>
          </p:spPr>
        </p:pic>
      </p:grpSp>
      <p:grpSp>
        <p:nvGrpSpPr>
          <p:cNvPr id="142" name="CustomIcon">
            <a:extLst>
              <a:ext uri="{FF2B5EF4-FFF2-40B4-BE49-F238E27FC236}">
                <a16:creationId xmlns:a16="http://schemas.microsoft.com/office/drawing/2014/main" id="{0AB2A69E-3E80-4973-8542-6DFCD778A817}"/>
              </a:ext>
            </a:extLst>
          </p:cNvPr>
          <p:cNvGrpSpPr>
            <a:grpSpLocks noChangeAspect="1"/>
          </p:cNvGrpSpPr>
          <p:nvPr>
            <p:custDataLst>
              <p:tags r:id="rId6"/>
            </p:custDataLst>
          </p:nvPr>
        </p:nvGrpSpPr>
        <p:grpSpPr>
          <a:xfrm>
            <a:off x="5537906" y="2018496"/>
            <a:ext cx="504000" cy="504000"/>
            <a:chOff x="-205105" y="-205105"/>
            <a:chExt cx="1019810" cy="1019810"/>
          </a:xfrm>
        </p:grpSpPr>
        <p:sp>
          <p:nvSpPr>
            <p:cNvPr id="139" name="Oval 138">
              <a:extLst>
                <a:ext uri="{FF2B5EF4-FFF2-40B4-BE49-F238E27FC236}">
                  <a16:creationId xmlns:a16="http://schemas.microsoft.com/office/drawing/2014/main" id="{369EF635-7788-4ED0-9823-025B49B42D42}"/>
                </a:ext>
              </a:extLst>
            </p:cNvPr>
            <p:cNvSpPr>
              <a:spLocks noChangeAspect="1"/>
            </p:cNvSpPr>
            <p:nvPr/>
          </p:nvSpPr>
          <p:spPr>
            <a:xfrm>
              <a:off x="-205105" y="-205105"/>
              <a:ext cx="1019810" cy="1019810"/>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spcBef>
                  <a:spcPts val="244"/>
                </a:spcBef>
                <a:spcAft>
                  <a:spcPts val="244"/>
                </a:spcAft>
              </a:pPr>
              <a:endParaRPr lang="en-US" sz="1300" dirty="0" err="1">
                <a:solidFill>
                  <a:schemeClr val="bg1"/>
                </a:solidFill>
              </a:endParaRPr>
            </a:p>
          </p:txBody>
        </p:sp>
        <p:pic>
          <p:nvPicPr>
            <p:cNvPr id="141" name="Graphic 140">
              <a:extLst>
                <a:ext uri="{FF2B5EF4-FFF2-40B4-BE49-F238E27FC236}">
                  <a16:creationId xmlns:a16="http://schemas.microsoft.com/office/drawing/2014/main" id="{7DF13A60-17B7-497E-BAF0-DAF9D6238650}"/>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a:off x="0" y="0"/>
              <a:ext cx="609600" cy="609600"/>
            </a:xfrm>
            <a:prstGeom prst="rect">
              <a:avLst/>
            </a:prstGeom>
          </p:spPr>
        </p:pic>
      </p:grpSp>
      <p:sp>
        <p:nvSpPr>
          <p:cNvPr id="96" name="TextBox 95">
            <a:extLst>
              <a:ext uri="{FF2B5EF4-FFF2-40B4-BE49-F238E27FC236}">
                <a16:creationId xmlns:a16="http://schemas.microsoft.com/office/drawing/2014/main" id="{58A0CE8D-7787-4D98-84F6-7D6992994CCD}"/>
              </a:ext>
            </a:extLst>
          </p:cNvPr>
          <p:cNvSpPr txBox="1">
            <a:spLocks/>
          </p:cNvSpPr>
          <p:nvPr>
            <p:custDataLst>
              <p:tags r:id="rId7"/>
            </p:custDataLst>
          </p:nvPr>
        </p:nvSpPr>
        <p:spPr>
          <a:xfrm>
            <a:off x="1028222" y="3127401"/>
            <a:ext cx="3667868" cy="54514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rgbClr val="007A3C"/>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rgbClr val="007A3C"/>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rgbClr val="007A3C"/>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rgbClr val="007A3C"/>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nSpc>
                <a:spcPct val="90000"/>
              </a:lnSpc>
              <a:spcBef>
                <a:spcPts val="0"/>
              </a:spcBef>
              <a:spcAft>
                <a:spcPts val="0"/>
              </a:spcAft>
            </a:pPr>
            <a:r>
              <a:rPr lang="ja" altLang="en-US" sz="1300" b="1" dirty="0">
                <a:latin typeface="Sakkal Majalla" panose="02000000000000000000" pitchFamily="2" charset="-78"/>
                <a:sym typeface="Sakkal Majalla" panose="02000000000000000000" pitchFamily="2" charset="-78"/>
              </a:rPr>
              <a:t>医療のガバナンスと戦略</a:t>
            </a:r>
          </a:p>
          <a:p>
            <a:pPr>
              <a:lnSpc>
                <a:spcPct val="90000"/>
              </a:lnSpc>
              <a:spcBef>
                <a:spcPts val="0"/>
              </a:spcBef>
              <a:spcAft>
                <a:spcPts val="0"/>
              </a:spcAft>
            </a:pPr>
            <a:r>
              <a:rPr lang="ja" altLang="en-US" sz="1300" dirty="0">
                <a:solidFill>
                  <a:srgbClr val="000000"/>
                </a:solidFill>
                <a:latin typeface="Sakkal Majalla" panose="02000000000000000000" pitchFamily="2" charset="-78"/>
                <a:sym typeface="Sakkal Majalla" panose="02000000000000000000" pitchFamily="2" charset="-78"/>
              </a:rPr>
              <a:t>効果的なヘルスケア戦略とガバナンスを通じて質の高いケアを確保すること</a:t>
            </a:r>
            <a:r>
              <a:rPr lang="ja-JP" altLang="en-US" sz="1300" dirty="0">
                <a:solidFill>
                  <a:srgbClr val="000000"/>
                </a:solidFill>
                <a:latin typeface="Sakkal Majalla" panose="02000000000000000000" pitchFamily="2" charset="-78"/>
                <a:sym typeface="Sakkal Majalla" panose="02000000000000000000" pitchFamily="2" charset="-78"/>
              </a:rPr>
              <a:t>。</a:t>
            </a:r>
            <a:endParaRPr lang="ja" altLang="en-US" sz="1300" dirty="0">
              <a:solidFill>
                <a:srgbClr val="000000"/>
              </a:solidFill>
              <a:latin typeface="Sakkal Majalla" panose="02000000000000000000" pitchFamily="2" charset="-78"/>
              <a:sym typeface="Sakkal Majalla" panose="02000000000000000000" pitchFamily="2" charset="-78"/>
            </a:endParaRPr>
          </a:p>
        </p:txBody>
      </p:sp>
      <p:sp>
        <p:nvSpPr>
          <p:cNvPr id="106" name="TextBox 105">
            <a:extLst>
              <a:ext uri="{FF2B5EF4-FFF2-40B4-BE49-F238E27FC236}">
                <a16:creationId xmlns:a16="http://schemas.microsoft.com/office/drawing/2014/main" id="{1AD8F0D0-CBB2-4AE0-BF1B-0356369F7721}"/>
              </a:ext>
            </a:extLst>
          </p:cNvPr>
          <p:cNvSpPr txBox="1">
            <a:spLocks/>
          </p:cNvSpPr>
          <p:nvPr>
            <p:custDataLst>
              <p:tags r:id="rId8"/>
            </p:custDataLst>
          </p:nvPr>
        </p:nvSpPr>
        <p:spPr>
          <a:xfrm>
            <a:off x="6115050" y="3127401"/>
            <a:ext cx="3578451" cy="72519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rgbClr val="007A3C"/>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rgbClr val="007A3C"/>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rgbClr val="007A3C"/>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rgbClr val="007A3C"/>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nSpc>
                <a:spcPct val="90000"/>
              </a:lnSpc>
              <a:spcBef>
                <a:spcPts val="0"/>
              </a:spcBef>
              <a:spcAft>
                <a:spcPts val="0"/>
              </a:spcAft>
            </a:pPr>
            <a:r>
              <a:rPr lang="ja" altLang="en-US" sz="1300" b="1" dirty="0">
                <a:latin typeface="Sakkal Majalla" panose="02000000000000000000" pitchFamily="2" charset="-78"/>
                <a:sym typeface="Sakkal Majalla" panose="02000000000000000000" pitchFamily="2" charset="-78"/>
              </a:rPr>
              <a:t>医療におけるイノベーション</a:t>
            </a:r>
          </a:p>
          <a:p>
            <a:pPr>
              <a:lnSpc>
                <a:spcPct val="90000"/>
              </a:lnSpc>
              <a:spcBef>
                <a:spcPts val="0"/>
              </a:spcBef>
              <a:spcAft>
                <a:spcPts val="0"/>
              </a:spcAft>
            </a:pPr>
            <a:r>
              <a:rPr lang="ja" altLang="en-US" sz="1300" dirty="0">
                <a:solidFill>
                  <a:srgbClr val="000000"/>
                </a:solidFill>
                <a:latin typeface="Sakkal Majalla" panose="02000000000000000000" pitchFamily="2" charset="-78"/>
                <a:sym typeface="Sakkal Majalla" panose="02000000000000000000" pitchFamily="2" charset="-78"/>
              </a:rPr>
              <a:t>サウジの医療セクターと健康科学のイノベーションを実現し、そのメリットを余さず確保するためのリソースと能力を開発すること</a:t>
            </a:r>
            <a:r>
              <a:rPr lang="ja-JP" altLang="en-US" sz="1300" dirty="0">
                <a:solidFill>
                  <a:srgbClr val="000000"/>
                </a:solidFill>
                <a:latin typeface="Sakkal Majalla" panose="02000000000000000000" pitchFamily="2" charset="-78"/>
                <a:sym typeface="Sakkal Majalla" panose="02000000000000000000" pitchFamily="2" charset="-78"/>
              </a:rPr>
              <a:t>。</a:t>
            </a:r>
            <a:endParaRPr lang="ja" altLang="en-US" sz="1300" dirty="0">
              <a:solidFill>
                <a:srgbClr val="000000"/>
              </a:solidFill>
              <a:latin typeface="Sakkal Majalla" panose="02000000000000000000" pitchFamily="2" charset="-78"/>
              <a:sym typeface="Sakkal Majalla" panose="02000000000000000000" pitchFamily="2" charset="-78"/>
            </a:endParaRPr>
          </a:p>
        </p:txBody>
      </p:sp>
      <p:grpSp>
        <p:nvGrpSpPr>
          <p:cNvPr id="126" name="CustomIcon">
            <a:extLst>
              <a:ext uri="{FF2B5EF4-FFF2-40B4-BE49-F238E27FC236}">
                <a16:creationId xmlns:a16="http://schemas.microsoft.com/office/drawing/2014/main" id="{0CAEF734-9BEB-4381-A989-29B2ECF5D540}"/>
              </a:ext>
            </a:extLst>
          </p:cNvPr>
          <p:cNvGrpSpPr>
            <a:grpSpLocks noChangeAspect="1"/>
          </p:cNvGrpSpPr>
          <p:nvPr>
            <p:custDataLst>
              <p:tags r:id="rId9"/>
            </p:custDataLst>
          </p:nvPr>
        </p:nvGrpSpPr>
        <p:grpSpPr>
          <a:xfrm>
            <a:off x="471007" y="3127401"/>
            <a:ext cx="504000" cy="504000"/>
            <a:chOff x="-205105" y="-205105"/>
            <a:chExt cx="1019810" cy="1019810"/>
          </a:xfrm>
        </p:grpSpPr>
        <p:sp>
          <p:nvSpPr>
            <p:cNvPr id="123" name="Oval 122">
              <a:extLst>
                <a:ext uri="{FF2B5EF4-FFF2-40B4-BE49-F238E27FC236}">
                  <a16:creationId xmlns:a16="http://schemas.microsoft.com/office/drawing/2014/main" id="{E4AFE8FD-1674-4645-9D1E-37844DB239BD}"/>
                </a:ext>
              </a:extLst>
            </p:cNvPr>
            <p:cNvSpPr>
              <a:spLocks noChangeAspect="1"/>
            </p:cNvSpPr>
            <p:nvPr/>
          </p:nvSpPr>
          <p:spPr>
            <a:xfrm>
              <a:off x="-205105" y="-205105"/>
              <a:ext cx="1019810" cy="1019810"/>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spcBef>
                  <a:spcPts val="244"/>
                </a:spcBef>
                <a:spcAft>
                  <a:spcPts val="244"/>
                </a:spcAft>
              </a:pPr>
              <a:endParaRPr lang="en-US" sz="1300" dirty="0" err="1">
                <a:solidFill>
                  <a:schemeClr val="bg1"/>
                </a:solidFill>
              </a:endParaRPr>
            </a:p>
          </p:txBody>
        </p:sp>
        <p:pic>
          <p:nvPicPr>
            <p:cNvPr id="125" name="Graphic 124">
              <a:extLst>
                <a:ext uri="{FF2B5EF4-FFF2-40B4-BE49-F238E27FC236}">
                  <a16:creationId xmlns:a16="http://schemas.microsoft.com/office/drawing/2014/main" id="{CEF64D2B-C1DC-4B51-A8C0-1E9FAA66E6AD}"/>
                </a:ext>
              </a:extLst>
            </p:cNvPr>
            <p:cNvPicPr>
              <a:picLocks noChangeAspect="1"/>
            </p:cNvPicPr>
            <p:nvPr/>
          </p:nvPicPr>
          <p:blipFill>
            <a:blip r:embed="rId31">
              <a:extLst>
                <a:ext uri="{96DAC541-7B7A-43D3-8B79-37D633B846F1}">
                  <asvg:svgBlip xmlns:asvg="http://schemas.microsoft.com/office/drawing/2016/SVG/main" r:embed="rId32"/>
                </a:ext>
              </a:extLst>
            </a:blip>
            <a:stretch>
              <a:fillRect/>
            </a:stretch>
          </p:blipFill>
          <p:spPr>
            <a:xfrm>
              <a:off x="0" y="0"/>
              <a:ext cx="609600" cy="609600"/>
            </a:xfrm>
            <a:prstGeom prst="rect">
              <a:avLst/>
            </a:prstGeom>
          </p:spPr>
        </p:pic>
      </p:grpSp>
      <p:grpSp>
        <p:nvGrpSpPr>
          <p:cNvPr id="146" name="CustomIcon">
            <a:extLst>
              <a:ext uri="{FF2B5EF4-FFF2-40B4-BE49-F238E27FC236}">
                <a16:creationId xmlns:a16="http://schemas.microsoft.com/office/drawing/2014/main" id="{77BF71A5-C5AB-4152-914E-2084D19F5129}"/>
              </a:ext>
            </a:extLst>
          </p:cNvPr>
          <p:cNvGrpSpPr>
            <a:grpSpLocks noChangeAspect="1"/>
          </p:cNvGrpSpPr>
          <p:nvPr>
            <p:custDataLst>
              <p:tags r:id="rId10"/>
            </p:custDataLst>
          </p:nvPr>
        </p:nvGrpSpPr>
        <p:grpSpPr>
          <a:xfrm>
            <a:off x="5537906" y="3127401"/>
            <a:ext cx="504000" cy="504000"/>
            <a:chOff x="-205105" y="-205105"/>
            <a:chExt cx="1019810" cy="1019810"/>
          </a:xfrm>
        </p:grpSpPr>
        <p:sp>
          <p:nvSpPr>
            <p:cNvPr id="143" name="Oval 142">
              <a:extLst>
                <a:ext uri="{FF2B5EF4-FFF2-40B4-BE49-F238E27FC236}">
                  <a16:creationId xmlns:a16="http://schemas.microsoft.com/office/drawing/2014/main" id="{3F96C319-E424-40F8-96C8-7887FCA9E960}"/>
                </a:ext>
              </a:extLst>
            </p:cNvPr>
            <p:cNvSpPr>
              <a:spLocks noChangeAspect="1"/>
            </p:cNvSpPr>
            <p:nvPr/>
          </p:nvSpPr>
          <p:spPr>
            <a:xfrm>
              <a:off x="-205105" y="-205105"/>
              <a:ext cx="1019810" cy="1019810"/>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spcBef>
                  <a:spcPts val="244"/>
                </a:spcBef>
                <a:spcAft>
                  <a:spcPts val="244"/>
                </a:spcAft>
              </a:pPr>
              <a:endParaRPr lang="en-US" sz="1300" dirty="0" err="1">
                <a:solidFill>
                  <a:schemeClr val="bg1"/>
                </a:solidFill>
              </a:endParaRPr>
            </a:p>
          </p:txBody>
        </p:sp>
        <p:pic>
          <p:nvPicPr>
            <p:cNvPr id="145" name="Graphic 144">
              <a:extLst>
                <a:ext uri="{FF2B5EF4-FFF2-40B4-BE49-F238E27FC236}">
                  <a16:creationId xmlns:a16="http://schemas.microsoft.com/office/drawing/2014/main" id="{4A969605-8FEC-48F6-8558-EBCD4BC02D9A}"/>
                </a:ext>
              </a:extLst>
            </p:cNvPr>
            <p:cNvPicPr>
              <a:picLocks noChangeAspect="1"/>
            </p:cNvPicPr>
            <p:nvPr/>
          </p:nvPicPr>
          <p:blipFill>
            <a:blip r:embed="rId33">
              <a:extLst>
                <a:ext uri="{96DAC541-7B7A-43D3-8B79-37D633B846F1}">
                  <asvg:svgBlip xmlns:asvg="http://schemas.microsoft.com/office/drawing/2016/SVG/main" r:embed="rId34"/>
                </a:ext>
              </a:extLst>
            </a:blip>
            <a:stretch>
              <a:fillRect/>
            </a:stretch>
          </p:blipFill>
          <p:spPr>
            <a:xfrm>
              <a:off x="0" y="0"/>
              <a:ext cx="609600" cy="609600"/>
            </a:xfrm>
            <a:prstGeom prst="rect">
              <a:avLst/>
            </a:prstGeom>
          </p:spPr>
        </p:pic>
      </p:grpSp>
      <p:sp>
        <p:nvSpPr>
          <p:cNvPr id="98" name="TextBox 97">
            <a:extLst>
              <a:ext uri="{FF2B5EF4-FFF2-40B4-BE49-F238E27FC236}">
                <a16:creationId xmlns:a16="http://schemas.microsoft.com/office/drawing/2014/main" id="{1059F35A-BEF0-48EC-B08F-C1EF928A4D1B}"/>
              </a:ext>
            </a:extLst>
          </p:cNvPr>
          <p:cNvSpPr txBox="1">
            <a:spLocks/>
          </p:cNvSpPr>
          <p:nvPr>
            <p:custDataLst>
              <p:tags r:id="rId11"/>
            </p:custDataLst>
          </p:nvPr>
        </p:nvSpPr>
        <p:spPr>
          <a:xfrm>
            <a:off x="1028222" y="4056257"/>
            <a:ext cx="3667868" cy="54514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rgbClr val="007A3C"/>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rgbClr val="007A3C"/>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rgbClr val="007A3C"/>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rgbClr val="007A3C"/>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nSpc>
                <a:spcPct val="90000"/>
              </a:lnSpc>
              <a:spcBef>
                <a:spcPts val="0"/>
              </a:spcBef>
              <a:spcAft>
                <a:spcPts val="0"/>
              </a:spcAft>
            </a:pPr>
            <a:r>
              <a:rPr lang="ja" altLang="en-US" sz="1300" b="1" dirty="0">
                <a:latin typeface="Sakkal Majalla" panose="02000000000000000000" pitchFamily="2" charset="-78"/>
                <a:sym typeface="Sakkal Majalla" panose="02000000000000000000" pitchFamily="2" charset="-78"/>
              </a:rPr>
              <a:t>医療における資金調達</a:t>
            </a:r>
          </a:p>
          <a:p>
            <a:pPr>
              <a:lnSpc>
                <a:spcPct val="90000"/>
              </a:lnSpc>
              <a:spcBef>
                <a:spcPts val="0"/>
              </a:spcBef>
              <a:spcAft>
                <a:spcPts val="0"/>
              </a:spcAft>
            </a:pPr>
            <a:r>
              <a:rPr lang="ja" altLang="en-US" sz="1300" dirty="0">
                <a:solidFill>
                  <a:srgbClr val="000000"/>
                </a:solidFill>
                <a:latin typeface="Sakkal Majalla" panose="02000000000000000000" pitchFamily="2" charset="-78"/>
                <a:sym typeface="Sakkal Majalla" panose="02000000000000000000" pitchFamily="2" charset="-78"/>
              </a:rPr>
              <a:t>サウジの医療サブセクター全体で、ニーズに基づき、リスクによる調整を施した形でリソース配分を行うこと</a:t>
            </a:r>
            <a:r>
              <a:rPr lang="ja-JP" altLang="en-US" sz="1300" dirty="0">
                <a:solidFill>
                  <a:srgbClr val="000000"/>
                </a:solidFill>
                <a:latin typeface="Sakkal Majalla" panose="02000000000000000000" pitchFamily="2" charset="-78"/>
                <a:sym typeface="Sakkal Majalla" panose="02000000000000000000" pitchFamily="2" charset="-78"/>
              </a:rPr>
              <a:t>。</a:t>
            </a:r>
            <a:endParaRPr lang="ja" altLang="en-US" sz="1300" dirty="0">
              <a:solidFill>
                <a:srgbClr val="000000"/>
              </a:solidFill>
              <a:latin typeface="Sakkal Majalla" panose="02000000000000000000" pitchFamily="2" charset="-78"/>
              <a:sym typeface="Sakkal Majalla" panose="02000000000000000000" pitchFamily="2" charset="-78"/>
            </a:endParaRPr>
          </a:p>
        </p:txBody>
      </p:sp>
      <p:sp>
        <p:nvSpPr>
          <p:cNvPr id="108" name="TextBox 107">
            <a:extLst>
              <a:ext uri="{FF2B5EF4-FFF2-40B4-BE49-F238E27FC236}">
                <a16:creationId xmlns:a16="http://schemas.microsoft.com/office/drawing/2014/main" id="{4A611285-A311-4E3C-A6D6-A33DEA549010}"/>
              </a:ext>
            </a:extLst>
          </p:cNvPr>
          <p:cNvSpPr txBox="1">
            <a:spLocks/>
          </p:cNvSpPr>
          <p:nvPr>
            <p:custDataLst>
              <p:tags r:id="rId12"/>
            </p:custDataLst>
          </p:nvPr>
        </p:nvSpPr>
        <p:spPr>
          <a:xfrm>
            <a:off x="6115050" y="4056257"/>
            <a:ext cx="3578451" cy="54514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rgbClr val="007A3C"/>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rgbClr val="007A3C"/>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rgbClr val="007A3C"/>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rgbClr val="007A3C"/>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nSpc>
                <a:spcPct val="90000"/>
              </a:lnSpc>
              <a:spcBef>
                <a:spcPts val="0"/>
              </a:spcBef>
              <a:spcAft>
                <a:spcPts val="0"/>
              </a:spcAft>
            </a:pPr>
            <a:r>
              <a:rPr lang="ja" altLang="en-US" sz="1300" b="1" dirty="0">
                <a:latin typeface="Sakkal Majalla" panose="02000000000000000000" pitchFamily="2" charset="-78"/>
                <a:sym typeface="Sakkal Majalla" panose="02000000000000000000" pitchFamily="2" charset="-78"/>
              </a:rPr>
              <a:t>知識と情報に基づく医療システム</a:t>
            </a:r>
          </a:p>
          <a:p>
            <a:pPr>
              <a:lnSpc>
                <a:spcPct val="90000"/>
              </a:lnSpc>
              <a:spcBef>
                <a:spcPts val="0"/>
              </a:spcBef>
              <a:spcAft>
                <a:spcPts val="0"/>
              </a:spcAft>
            </a:pPr>
            <a:r>
              <a:rPr lang="ja" altLang="en-US" sz="1300" dirty="0">
                <a:solidFill>
                  <a:srgbClr val="000000"/>
                </a:solidFill>
                <a:latin typeface="Sakkal Majalla" panose="02000000000000000000" pitchFamily="2" charset="-78"/>
                <a:sym typeface="Sakkal Majalla" panose="02000000000000000000" pitchFamily="2" charset="-78"/>
              </a:rPr>
              <a:t>データ収集と健康情報分析の体制を整え、研究と意思決定を支援すること</a:t>
            </a:r>
            <a:r>
              <a:rPr lang="ja-JP" altLang="en-US" sz="1300" dirty="0">
                <a:solidFill>
                  <a:srgbClr val="000000"/>
                </a:solidFill>
                <a:latin typeface="Sakkal Majalla" panose="02000000000000000000" pitchFamily="2" charset="-78"/>
                <a:sym typeface="Sakkal Majalla" panose="02000000000000000000" pitchFamily="2" charset="-78"/>
              </a:rPr>
              <a:t>。</a:t>
            </a:r>
            <a:endParaRPr lang="ja" altLang="en-US" sz="1300" dirty="0">
              <a:solidFill>
                <a:srgbClr val="000000"/>
              </a:solidFill>
              <a:latin typeface="Sakkal Majalla" panose="02000000000000000000" pitchFamily="2" charset="-78"/>
              <a:sym typeface="Sakkal Majalla" panose="02000000000000000000" pitchFamily="2" charset="-78"/>
            </a:endParaRPr>
          </a:p>
        </p:txBody>
      </p:sp>
      <p:grpSp>
        <p:nvGrpSpPr>
          <p:cNvPr id="130" name="CustomIcon">
            <a:extLst>
              <a:ext uri="{FF2B5EF4-FFF2-40B4-BE49-F238E27FC236}">
                <a16:creationId xmlns:a16="http://schemas.microsoft.com/office/drawing/2014/main" id="{9DAC9322-CDBC-46F3-B035-7380E233E2E5}"/>
              </a:ext>
            </a:extLst>
          </p:cNvPr>
          <p:cNvGrpSpPr>
            <a:grpSpLocks noChangeAspect="1"/>
          </p:cNvGrpSpPr>
          <p:nvPr>
            <p:custDataLst>
              <p:tags r:id="rId13"/>
            </p:custDataLst>
          </p:nvPr>
        </p:nvGrpSpPr>
        <p:grpSpPr>
          <a:xfrm>
            <a:off x="471007" y="4056257"/>
            <a:ext cx="504000" cy="504000"/>
            <a:chOff x="-205105" y="-205105"/>
            <a:chExt cx="1019810" cy="1019810"/>
          </a:xfrm>
        </p:grpSpPr>
        <p:sp>
          <p:nvSpPr>
            <p:cNvPr id="127" name="Oval 126">
              <a:extLst>
                <a:ext uri="{FF2B5EF4-FFF2-40B4-BE49-F238E27FC236}">
                  <a16:creationId xmlns:a16="http://schemas.microsoft.com/office/drawing/2014/main" id="{0F7457FD-455C-43D0-BE4F-2CA571D06053}"/>
                </a:ext>
              </a:extLst>
            </p:cNvPr>
            <p:cNvSpPr>
              <a:spLocks noChangeAspect="1"/>
            </p:cNvSpPr>
            <p:nvPr/>
          </p:nvSpPr>
          <p:spPr>
            <a:xfrm>
              <a:off x="-205105" y="-205105"/>
              <a:ext cx="1019810" cy="1019810"/>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spcBef>
                  <a:spcPts val="244"/>
                </a:spcBef>
                <a:spcAft>
                  <a:spcPts val="244"/>
                </a:spcAft>
              </a:pPr>
              <a:endParaRPr lang="en-US" sz="1300" dirty="0" err="1">
                <a:solidFill>
                  <a:schemeClr val="bg1"/>
                </a:solidFill>
              </a:endParaRPr>
            </a:p>
          </p:txBody>
        </p:sp>
        <p:pic>
          <p:nvPicPr>
            <p:cNvPr id="129" name="Graphic 128">
              <a:extLst>
                <a:ext uri="{FF2B5EF4-FFF2-40B4-BE49-F238E27FC236}">
                  <a16:creationId xmlns:a16="http://schemas.microsoft.com/office/drawing/2014/main" id="{80DA37D4-F8F7-47F6-8C7D-491611CD8E15}"/>
                </a:ext>
              </a:extLst>
            </p:cNvPr>
            <p:cNvPicPr>
              <a:picLocks noChangeAspect="1"/>
            </p:cNvPicPr>
            <p:nvPr/>
          </p:nvPicPr>
          <p:blipFill>
            <a:blip r:embed="rId35">
              <a:extLst>
                <a:ext uri="{96DAC541-7B7A-43D3-8B79-37D633B846F1}">
                  <asvg:svgBlip xmlns:asvg="http://schemas.microsoft.com/office/drawing/2016/SVG/main" r:embed="rId36"/>
                </a:ext>
              </a:extLst>
            </a:blip>
            <a:stretch>
              <a:fillRect/>
            </a:stretch>
          </p:blipFill>
          <p:spPr>
            <a:xfrm>
              <a:off x="0" y="0"/>
              <a:ext cx="609600" cy="609600"/>
            </a:xfrm>
            <a:prstGeom prst="rect">
              <a:avLst/>
            </a:prstGeom>
          </p:spPr>
        </p:pic>
      </p:grpSp>
      <p:grpSp>
        <p:nvGrpSpPr>
          <p:cNvPr id="150" name="CustomIcon">
            <a:extLst>
              <a:ext uri="{FF2B5EF4-FFF2-40B4-BE49-F238E27FC236}">
                <a16:creationId xmlns:a16="http://schemas.microsoft.com/office/drawing/2014/main" id="{ECBCAC64-97B1-4002-9C13-961F35AF4CBA}"/>
              </a:ext>
            </a:extLst>
          </p:cNvPr>
          <p:cNvGrpSpPr>
            <a:grpSpLocks noChangeAspect="1"/>
          </p:cNvGrpSpPr>
          <p:nvPr>
            <p:custDataLst>
              <p:tags r:id="rId14"/>
            </p:custDataLst>
          </p:nvPr>
        </p:nvGrpSpPr>
        <p:grpSpPr>
          <a:xfrm>
            <a:off x="5537906" y="4056257"/>
            <a:ext cx="504000" cy="504000"/>
            <a:chOff x="-205105" y="-205105"/>
            <a:chExt cx="1019810" cy="1019810"/>
          </a:xfrm>
        </p:grpSpPr>
        <p:sp>
          <p:nvSpPr>
            <p:cNvPr id="147" name="Oval 146">
              <a:extLst>
                <a:ext uri="{FF2B5EF4-FFF2-40B4-BE49-F238E27FC236}">
                  <a16:creationId xmlns:a16="http://schemas.microsoft.com/office/drawing/2014/main" id="{EA1FED31-D6F4-4AB7-8A27-B1D7C143A0C9}"/>
                </a:ext>
              </a:extLst>
            </p:cNvPr>
            <p:cNvSpPr>
              <a:spLocks noChangeAspect="1"/>
            </p:cNvSpPr>
            <p:nvPr/>
          </p:nvSpPr>
          <p:spPr>
            <a:xfrm>
              <a:off x="-205105" y="-205105"/>
              <a:ext cx="1019810" cy="1019810"/>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spcBef>
                  <a:spcPts val="244"/>
                </a:spcBef>
                <a:spcAft>
                  <a:spcPts val="244"/>
                </a:spcAft>
              </a:pPr>
              <a:endParaRPr lang="en-US" sz="1300" dirty="0" err="1">
                <a:solidFill>
                  <a:schemeClr val="bg1"/>
                </a:solidFill>
              </a:endParaRPr>
            </a:p>
          </p:txBody>
        </p:sp>
        <p:pic>
          <p:nvPicPr>
            <p:cNvPr id="149" name="Graphic 148">
              <a:extLst>
                <a:ext uri="{FF2B5EF4-FFF2-40B4-BE49-F238E27FC236}">
                  <a16:creationId xmlns:a16="http://schemas.microsoft.com/office/drawing/2014/main" id="{C29DA32E-AF28-486D-8F0A-1AED4B04362A}"/>
                </a:ext>
              </a:extLst>
            </p:cNvPr>
            <p:cNvPicPr>
              <a:picLocks noChangeAspect="1"/>
            </p:cNvPicPr>
            <p:nvPr/>
          </p:nvPicPr>
          <p:blipFill>
            <a:blip r:embed="rId37">
              <a:extLst>
                <a:ext uri="{96DAC541-7B7A-43D3-8B79-37D633B846F1}">
                  <asvg:svgBlip xmlns:asvg="http://schemas.microsoft.com/office/drawing/2016/SVG/main" r:embed="rId38"/>
                </a:ext>
              </a:extLst>
            </a:blip>
            <a:stretch>
              <a:fillRect/>
            </a:stretch>
          </p:blipFill>
          <p:spPr>
            <a:xfrm>
              <a:off x="0" y="0"/>
              <a:ext cx="609600" cy="609600"/>
            </a:xfrm>
            <a:prstGeom prst="rect">
              <a:avLst/>
            </a:prstGeom>
          </p:spPr>
        </p:pic>
      </p:grpSp>
      <p:sp>
        <p:nvSpPr>
          <p:cNvPr id="100" name="TextBox 99">
            <a:extLst>
              <a:ext uri="{FF2B5EF4-FFF2-40B4-BE49-F238E27FC236}">
                <a16:creationId xmlns:a16="http://schemas.microsoft.com/office/drawing/2014/main" id="{E386CF9D-398D-45A9-B0CB-3547AD0AC2F2}"/>
              </a:ext>
            </a:extLst>
          </p:cNvPr>
          <p:cNvSpPr txBox="1">
            <a:spLocks/>
          </p:cNvSpPr>
          <p:nvPr>
            <p:custDataLst>
              <p:tags r:id="rId15"/>
            </p:custDataLst>
          </p:nvPr>
        </p:nvSpPr>
        <p:spPr>
          <a:xfrm>
            <a:off x="1028222" y="4805063"/>
            <a:ext cx="3667868" cy="54514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rgbClr val="007A3C"/>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rgbClr val="007A3C"/>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rgbClr val="007A3C"/>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rgbClr val="007A3C"/>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nSpc>
                <a:spcPct val="90000"/>
              </a:lnSpc>
              <a:spcBef>
                <a:spcPts val="0"/>
              </a:spcBef>
              <a:spcAft>
                <a:spcPts val="0"/>
              </a:spcAft>
            </a:pPr>
            <a:r>
              <a:rPr lang="ja" altLang="en-US" sz="1300" b="1" dirty="0">
                <a:latin typeface="Sakkal Majalla" panose="02000000000000000000" pitchFamily="2" charset="-78"/>
                <a:sym typeface="Sakkal Majalla" panose="02000000000000000000" pitchFamily="2" charset="-78"/>
              </a:rPr>
              <a:t>医療給付金制度</a:t>
            </a:r>
          </a:p>
          <a:p>
            <a:pPr>
              <a:lnSpc>
                <a:spcPct val="90000"/>
              </a:lnSpc>
              <a:spcBef>
                <a:spcPts val="0"/>
              </a:spcBef>
              <a:spcAft>
                <a:spcPts val="0"/>
              </a:spcAft>
            </a:pPr>
            <a:r>
              <a:rPr lang="ja" altLang="en-US" sz="1300" dirty="0">
                <a:solidFill>
                  <a:srgbClr val="000000"/>
                </a:solidFill>
                <a:latin typeface="Sakkal Majalla" panose="02000000000000000000" pitchFamily="2" charset="-78"/>
                <a:sym typeface="Sakkal Majalla" panose="02000000000000000000" pitchFamily="2" charset="-78"/>
              </a:rPr>
              <a:t>エビデンスに基づいた医療給付金制度を設け、給付金を受け取るべき国民に届けること</a:t>
            </a:r>
            <a:r>
              <a:rPr lang="ja-JP" altLang="en-US" sz="1300" dirty="0">
                <a:solidFill>
                  <a:srgbClr val="000000"/>
                </a:solidFill>
                <a:latin typeface="Sakkal Majalla" panose="02000000000000000000" pitchFamily="2" charset="-78"/>
                <a:sym typeface="Sakkal Majalla" panose="02000000000000000000" pitchFamily="2" charset="-78"/>
              </a:rPr>
              <a:t>。</a:t>
            </a:r>
            <a:endParaRPr lang="ja" altLang="en-US" sz="1300" dirty="0">
              <a:solidFill>
                <a:srgbClr val="000000"/>
              </a:solidFill>
              <a:latin typeface="Sakkal Majalla" panose="02000000000000000000" pitchFamily="2" charset="-78"/>
              <a:sym typeface="Sakkal Majalla" panose="02000000000000000000" pitchFamily="2" charset="-78"/>
            </a:endParaRPr>
          </a:p>
        </p:txBody>
      </p:sp>
      <p:sp>
        <p:nvSpPr>
          <p:cNvPr id="110" name="TextBox 109">
            <a:extLst>
              <a:ext uri="{FF2B5EF4-FFF2-40B4-BE49-F238E27FC236}">
                <a16:creationId xmlns:a16="http://schemas.microsoft.com/office/drawing/2014/main" id="{523276C8-05CD-4F94-8443-EAC7ED917F9E}"/>
              </a:ext>
            </a:extLst>
          </p:cNvPr>
          <p:cNvSpPr txBox="1">
            <a:spLocks/>
          </p:cNvSpPr>
          <p:nvPr>
            <p:custDataLst>
              <p:tags r:id="rId16"/>
            </p:custDataLst>
          </p:nvPr>
        </p:nvSpPr>
        <p:spPr>
          <a:xfrm>
            <a:off x="6115050" y="4805063"/>
            <a:ext cx="3578451" cy="54514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rgbClr val="007A3C"/>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rgbClr val="007A3C"/>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rgbClr val="007A3C"/>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rgbClr val="007A3C"/>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nSpc>
                <a:spcPct val="90000"/>
              </a:lnSpc>
              <a:spcBef>
                <a:spcPts val="0"/>
              </a:spcBef>
              <a:spcAft>
                <a:spcPts val="0"/>
              </a:spcAft>
            </a:pPr>
            <a:r>
              <a:rPr lang="ja" altLang="en-US" sz="1300" b="1" dirty="0">
                <a:latin typeface="Sakkal Majalla" panose="02000000000000000000" pitchFamily="2" charset="-78"/>
                <a:sym typeface="Sakkal Majalla" panose="02000000000000000000" pitchFamily="2" charset="-78"/>
              </a:rPr>
              <a:t>全政策への健康の盛り込み</a:t>
            </a:r>
          </a:p>
          <a:p>
            <a:pPr>
              <a:lnSpc>
                <a:spcPct val="90000"/>
              </a:lnSpc>
              <a:spcBef>
                <a:spcPts val="0"/>
              </a:spcBef>
              <a:spcAft>
                <a:spcPts val="0"/>
              </a:spcAft>
            </a:pPr>
            <a:r>
              <a:rPr lang="ja" altLang="en-US" sz="1300" dirty="0">
                <a:solidFill>
                  <a:srgbClr val="000000"/>
                </a:solidFill>
                <a:latin typeface="Sakkal Majalla" panose="02000000000000000000" pitchFamily="2" charset="-78"/>
                <a:sym typeface="Sakkal Majalla" panose="02000000000000000000" pitchFamily="2" charset="-78"/>
              </a:rPr>
              <a:t>国としての政策を策定して国民の健康向上に資すること</a:t>
            </a:r>
            <a:r>
              <a:rPr lang="ja-JP" altLang="en-US" sz="1300" dirty="0">
                <a:solidFill>
                  <a:srgbClr val="000000"/>
                </a:solidFill>
                <a:latin typeface="Sakkal Majalla" panose="02000000000000000000" pitchFamily="2" charset="-78"/>
                <a:sym typeface="Sakkal Majalla" panose="02000000000000000000" pitchFamily="2" charset="-78"/>
              </a:rPr>
              <a:t>。</a:t>
            </a:r>
            <a:endParaRPr lang="ja" altLang="en-US" sz="1300" dirty="0">
              <a:solidFill>
                <a:srgbClr val="000000"/>
              </a:solidFill>
              <a:latin typeface="Sakkal Majalla" panose="02000000000000000000" pitchFamily="2" charset="-78"/>
              <a:sym typeface="Sakkal Majalla" panose="02000000000000000000" pitchFamily="2" charset="-78"/>
            </a:endParaRPr>
          </a:p>
        </p:txBody>
      </p:sp>
      <p:grpSp>
        <p:nvGrpSpPr>
          <p:cNvPr id="134" name="CustomIcon">
            <a:extLst>
              <a:ext uri="{FF2B5EF4-FFF2-40B4-BE49-F238E27FC236}">
                <a16:creationId xmlns:a16="http://schemas.microsoft.com/office/drawing/2014/main" id="{998C8214-73B0-454B-8EBB-893ABF337212}"/>
              </a:ext>
            </a:extLst>
          </p:cNvPr>
          <p:cNvGrpSpPr>
            <a:grpSpLocks noChangeAspect="1"/>
          </p:cNvGrpSpPr>
          <p:nvPr>
            <p:custDataLst>
              <p:tags r:id="rId17"/>
            </p:custDataLst>
          </p:nvPr>
        </p:nvGrpSpPr>
        <p:grpSpPr>
          <a:xfrm>
            <a:off x="471007" y="4805063"/>
            <a:ext cx="504000" cy="504000"/>
            <a:chOff x="-205105" y="-205105"/>
            <a:chExt cx="1019810" cy="1019810"/>
          </a:xfrm>
        </p:grpSpPr>
        <p:sp>
          <p:nvSpPr>
            <p:cNvPr id="131" name="Oval 130">
              <a:extLst>
                <a:ext uri="{FF2B5EF4-FFF2-40B4-BE49-F238E27FC236}">
                  <a16:creationId xmlns:a16="http://schemas.microsoft.com/office/drawing/2014/main" id="{BBDCFCF7-3C68-4E31-A5A3-429C98E1C5F3}"/>
                </a:ext>
              </a:extLst>
            </p:cNvPr>
            <p:cNvSpPr>
              <a:spLocks noChangeAspect="1"/>
            </p:cNvSpPr>
            <p:nvPr/>
          </p:nvSpPr>
          <p:spPr>
            <a:xfrm>
              <a:off x="-205105" y="-205105"/>
              <a:ext cx="1019810" cy="1019810"/>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spcBef>
                  <a:spcPts val="244"/>
                </a:spcBef>
                <a:spcAft>
                  <a:spcPts val="244"/>
                </a:spcAft>
              </a:pPr>
              <a:endParaRPr lang="en-US" sz="1300" dirty="0" err="1">
                <a:solidFill>
                  <a:schemeClr val="bg1"/>
                </a:solidFill>
              </a:endParaRPr>
            </a:p>
          </p:txBody>
        </p:sp>
        <p:pic>
          <p:nvPicPr>
            <p:cNvPr id="133" name="Graphic 132">
              <a:extLst>
                <a:ext uri="{FF2B5EF4-FFF2-40B4-BE49-F238E27FC236}">
                  <a16:creationId xmlns:a16="http://schemas.microsoft.com/office/drawing/2014/main" id="{5372B61A-E090-4A37-AB6B-3D4CD93FB3FB}"/>
                </a:ext>
              </a:extLst>
            </p:cNvPr>
            <p:cNvPicPr>
              <a:picLocks noChangeAspect="1"/>
            </p:cNvPicPr>
            <p:nvPr/>
          </p:nvPicPr>
          <p:blipFill>
            <a:blip r:embed="rId39">
              <a:extLst>
                <a:ext uri="{96DAC541-7B7A-43D3-8B79-37D633B846F1}">
                  <asvg:svgBlip xmlns:asvg="http://schemas.microsoft.com/office/drawing/2016/SVG/main" r:embed="rId40"/>
                </a:ext>
              </a:extLst>
            </a:blip>
            <a:stretch>
              <a:fillRect/>
            </a:stretch>
          </p:blipFill>
          <p:spPr>
            <a:xfrm>
              <a:off x="0" y="0"/>
              <a:ext cx="609600" cy="609600"/>
            </a:xfrm>
            <a:prstGeom prst="rect">
              <a:avLst/>
            </a:prstGeom>
          </p:spPr>
        </p:pic>
      </p:grpSp>
      <p:grpSp>
        <p:nvGrpSpPr>
          <p:cNvPr id="154" name="CustomIcon">
            <a:extLst>
              <a:ext uri="{FF2B5EF4-FFF2-40B4-BE49-F238E27FC236}">
                <a16:creationId xmlns:a16="http://schemas.microsoft.com/office/drawing/2014/main" id="{DFF79382-1AE5-4924-9BC3-F2717CE6479C}"/>
              </a:ext>
            </a:extLst>
          </p:cNvPr>
          <p:cNvGrpSpPr>
            <a:grpSpLocks noChangeAspect="1"/>
          </p:cNvGrpSpPr>
          <p:nvPr>
            <p:custDataLst>
              <p:tags r:id="rId18"/>
            </p:custDataLst>
          </p:nvPr>
        </p:nvGrpSpPr>
        <p:grpSpPr>
          <a:xfrm>
            <a:off x="5537906" y="4805063"/>
            <a:ext cx="504000" cy="504000"/>
            <a:chOff x="-205105" y="-205105"/>
            <a:chExt cx="1019810" cy="1019810"/>
          </a:xfrm>
        </p:grpSpPr>
        <p:sp>
          <p:nvSpPr>
            <p:cNvPr id="151" name="Oval 150">
              <a:extLst>
                <a:ext uri="{FF2B5EF4-FFF2-40B4-BE49-F238E27FC236}">
                  <a16:creationId xmlns:a16="http://schemas.microsoft.com/office/drawing/2014/main" id="{1149AC8A-E803-4ADF-8A56-D96E6033BC98}"/>
                </a:ext>
              </a:extLst>
            </p:cNvPr>
            <p:cNvSpPr>
              <a:spLocks noChangeAspect="1"/>
            </p:cNvSpPr>
            <p:nvPr/>
          </p:nvSpPr>
          <p:spPr>
            <a:xfrm>
              <a:off x="-205105" y="-205105"/>
              <a:ext cx="1019810" cy="1019810"/>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spcBef>
                  <a:spcPts val="244"/>
                </a:spcBef>
                <a:spcAft>
                  <a:spcPts val="244"/>
                </a:spcAft>
              </a:pPr>
              <a:endParaRPr lang="en-US" sz="1300" dirty="0" err="1">
                <a:solidFill>
                  <a:schemeClr val="bg1"/>
                </a:solidFill>
              </a:endParaRPr>
            </a:p>
          </p:txBody>
        </p:sp>
        <p:pic>
          <p:nvPicPr>
            <p:cNvPr id="153" name="Graphic 152">
              <a:extLst>
                <a:ext uri="{FF2B5EF4-FFF2-40B4-BE49-F238E27FC236}">
                  <a16:creationId xmlns:a16="http://schemas.microsoft.com/office/drawing/2014/main" id="{A5F04E1E-FE0D-4722-B89B-4C0C2E9080EE}"/>
                </a:ext>
              </a:extLst>
            </p:cNvPr>
            <p:cNvPicPr>
              <a:picLocks noChangeAspect="1"/>
            </p:cNvPicPr>
            <p:nvPr/>
          </p:nvPicPr>
          <p:blipFill>
            <a:blip r:embed="rId41">
              <a:extLst>
                <a:ext uri="{96DAC541-7B7A-43D3-8B79-37D633B846F1}">
                  <asvg:svgBlip xmlns:asvg="http://schemas.microsoft.com/office/drawing/2016/SVG/main" r:embed="rId42"/>
                </a:ext>
              </a:extLst>
            </a:blip>
            <a:stretch>
              <a:fillRect/>
            </a:stretch>
          </p:blipFill>
          <p:spPr>
            <a:xfrm>
              <a:off x="0" y="0"/>
              <a:ext cx="609600" cy="609600"/>
            </a:xfrm>
            <a:prstGeom prst="rect">
              <a:avLst/>
            </a:prstGeom>
          </p:spPr>
        </p:pic>
      </p:grpSp>
      <p:sp>
        <p:nvSpPr>
          <p:cNvPr id="102" name="TextBox 101">
            <a:extLst>
              <a:ext uri="{FF2B5EF4-FFF2-40B4-BE49-F238E27FC236}">
                <a16:creationId xmlns:a16="http://schemas.microsoft.com/office/drawing/2014/main" id="{9B969D75-A03A-40BB-A1C0-42A3BDEB6278}"/>
              </a:ext>
            </a:extLst>
          </p:cNvPr>
          <p:cNvSpPr txBox="1">
            <a:spLocks/>
          </p:cNvSpPr>
          <p:nvPr>
            <p:custDataLst>
              <p:tags r:id="rId19"/>
            </p:custDataLst>
          </p:nvPr>
        </p:nvSpPr>
        <p:spPr>
          <a:xfrm>
            <a:off x="1028222" y="5553867"/>
            <a:ext cx="3667868" cy="54514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rgbClr val="007A3C"/>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rgbClr val="007A3C"/>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rgbClr val="007A3C"/>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rgbClr val="007A3C"/>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nSpc>
                <a:spcPct val="90000"/>
              </a:lnSpc>
              <a:spcBef>
                <a:spcPts val="0"/>
              </a:spcBef>
              <a:spcAft>
                <a:spcPts val="0"/>
              </a:spcAft>
            </a:pPr>
            <a:r>
              <a:rPr lang="ja" altLang="en-US" sz="1300" b="1" dirty="0">
                <a:latin typeface="Sakkal Majalla" panose="02000000000000000000" pitchFamily="2" charset="-78"/>
                <a:sym typeface="Sakkal Majalla" panose="02000000000000000000" pitchFamily="2" charset="-78"/>
              </a:rPr>
              <a:t>医療の統合</a:t>
            </a:r>
          </a:p>
          <a:p>
            <a:pPr>
              <a:lnSpc>
                <a:spcPct val="90000"/>
              </a:lnSpc>
              <a:spcBef>
                <a:spcPts val="0"/>
              </a:spcBef>
              <a:spcAft>
                <a:spcPts val="0"/>
              </a:spcAft>
            </a:pPr>
            <a:r>
              <a:rPr lang="ja" altLang="en-US" sz="1300" dirty="0">
                <a:solidFill>
                  <a:srgbClr val="000000"/>
                </a:solidFill>
                <a:latin typeface="Sakkal Majalla" panose="02000000000000000000" pitchFamily="2" charset="-78"/>
                <a:sym typeface="Sakkal Majalla" panose="02000000000000000000" pitchFamily="2" charset="-78"/>
              </a:rPr>
              <a:t>提供システムの創設によって総合的な医療を受益者に提供すること</a:t>
            </a:r>
            <a:r>
              <a:rPr lang="ja-JP" altLang="en-US" sz="1300" dirty="0">
                <a:solidFill>
                  <a:srgbClr val="000000"/>
                </a:solidFill>
                <a:latin typeface="Sakkal Majalla" panose="02000000000000000000" pitchFamily="2" charset="-78"/>
                <a:sym typeface="Sakkal Majalla" panose="02000000000000000000" pitchFamily="2" charset="-78"/>
              </a:rPr>
              <a:t>。</a:t>
            </a:r>
            <a:endParaRPr lang="ja" altLang="en-US" sz="1300" dirty="0">
              <a:solidFill>
                <a:srgbClr val="000000"/>
              </a:solidFill>
              <a:latin typeface="Sakkal Majalla" panose="02000000000000000000" pitchFamily="2" charset="-78"/>
              <a:sym typeface="Sakkal Majalla" panose="02000000000000000000" pitchFamily="2" charset="-78"/>
            </a:endParaRPr>
          </a:p>
        </p:txBody>
      </p:sp>
      <p:sp>
        <p:nvSpPr>
          <p:cNvPr id="112" name="TextBox 111">
            <a:extLst>
              <a:ext uri="{FF2B5EF4-FFF2-40B4-BE49-F238E27FC236}">
                <a16:creationId xmlns:a16="http://schemas.microsoft.com/office/drawing/2014/main" id="{BFCEA945-261B-4AD5-A447-83D0135867EB}"/>
              </a:ext>
            </a:extLst>
          </p:cNvPr>
          <p:cNvSpPr txBox="1">
            <a:spLocks/>
          </p:cNvSpPr>
          <p:nvPr>
            <p:custDataLst>
              <p:tags r:id="rId20"/>
            </p:custDataLst>
          </p:nvPr>
        </p:nvSpPr>
        <p:spPr>
          <a:xfrm>
            <a:off x="6115050" y="5553867"/>
            <a:ext cx="3578451" cy="54514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rgbClr val="007A3C"/>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rgbClr val="007A3C"/>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rgbClr val="007A3C"/>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rgbClr val="007A3C"/>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nSpc>
                <a:spcPct val="90000"/>
              </a:lnSpc>
              <a:spcBef>
                <a:spcPts val="0"/>
              </a:spcBef>
              <a:spcAft>
                <a:spcPts val="0"/>
              </a:spcAft>
            </a:pPr>
            <a:r>
              <a:rPr lang="ja" altLang="en-US" sz="1300" b="1" dirty="0">
                <a:latin typeface="Sakkal Majalla" panose="02000000000000000000" pitchFamily="2" charset="-78"/>
                <a:sym typeface="Sakkal Majalla" panose="02000000000000000000" pitchFamily="2" charset="-78"/>
              </a:rPr>
              <a:t>交通安全</a:t>
            </a:r>
          </a:p>
          <a:p>
            <a:pPr>
              <a:lnSpc>
                <a:spcPct val="90000"/>
              </a:lnSpc>
              <a:spcBef>
                <a:spcPts val="0"/>
              </a:spcBef>
              <a:spcAft>
                <a:spcPts val="0"/>
              </a:spcAft>
            </a:pPr>
            <a:r>
              <a:rPr lang="ja" altLang="en-US" sz="1300" dirty="0">
                <a:solidFill>
                  <a:srgbClr val="000000"/>
                </a:solidFill>
                <a:latin typeface="Sakkal Majalla" panose="02000000000000000000" pitchFamily="2" charset="-78"/>
                <a:sym typeface="Sakkal Majalla" panose="02000000000000000000" pitchFamily="2" charset="-78"/>
              </a:rPr>
              <a:t>運転の行動と環境を改善し、交通事故やそれによる</a:t>
            </a:r>
            <a:r>
              <a:rPr lang="ja-JP" altLang="en-US" sz="1300" dirty="0">
                <a:solidFill>
                  <a:srgbClr val="000000"/>
                </a:solidFill>
                <a:latin typeface="Sakkal Majalla" panose="02000000000000000000" pitchFamily="2" charset="-78"/>
                <a:sym typeface="Sakkal Majalla" panose="02000000000000000000" pitchFamily="2" charset="-78"/>
              </a:rPr>
              <a:t>障害</a:t>
            </a:r>
            <a:r>
              <a:rPr lang="ja" altLang="en-US" sz="1300" dirty="0">
                <a:solidFill>
                  <a:srgbClr val="000000"/>
                </a:solidFill>
                <a:latin typeface="Sakkal Majalla" panose="02000000000000000000" pitchFamily="2" charset="-78"/>
                <a:sym typeface="Sakkal Majalla" panose="02000000000000000000" pitchFamily="2" charset="-78"/>
              </a:rPr>
              <a:t>と死亡者数を減らすこと</a:t>
            </a:r>
            <a:r>
              <a:rPr lang="ja-JP" altLang="en-US" sz="1300" dirty="0">
                <a:solidFill>
                  <a:srgbClr val="000000"/>
                </a:solidFill>
                <a:latin typeface="Sakkal Majalla" panose="02000000000000000000" pitchFamily="2" charset="-78"/>
                <a:sym typeface="Sakkal Majalla" panose="02000000000000000000" pitchFamily="2" charset="-78"/>
              </a:rPr>
              <a:t>。</a:t>
            </a:r>
            <a:endParaRPr lang="ja" altLang="en-US" sz="1300" dirty="0">
              <a:solidFill>
                <a:srgbClr val="000000"/>
              </a:solidFill>
              <a:latin typeface="Sakkal Majalla" panose="02000000000000000000" pitchFamily="2" charset="-78"/>
              <a:sym typeface="Sakkal Majalla" panose="02000000000000000000" pitchFamily="2" charset="-78"/>
            </a:endParaRPr>
          </a:p>
        </p:txBody>
      </p:sp>
      <p:grpSp>
        <p:nvGrpSpPr>
          <p:cNvPr id="138" name="CustomIcon">
            <a:extLst>
              <a:ext uri="{FF2B5EF4-FFF2-40B4-BE49-F238E27FC236}">
                <a16:creationId xmlns:a16="http://schemas.microsoft.com/office/drawing/2014/main" id="{6FAF48CC-F154-4686-BB7E-62B57B7B2033}"/>
              </a:ext>
            </a:extLst>
          </p:cNvPr>
          <p:cNvGrpSpPr>
            <a:grpSpLocks noChangeAspect="1"/>
          </p:cNvGrpSpPr>
          <p:nvPr>
            <p:custDataLst>
              <p:tags r:id="rId21"/>
            </p:custDataLst>
          </p:nvPr>
        </p:nvGrpSpPr>
        <p:grpSpPr>
          <a:xfrm>
            <a:off x="452949" y="5553867"/>
            <a:ext cx="504000" cy="504000"/>
            <a:chOff x="-205105" y="-205105"/>
            <a:chExt cx="1019810" cy="1019810"/>
          </a:xfrm>
        </p:grpSpPr>
        <p:sp>
          <p:nvSpPr>
            <p:cNvPr id="135" name="Oval 134">
              <a:extLst>
                <a:ext uri="{FF2B5EF4-FFF2-40B4-BE49-F238E27FC236}">
                  <a16:creationId xmlns:a16="http://schemas.microsoft.com/office/drawing/2014/main" id="{7B87F5E3-E6A9-47CC-9F7C-A225F22998A9}"/>
                </a:ext>
              </a:extLst>
            </p:cNvPr>
            <p:cNvSpPr>
              <a:spLocks noChangeAspect="1"/>
            </p:cNvSpPr>
            <p:nvPr/>
          </p:nvSpPr>
          <p:spPr>
            <a:xfrm>
              <a:off x="-205105" y="-205105"/>
              <a:ext cx="1019810" cy="1019810"/>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spcBef>
                  <a:spcPts val="244"/>
                </a:spcBef>
                <a:spcAft>
                  <a:spcPts val="244"/>
                </a:spcAft>
              </a:pPr>
              <a:endParaRPr lang="en-US" sz="1300" dirty="0" err="1">
                <a:solidFill>
                  <a:schemeClr val="bg1"/>
                </a:solidFill>
              </a:endParaRPr>
            </a:p>
          </p:txBody>
        </p:sp>
        <p:pic>
          <p:nvPicPr>
            <p:cNvPr id="137" name="Graphic 136">
              <a:extLst>
                <a:ext uri="{FF2B5EF4-FFF2-40B4-BE49-F238E27FC236}">
                  <a16:creationId xmlns:a16="http://schemas.microsoft.com/office/drawing/2014/main" id="{3D6F68AE-EAC6-415B-AB15-4243387E413C}"/>
                </a:ext>
              </a:extLst>
            </p:cNvPr>
            <p:cNvPicPr>
              <a:picLocks noChangeAspect="1"/>
            </p:cNvPicPr>
            <p:nvPr/>
          </p:nvPicPr>
          <p:blipFill>
            <a:blip r:embed="rId43">
              <a:extLst>
                <a:ext uri="{96DAC541-7B7A-43D3-8B79-37D633B846F1}">
                  <asvg:svgBlip xmlns:asvg="http://schemas.microsoft.com/office/drawing/2016/SVG/main" r:embed="rId44"/>
                </a:ext>
              </a:extLst>
            </a:blip>
            <a:stretch>
              <a:fillRect/>
            </a:stretch>
          </p:blipFill>
          <p:spPr>
            <a:xfrm>
              <a:off x="0" y="0"/>
              <a:ext cx="609600" cy="609600"/>
            </a:xfrm>
            <a:prstGeom prst="rect">
              <a:avLst/>
            </a:prstGeom>
          </p:spPr>
        </p:pic>
      </p:grpSp>
      <p:grpSp>
        <p:nvGrpSpPr>
          <p:cNvPr id="158" name="CustomIcon">
            <a:extLst>
              <a:ext uri="{FF2B5EF4-FFF2-40B4-BE49-F238E27FC236}">
                <a16:creationId xmlns:a16="http://schemas.microsoft.com/office/drawing/2014/main" id="{857B995E-971D-4038-8B10-429BBB91D4E1}"/>
              </a:ext>
            </a:extLst>
          </p:cNvPr>
          <p:cNvGrpSpPr>
            <a:grpSpLocks noChangeAspect="1"/>
          </p:cNvGrpSpPr>
          <p:nvPr>
            <p:custDataLst>
              <p:tags r:id="rId22"/>
            </p:custDataLst>
          </p:nvPr>
        </p:nvGrpSpPr>
        <p:grpSpPr>
          <a:xfrm>
            <a:off x="5537906" y="5553867"/>
            <a:ext cx="504000" cy="504000"/>
            <a:chOff x="-205105" y="-205105"/>
            <a:chExt cx="1019810" cy="1019810"/>
          </a:xfrm>
        </p:grpSpPr>
        <p:sp>
          <p:nvSpPr>
            <p:cNvPr id="155" name="Oval 154">
              <a:extLst>
                <a:ext uri="{FF2B5EF4-FFF2-40B4-BE49-F238E27FC236}">
                  <a16:creationId xmlns:a16="http://schemas.microsoft.com/office/drawing/2014/main" id="{F49E7FE1-AD43-4C6D-A7EF-26A7798C0A2D}"/>
                </a:ext>
              </a:extLst>
            </p:cNvPr>
            <p:cNvSpPr>
              <a:spLocks noChangeAspect="1"/>
            </p:cNvSpPr>
            <p:nvPr/>
          </p:nvSpPr>
          <p:spPr>
            <a:xfrm>
              <a:off x="-205105" y="-205105"/>
              <a:ext cx="1019810" cy="1019810"/>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spcBef>
                  <a:spcPts val="244"/>
                </a:spcBef>
                <a:spcAft>
                  <a:spcPts val="244"/>
                </a:spcAft>
              </a:pPr>
              <a:endParaRPr lang="en-US" sz="1300" dirty="0" err="1">
                <a:solidFill>
                  <a:schemeClr val="bg1"/>
                </a:solidFill>
              </a:endParaRPr>
            </a:p>
          </p:txBody>
        </p:sp>
        <p:pic>
          <p:nvPicPr>
            <p:cNvPr id="157" name="Graphic 156">
              <a:extLst>
                <a:ext uri="{FF2B5EF4-FFF2-40B4-BE49-F238E27FC236}">
                  <a16:creationId xmlns:a16="http://schemas.microsoft.com/office/drawing/2014/main" id="{7E9872DD-FFFA-4DAA-A785-C0D8B94B3A0F}"/>
                </a:ext>
              </a:extLst>
            </p:cNvPr>
            <p:cNvPicPr>
              <a:picLocks noChangeAspect="1"/>
            </p:cNvPicPr>
            <p:nvPr/>
          </p:nvPicPr>
          <p:blipFill>
            <a:blip r:embed="rId45">
              <a:extLst>
                <a:ext uri="{96DAC541-7B7A-43D3-8B79-37D633B846F1}">
                  <asvg:svgBlip xmlns:asvg="http://schemas.microsoft.com/office/drawing/2016/SVG/main" r:embed="rId46"/>
                </a:ext>
              </a:extLst>
            </a:blip>
            <a:stretch>
              <a:fillRect/>
            </a:stretch>
          </p:blipFill>
          <p:spPr>
            <a:xfrm>
              <a:off x="0" y="0"/>
              <a:ext cx="609600" cy="609600"/>
            </a:xfrm>
            <a:prstGeom prst="rect">
              <a:avLst/>
            </a:prstGeom>
          </p:spPr>
        </p:pic>
      </p:grpSp>
      <p:sp>
        <p:nvSpPr>
          <p:cNvPr id="175" name="TextBox 174">
            <a:extLst>
              <a:ext uri="{FF2B5EF4-FFF2-40B4-BE49-F238E27FC236}">
                <a16:creationId xmlns:a16="http://schemas.microsoft.com/office/drawing/2014/main" id="{6B457269-863B-4D9E-BFDD-6F5343347AD2}"/>
              </a:ext>
            </a:extLst>
          </p:cNvPr>
          <p:cNvSpPr txBox="1"/>
          <p:nvPr/>
        </p:nvSpPr>
        <p:spPr>
          <a:xfrm>
            <a:off x="200472" y="2070441"/>
            <a:ext cx="185948" cy="400110"/>
          </a:xfrm>
          <a:prstGeom prst="rect">
            <a:avLst/>
          </a:prstGeom>
        </p:spPr>
        <p:txBody>
          <a:bodyPr vert="horz" wrap="none" lIns="0" tIns="0" rIns="0" bIns="0" rtlCol="0" anchor="ctr"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rgbClr val="007A3C"/>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rgbClr val="007A3C"/>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rgbClr val="007A3C"/>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rgbClr val="007A3C"/>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r" rtl="0"/>
            <a:r>
              <a:rPr lang="en-US" altLang="ja" sz="2600" b="1">
                <a:cs typeface="+mn-cs"/>
              </a:rPr>
              <a:t>1</a:t>
            </a:r>
          </a:p>
        </p:txBody>
      </p:sp>
      <p:sp>
        <p:nvSpPr>
          <p:cNvPr id="177" name="TextBox 176">
            <a:extLst>
              <a:ext uri="{FF2B5EF4-FFF2-40B4-BE49-F238E27FC236}">
                <a16:creationId xmlns:a16="http://schemas.microsoft.com/office/drawing/2014/main" id="{6041257C-2E4F-4B94-9EFF-C0F597AC7B10}"/>
              </a:ext>
            </a:extLst>
          </p:cNvPr>
          <p:cNvSpPr txBox="1"/>
          <p:nvPr/>
        </p:nvSpPr>
        <p:spPr>
          <a:xfrm>
            <a:off x="200472" y="3179346"/>
            <a:ext cx="185948" cy="400110"/>
          </a:xfrm>
          <a:prstGeom prst="rect">
            <a:avLst/>
          </a:prstGeom>
        </p:spPr>
        <p:txBody>
          <a:bodyPr vert="horz" wrap="none" lIns="0" tIns="0" rIns="0" bIns="0" rtlCol="0" anchor="ctr"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rgbClr val="007A3C"/>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rgbClr val="007A3C"/>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rgbClr val="007A3C"/>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rgbClr val="007A3C"/>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r" rtl="0"/>
            <a:r>
              <a:rPr lang="en-US" altLang="ja" sz="2600" b="1">
                <a:cs typeface="+mn-cs"/>
              </a:rPr>
              <a:t>2</a:t>
            </a:r>
          </a:p>
        </p:txBody>
      </p:sp>
      <p:sp>
        <p:nvSpPr>
          <p:cNvPr id="179" name="TextBox 178">
            <a:extLst>
              <a:ext uri="{FF2B5EF4-FFF2-40B4-BE49-F238E27FC236}">
                <a16:creationId xmlns:a16="http://schemas.microsoft.com/office/drawing/2014/main" id="{02F6ECFD-6351-42F8-B089-A4DC1FF180EA}"/>
              </a:ext>
            </a:extLst>
          </p:cNvPr>
          <p:cNvSpPr txBox="1"/>
          <p:nvPr/>
        </p:nvSpPr>
        <p:spPr>
          <a:xfrm>
            <a:off x="200472" y="4108202"/>
            <a:ext cx="185948" cy="400110"/>
          </a:xfrm>
          <a:prstGeom prst="rect">
            <a:avLst/>
          </a:prstGeom>
        </p:spPr>
        <p:txBody>
          <a:bodyPr vert="horz" wrap="none" lIns="0" tIns="0" rIns="0" bIns="0" rtlCol="0" anchor="ctr"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rgbClr val="007A3C"/>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rgbClr val="007A3C"/>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rgbClr val="007A3C"/>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rgbClr val="007A3C"/>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r" rtl="0"/>
            <a:r>
              <a:rPr lang="en-US" altLang="ja" sz="2600" b="1">
                <a:cs typeface="+mn-cs"/>
              </a:rPr>
              <a:t>3</a:t>
            </a:r>
          </a:p>
        </p:txBody>
      </p:sp>
      <p:sp>
        <p:nvSpPr>
          <p:cNvPr id="181" name="TextBox 180">
            <a:extLst>
              <a:ext uri="{FF2B5EF4-FFF2-40B4-BE49-F238E27FC236}">
                <a16:creationId xmlns:a16="http://schemas.microsoft.com/office/drawing/2014/main" id="{5742A52B-DB33-487F-916A-1EC0BFBB8C7C}"/>
              </a:ext>
            </a:extLst>
          </p:cNvPr>
          <p:cNvSpPr txBox="1"/>
          <p:nvPr/>
        </p:nvSpPr>
        <p:spPr>
          <a:xfrm>
            <a:off x="200472" y="4857008"/>
            <a:ext cx="185948" cy="400110"/>
          </a:xfrm>
          <a:prstGeom prst="rect">
            <a:avLst/>
          </a:prstGeom>
        </p:spPr>
        <p:txBody>
          <a:bodyPr vert="horz" wrap="none" lIns="0" tIns="0" rIns="0" bIns="0" rtlCol="0" anchor="ctr"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rgbClr val="007A3C"/>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rgbClr val="007A3C"/>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rgbClr val="007A3C"/>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rgbClr val="007A3C"/>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r" rtl="0"/>
            <a:r>
              <a:rPr lang="en-US" altLang="ja" sz="2600" b="1">
                <a:cs typeface="+mn-cs"/>
              </a:rPr>
              <a:t>4</a:t>
            </a:r>
          </a:p>
        </p:txBody>
      </p:sp>
      <p:sp>
        <p:nvSpPr>
          <p:cNvPr id="183" name="TextBox 182">
            <a:extLst>
              <a:ext uri="{FF2B5EF4-FFF2-40B4-BE49-F238E27FC236}">
                <a16:creationId xmlns:a16="http://schemas.microsoft.com/office/drawing/2014/main" id="{1F34D09F-FA33-42F7-AAB9-DE7B7150B7CB}"/>
              </a:ext>
            </a:extLst>
          </p:cNvPr>
          <p:cNvSpPr txBox="1"/>
          <p:nvPr/>
        </p:nvSpPr>
        <p:spPr>
          <a:xfrm>
            <a:off x="200472" y="5605812"/>
            <a:ext cx="185948" cy="400110"/>
          </a:xfrm>
          <a:prstGeom prst="rect">
            <a:avLst/>
          </a:prstGeom>
        </p:spPr>
        <p:txBody>
          <a:bodyPr vert="horz" wrap="none" lIns="0" tIns="0" rIns="0" bIns="0" rtlCol="0" anchor="ctr"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rgbClr val="007A3C"/>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rgbClr val="007A3C"/>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rgbClr val="007A3C"/>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rgbClr val="007A3C"/>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r" rtl="0"/>
            <a:r>
              <a:rPr lang="en-US" altLang="ja" sz="2600" b="1">
                <a:cs typeface="+mn-cs"/>
              </a:rPr>
              <a:t>5</a:t>
            </a:r>
          </a:p>
        </p:txBody>
      </p:sp>
      <p:sp>
        <p:nvSpPr>
          <p:cNvPr id="185" name="TextBox 184">
            <a:extLst>
              <a:ext uri="{FF2B5EF4-FFF2-40B4-BE49-F238E27FC236}">
                <a16:creationId xmlns:a16="http://schemas.microsoft.com/office/drawing/2014/main" id="{F070C437-AAB3-4398-8266-B7876865F9CE}"/>
              </a:ext>
            </a:extLst>
          </p:cNvPr>
          <p:cNvSpPr txBox="1"/>
          <p:nvPr/>
        </p:nvSpPr>
        <p:spPr>
          <a:xfrm>
            <a:off x="5266853" y="2070441"/>
            <a:ext cx="185948" cy="400110"/>
          </a:xfrm>
          <a:prstGeom prst="rect">
            <a:avLst/>
          </a:prstGeom>
        </p:spPr>
        <p:txBody>
          <a:bodyPr vert="horz" wrap="none" lIns="0" tIns="0" rIns="0" bIns="0" rtlCol="0" anchor="ctr"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rgbClr val="007A3C"/>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rgbClr val="007A3C"/>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rgbClr val="007A3C"/>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rgbClr val="007A3C"/>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r" rtl="0"/>
            <a:r>
              <a:rPr lang="en-US" altLang="ja" sz="2600" b="1">
                <a:cs typeface="+mn-cs"/>
              </a:rPr>
              <a:t>6</a:t>
            </a:r>
          </a:p>
        </p:txBody>
      </p:sp>
      <p:sp>
        <p:nvSpPr>
          <p:cNvPr id="186" name="TextBox 185">
            <a:extLst>
              <a:ext uri="{FF2B5EF4-FFF2-40B4-BE49-F238E27FC236}">
                <a16:creationId xmlns:a16="http://schemas.microsoft.com/office/drawing/2014/main" id="{1606912F-2544-4D19-B0E6-CCC8B600D8DF}"/>
              </a:ext>
            </a:extLst>
          </p:cNvPr>
          <p:cNvSpPr txBox="1"/>
          <p:nvPr/>
        </p:nvSpPr>
        <p:spPr>
          <a:xfrm>
            <a:off x="5266853" y="3179346"/>
            <a:ext cx="185948" cy="400110"/>
          </a:xfrm>
          <a:prstGeom prst="rect">
            <a:avLst/>
          </a:prstGeom>
        </p:spPr>
        <p:txBody>
          <a:bodyPr vert="horz" wrap="none" lIns="0" tIns="0" rIns="0" bIns="0" rtlCol="0" anchor="ctr"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rgbClr val="007A3C"/>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rgbClr val="007A3C"/>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rgbClr val="007A3C"/>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rgbClr val="007A3C"/>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r" rtl="0"/>
            <a:r>
              <a:rPr lang="en-US" altLang="ja" sz="2600" b="1">
                <a:cs typeface="+mn-cs"/>
              </a:rPr>
              <a:t>7</a:t>
            </a:r>
          </a:p>
        </p:txBody>
      </p:sp>
      <p:sp>
        <p:nvSpPr>
          <p:cNvPr id="187" name="TextBox 186">
            <a:extLst>
              <a:ext uri="{FF2B5EF4-FFF2-40B4-BE49-F238E27FC236}">
                <a16:creationId xmlns:a16="http://schemas.microsoft.com/office/drawing/2014/main" id="{995A08B0-6F5A-4DFE-9D39-9512FFEF50ED}"/>
              </a:ext>
            </a:extLst>
          </p:cNvPr>
          <p:cNvSpPr txBox="1"/>
          <p:nvPr/>
        </p:nvSpPr>
        <p:spPr>
          <a:xfrm>
            <a:off x="5266853" y="4108202"/>
            <a:ext cx="185948" cy="400110"/>
          </a:xfrm>
          <a:prstGeom prst="rect">
            <a:avLst/>
          </a:prstGeom>
        </p:spPr>
        <p:txBody>
          <a:bodyPr vert="horz" wrap="none" lIns="0" tIns="0" rIns="0" bIns="0" rtlCol="0" anchor="ctr"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rgbClr val="007A3C"/>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rgbClr val="007A3C"/>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rgbClr val="007A3C"/>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rgbClr val="007A3C"/>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r" rtl="0"/>
            <a:r>
              <a:rPr lang="en-US" altLang="ja" sz="2600" b="1">
                <a:cs typeface="+mn-cs"/>
              </a:rPr>
              <a:t>8</a:t>
            </a:r>
          </a:p>
        </p:txBody>
      </p:sp>
      <p:sp>
        <p:nvSpPr>
          <p:cNvPr id="188" name="TextBox 187">
            <a:extLst>
              <a:ext uri="{FF2B5EF4-FFF2-40B4-BE49-F238E27FC236}">
                <a16:creationId xmlns:a16="http://schemas.microsoft.com/office/drawing/2014/main" id="{47A6D215-134D-4B13-A53C-E8FEFEF9051F}"/>
              </a:ext>
            </a:extLst>
          </p:cNvPr>
          <p:cNvSpPr txBox="1"/>
          <p:nvPr/>
        </p:nvSpPr>
        <p:spPr>
          <a:xfrm>
            <a:off x="5266853" y="4857008"/>
            <a:ext cx="185948" cy="400110"/>
          </a:xfrm>
          <a:prstGeom prst="rect">
            <a:avLst/>
          </a:prstGeom>
        </p:spPr>
        <p:txBody>
          <a:bodyPr vert="horz" wrap="none" lIns="0" tIns="0" rIns="0" bIns="0" rtlCol="0" anchor="ctr"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rgbClr val="007A3C"/>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rgbClr val="007A3C"/>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rgbClr val="007A3C"/>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rgbClr val="007A3C"/>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r" rtl="0"/>
            <a:r>
              <a:rPr lang="en-US" altLang="ja" sz="2600" b="1">
                <a:cs typeface="+mn-cs"/>
              </a:rPr>
              <a:t>9</a:t>
            </a:r>
          </a:p>
        </p:txBody>
      </p:sp>
      <p:sp>
        <p:nvSpPr>
          <p:cNvPr id="189" name="TextBox 188">
            <a:extLst>
              <a:ext uri="{FF2B5EF4-FFF2-40B4-BE49-F238E27FC236}">
                <a16:creationId xmlns:a16="http://schemas.microsoft.com/office/drawing/2014/main" id="{0DD6C3EA-19BD-42D3-8862-7373324427E2}"/>
              </a:ext>
            </a:extLst>
          </p:cNvPr>
          <p:cNvSpPr txBox="1"/>
          <p:nvPr/>
        </p:nvSpPr>
        <p:spPr>
          <a:xfrm>
            <a:off x="5080904" y="5605812"/>
            <a:ext cx="371897" cy="400110"/>
          </a:xfrm>
          <a:prstGeom prst="rect">
            <a:avLst/>
          </a:prstGeom>
        </p:spPr>
        <p:txBody>
          <a:bodyPr vert="horz" wrap="none" lIns="0" tIns="0" rIns="0" bIns="0" rtlCol="0" anchor="ctr"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rgbClr val="007A3C"/>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rgbClr val="007A3C"/>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rgbClr val="007A3C"/>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rgbClr val="007A3C"/>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r" rtl="0"/>
            <a:r>
              <a:rPr lang="en-US" altLang="ja" sz="2600" b="1">
                <a:cs typeface="+mn-cs"/>
              </a:rPr>
              <a:t>10</a:t>
            </a:r>
          </a:p>
        </p:txBody>
      </p:sp>
      <p:sp>
        <p:nvSpPr>
          <p:cNvPr id="63" name="テキスト ボックス 3">
            <a:extLst>
              <a:ext uri="{FF2B5EF4-FFF2-40B4-BE49-F238E27FC236}">
                <a16:creationId xmlns:a16="http://schemas.microsoft.com/office/drawing/2014/main" id="{59F7D71B-7D9D-41FA-8F45-CB9CA663C355}"/>
              </a:ext>
            </a:extLst>
          </p:cNvPr>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t>HSTP</a:t>
            </a:r>
            <a:r>
              <a:rPr lang="ja-JP" altLang="en-US" sz="1400" dirty="0"/>
              <a:t>には医療セクターの未来に関して目標を</a:t>
            </a:r>
            <a:r>
              <a:rPr lang="en-US" altLang="ja-JP" sz="1400" dirty="0"/>
              <a:t>10</a:t>
            </a:r>
            <a:r>
              <a:rPr lang="ja-JP" altLang="en-US" sz="1400" dirty="0"/>
              <a:t>種類設定している。</a:t>
            </a:r>
          </a:p>
        </p:txBody>
      </p:sp>
      <p:grpSp>
        <p:nvGrpSpPr>
          <p:cNvPr id="64" name="Group 63">
            <a:extLst>
              <a:ext uri="{FF2B5EF4-FFF2-40B4-BE49-F238E27FC236}">
                <a16:creationId xmlns:a16="http://schemas.microsoft.com/office/drawing/2014/main" id="{60FE9260-CAAA-4BCC-9131-91E27125102E}"/>
              </a:ext>
            </a:extLst>
          </p:cNvPr>
          <p:cNvGrpSpPr/>
          <p:nvPr/>
        </p:nvGrpSpPr>
        <p:grpSpPr>
          <a:xfrm>
            <a:off x="200472" y="1633893"/>
            <a:ext cx="9505054" cy="288032"/>
            <a:chOff x="200024" y="2034560"/>
            <a:chExt cx="9217025" cy="288032"/>
          </a:xfrm>
        </p:grpSpPr>
        <p:cxnSp>
          <p:nvCxnSpPr>
            <p:cNvPr id="65" name="直線コネクタ 22">
              <a:extLst>
                <a:ext uri="{FF2B5EF4-FFF2-40B4-BE49-F238E27FC236}">
                  <a16:creationId xmlns:a16="http://schemas.microsoft.com/office/drawing/2014/main" id="{1240D383-5D25-4C43-B55D-8999E78A7B60}"/>
                </a:ext>
              </a:extLst>
            </p:cNvPr>
            <p:cNvCxnSpPr>
              <a:cxnSpLocks/>
            </p:cNvCxnSpPr>
            <p:nvPr/>
          </p:nvCxnSpPr>
          <p:spPr>
            <a:xfrm>
              <a:off x="200024" y="2287774"/>
              <a:ext cx="9217024"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66" name="Rectangle 6">
              <a:extLst>
                <a:ext uri="{FF2B5EF4-FFF2-40B4-BE49-F238E27FC236}">
                  <a16:creationId xmlns:a16="http://schemas.microsoft.com/office/drawing/2014/main" id="{35B31DA8-BCB1-4927-BB9D-91C8782E84D4}"/>
                </a:ext>
              </a:extLst>
            </p:cNvPr>
            <p:cNvSpPr>
              <a:spLocks noChangeArrowheads="1"/>
            </p:cNvSpPr>
            <p:nvPr/>
          </p:nvSpPr>
          <p:spPr bwMode="auto">
            <a:xfrm>
              <a:off x="200025" y="2034560"/>
              <a:ext cx="9217024"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fontAlgn="base">
                <a:spcBef>
                  <a:spcPct val="0"/>
                </a:spcBef>
                <a:spcAft>
                  <a:spcPct val="0"/>
                </a:spcAft>
                <a:buClr>
                  <a:srgbClr val="000000"/>
                </a:buClr>
                <a:buNone/>
                <a:defRPr/>
              </a:pPr>
              <a:r>
                <a:rPr lang="en-US" altLang="ja-JP" sz="1600" dirty="0">
                  <a:latin typeface="HGP創英角ｺﾞｼｯｸUB" pitchFamily="50" charset="-128"/>
                  <a:ea typeface="HGP創英角ｺﾞｼｯｸUB" pitchFamily="50" charset="-128"/>
                  <a:cs typeface="+mn-cs"/>
                </a:rPr>
                <a:t>10</a:t>
              </a:r>
              <a:r>
                <a:rPr lang="ja-JP" altLang="en-US" sz="1600" dirty="0">
                  <a:latin typeface="HGP創英角ｺﾞｼｯｸUB" pitchFamily="50" charset="-128"/>
                  <a:ea typeface="HGP創英角ｺﾞｼｯｸUB" pitchFamily="50" charset="-128"/>
                  <a:cs typeface="+mn-cs"/>
                </a:rPr>
                <a:t>個の再編目標</a:t>
              </a:r>
            </a:p>
          </p:txBody>
        </p:sp>
      </p:grpSp>
      <p:sp>
        <p:nvSpPr>
          <p:cNvPr id="67" name="テキスト ボックス 21">
            <a:extLst>
              <a:ext uri="{FF2B5EF4-FFF2-40B4-BE49-F238E27FC236}">
                <a16:creationId xmlns:a16="http://schemas.microsoft.com/office/drawing/2014/main" id="{3A296E33-CE32-4F67-BB10-278B06A96C07}"/>
              </a:ext>
            </a:extLst>
          </p:cNvPr>
          <p:cNvSpPr txBox="1"/>
          <p:nvPr/>
        </p:nvSpPr>
        <p:spPr>
          <a:xfrm>
            <a:off x="200025" y="6541982"/>
            <a:ext cx="8640960" cy="123111"/>
          </a:xfrm>
          <a:prstGeom prst="rect">
            <a:avLst/>
          </a:prstGeom>
          <a:noFill/>
        </p:spPr>
        <p:txBody>
          <a:bodyPr wrap="square" lIns="0" tIns="0" rIns="0" bIns="0" rtlCol="0">
            <a:spAutoFit/>
          </a:bodyPr>
          <a:lstStyle/>
          <a:p>
            <a:r>
              <a:rPr lang="ja-JP" altLang="en-US" sz="800" dirty="0"/>
              <a:t>（出所）</a:t>
            </a:r>
            <a:r>
              <a:rPr lang="en-US" altLang="ja" sz="800" dirty="0"/>
              <a:t>HSTP</a:t>
            </a:r>
            <a:endParaRPr lang="en-US" altLang="ja-JP" sz="800" dirty="0"/>
          </a:p>
        </p:txBody>
      </p:sp>
    </p:spTree>
    <p:extLst>
      <p:ext uri="{BB962C8B-B14F-4D97-AF65-F5344CB8AC3E}">
        <p14:creationId xmlns:p14="http://schemas.microsoft.com/office/powerpoint/2010/main" val="82440955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Object 26" hidden="1">
            <a:extLst>
              <a:ext uri="{FF2B5EF4-FFF2-40B4-BE49-F238E27FC236}">
                <a16:creationId xmlns:a16="http://schemas.microsoft.com/office/drawing/2014/main" id="{42C7A295-9B4D-4FEA-A95E-3B45C5E52E68}"/>
              </a:ext>
            </a:extLst>
          </p:cNvPr>
          <p:cNvGraphicFramePr>
            <a:graphicFrameLocks noChangeAspect="1"/>
          </p:cNvGraphicFramePr>
          <p:nvPr>
            <p:custDataLst>
              <p:tags r:id="rId1"/>
            </p:custDataLst>
            <p:extLst>
              <p:ext uri="{D42A27DB-BD31-4B8C-83A1-F6EECF244321}">
                <p14:modId xmlns:p14="http://schemas.microsoft.com/office/powerpoint/2010/main" val="3988600394"/>
              </p:ext>
            </p:extLst>
          </p:nvPr>
        </p:nvGraphicFramePr>
        <p:xfrm>
          <a:off x="1390" y="644255"/>
          <a:ext cx="1316" cy="1316"/>
        </p:xfrm>
        <a:graphic>
          <a:graphicData uri="http://schemas.openxmlformats.org/presentationml/2006/ole">
            <mc:AlternateContent xmlns:mc="http://schemas.openxmlformats.org/markup-compatibility/2006">
              <mc:Choice xmlns:v="urn:schemas-microsoft-com:vml" Requires="v">
                <p:oleObj name="think-cell Slide" r:id="rId54" imgW="395" imgH="394" progId="TCLayout.ActiveDocument.1">
                  <p:embed/>
                </p:oleObj>
              </mc:Choice>
              <mc:Fallback>
                <p:oleObj name="think-cell Slide" r:id="rId54" imgW="395" imgH="394" progId="TCLayout.ActiveDocument.1">
                  <p:embed/>
                  <p:pic>
                    <p:nvPicPr>
                      <p:cNvPr id="27" name="Object 26" hidden="1">
                        <a:extLst>
                          <a:ext uri="{FF2B5EF4-FFF2-40B4-BE49-F238E27FC236}">
                            <a16:creationId xmlns:a16="http://schemas.microsoft.com/office/drawing/2014/main" id="{42C7A295-9B4D-4FEA-A95E-3B45C5E52E68}"/>
                          </a:ext>
                        </a:extLst>
                      </p:cNvPr>
                      <p:cNvPicPr/>
                      <p:nvPr/>
                    </p:nvPicPr>
                    <p:blipFill>
                      <a:blip r:embed="rId55"/>
                      <a:stretch>
                        <a:fillRect/>
                      </a:stretch>
                    </p:blipFill>
                    <p:spPr>
                      <a:xfrm>
                        <a:off x="1390" y="644255"/>
                        <a:ext cx="1316" cy="1316"/>
                      </a:xfrm>
                      <a:prstGeom prst="rect">
                        <a:avLst/>
                      </a:prstGeom>
                    </p:spPr>
                  </p:pic>
                </p:oleObj>
              </mc:Fallback>
            </mc:AlternateContent>
          </a:graphicData>
        </a:graphic>
      </p:graphicFrame>
      <p:sp>
        <p:nvSpPr>
          <p:cNvPr id="28" name="Rectangle 27" hidden="1">
            <a:extLst>
              <a:ext uri="{FF2B5EF4-FFF2-40B4-BE49-F238E27FC236}">
                <a16:creationId xmlns:a16="http://schemas.microsoft.com/office/drawing/2014/main" id="{64683475-A8ED-49FD-AE63-F8D305FBA862}"/>
              </a:ext>
            </a:extLst>
          </p:cNvPr>
          <p:cNvSpPr/>
          <p:nvPr>
            <p:custDataLst>
              <p:tags r:id="rId2"/>
            </p:custDataLst>
          </p:nvPr>
        </p:nvSpPr>
        <p:spPr>
          <a:xfrm>
            <a:off x="73" y="642938"/>
            <a:ext cx="131604" cy="131604"/>
          </a:xfrm>
          <a:prstGeom prst="rect">
            <a:avLst/>
          </a:prstGeom>
          <a:solidFill>
            <a:schemeClr val="accent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rtl="0"/>
            <a:endParaRPr lang="en-US" sz="1658" dirty="0">
              <a:solidFill>
                <a:schemeClr val="tx1"/>
              </a:solidFill>
              <a:latin typeface="Arial" panose="020B0604020202020204" pitchFamily="34" charset="0"/>
              <a:ea typeface="+mj-ea"/>
              <a:cs typeface="+mj-cs"/>
              <a:sym typeface="Arial" panose="020B0604020202020204" pitchFamily="34" charset="0"/>
            </a:endParaRPr>
          </a:p>
        </p:txBody>
      </p:sp>
      <p:sp>
        <p:nvSpPr>
          <p:cNvPr id="2" name="2. Slide Title">
            <a:extLst>
              <a:ext uri="{FF2B5EF4-FFF2-40B4-BE49-F238E27FC236}">
                <a16:creationId xmlns:a16="http://schemas.microsoft.com/office/drawing/2014/main" id="{7DBDFF9B-9DA2-4B31-8916-6B46F95B9557}"/>
              </a:ext>
            </a:extLst>
          </p:cNvPr>
          <p:cNvSpPr>
            <a:spLocks noGrp="1"/>
          </p:cNvSpPr>
          <p:nvPr>
            <p:ph type="title"/>
            <p:custDataLst>
              <p:tags r:id="rId3"/>
            </p:custDataLst>
          </p:nvPr>
        </p:nvSpPr>
        <p:spPr bwMode="gray">
          <a:xfrm>
            <a:off x="200471" y="240823"/>
            <a:ext cx="9505055" cy="3077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a:solidFill>
                  <a:srgbClr val="FFFFFF"/>
                </a:solidFill>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rtlCol="0" anchor="b" anchorCtr="0">
            <a:spAutoFit/>
          </a:bodyPr>
          <a:lstStyle/>
          <a:p>
            <a:r>
              <a:rPr lang="ja-JP" altLang="en-US" dirty="0"/>
              <a:t>サウジアラビア／政策動向</a:t>
            </a:r>
          </a:p>
        </p:txBody>
      </p:sp>
      <p:sp>
        <p:nvSpPr>
          <p:cNvPr id="6" name="Text Placeholder 5">
            <a:extLst>
              <a:ext uri="{FF2B5EF4-FFF2-40B4-BE49-F238E27FC236}">
                <a16:creationId xmlns:a16="http://schemas.microsoft.com/office/drawing/2014/main" id="{1D888E8F-68F2-4BE7-AC0F-A7BA76C63375}"/>
              </a:ext>
            </a:extLst>
          </p:cNvPr>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医療関連政策の将来動向（</a:t>
            </a:r>
            <a:r>
              <a:rPr lang="en-US" altLang="ja-JP" dirty="0"/>
              <a:t>4/6</a:t>
            </a:r>
            <a:r>
              <a:rPr lang="ja-JP" altLang="en-US" dirty="0"/>
              <a:t>）</a:t>
            </a:r>
          </a:p>
        </p:txBody>
      </p:sp>
      <p:cxnSp>
        <p:nvCxnSpPr>
          <p:cNvPr id="235" name="Straight Connector 234">
            <a:extLst>
              <a:ext uri="{FF2B5EF4-FFF2-40B4-BE49-F238E27FC236}">
                <a16:creationId xmlns:a16="http://schemas.microsoft.com/office/drawing/2014/main" id="{F0093827-CB04-443E-BB99-2B4C4D0E6E50}"/>
              </a:ext>
            </a:extLst>
          </p:cNvPr>
          <p:cNvCxnSpPr>
            <a:cxnSpLocks/>
          </p:cNvCxnSpPr>
          <p:nvPr/>
        </p:nvCxnSpPr>
        <p:spPr>
          <a:xfrm>
            <a:off x="2519547" y="2114954"/>
            <a:ext cx="4224045" cy="0"/>
          </a:xfrm>
          <a:prstGeom prst="line">
            <a:avLst/>
          </a:prstGeom>
          <a:ln w="63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40" name="TextBox 239">
            <a:extLst>
              <a:ext uri="{FF2B5EF4-FFF2-40B4-BE49-F238E27FC236}">
                <a16:creationId xmlns:a16="http://schemas.microsoft.com/office/drawing/2014/main" id="{F8AD7FEE-C430-4252-AE08-DD53F2002A28}"/>
              </a:ext>
            </a:extLst>
          </p:cNvPr>
          <p:cNvSpPr txBox="1">
            <a:spLocks/>
          </p:cNvSpPr>
          <p:nvPr>
            <p:custDataLst>
              <p:tags r:id="rId4"/>
            </p:custDataLst>
          </p:nvPr>
        </p:nvSpPr>
        <p:spPr>
          <a:xfrm>
            <a:off x="2519547" y="1947060"/>
            <a:ext cx="4224045" cy="156966"/>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rgbClr val="007A3C"/>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rgbClr val="007A3C"/>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rgbClr val="007A3C"/>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rgbClr val="007A3C"/>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fontAlgn="base">
              <a:lnSpc>
                <a:spcPct val="85000"/>
              </a:lnSpc>
              <a:spcBef>
                <a:spcPct val="0"/>
              </a:spcBef>
              <a:spcAft>
                <a:spcPct val="0"/>
              </a:spcAft>
              <a:buClr>
                <a:srgbClr val="000000"/>
              </a:buClr>
              <a:buNone/>
              <a:defRPr/>
            </a:pPr>
            <a:r>
              <a:rPr lang="ja" altLang="en-US" sz="1200" dirty="0">
                <a:latin typeface="HGP創英角ｺﾞｼｯｸUB" pitchFamily="50" charset="-128"/>
                <a:ea typeface="HGP創英角ｺﾞｼｯｸUB" pitchFamily="50" charset="-128"/>
                <a:cs typeface="+mn-cs"/>
              </a:rPr>
              <a:t>プロバイダーと支援者のエコシステムにおけるアクセスと質の改善 </a:t>
            </a:r>
          </a:p>
        </p:txBody>
      </p:sp>
      <p:sp>
        <p:nvSpPr>
          <p:cNvPr id="385" name="Rectangle 10">
            <a:extLst>
              <a:ext uri="{FF2B5EF4-FFF2-40B4-BE49-F238E27FC236}">
                <a16:creationId xmlns:a16="http://schemas.microsoft.com/office/drawing/2014/main" id="{AD989FBB-530D-4A17-ADB3-639BBD7E567F}"/>
              </a:ext>
            </a:extLst>
          </p:cNvPr>
          <p:cNvSpPr>
            <a:spLocks noChangeArrowheads="1"/>
          </p:cNvSpPr>
          <p:nvPr>
            <p:custDataLst>
              <p:tags r:id="rId5"/>
            </p:custDataLst>
          </p:nvPr>
        </p:nvSpPr>
        <p:spPr bwMode="auto">
          <a:xfrm>
            <a:off x="2519547" y="2619633"/>
            <a:ext cx="2499776" cy="2548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rtlCol="0" anchor="t">
            <a:spAutoFit/>
          </a:bodyPr>
          <a:lstStyle>
            <a:lvl1pPr defTabSz="895350">
              <a:buClr>
                <a:schemeClr val="tx2"/>
              </a:buClr>
              <a:defRPr sz="1600">
                <a:solidFill>
                  <a:schemeClr val="tx1"/>
                </a:solidFill>
                <a:latin typeface="Arial" charset="0"/>
              </a:defRPr>
            </a:lvl1pPr>
            <a:lvl2pPr marL="193675" indent="-192088" defTabSz="895350">
              <a:buClr>
                <a:schemeClr val="tx2"/>
              </a:buClr>
              <a:buSzPct val="125000"/>
              <a:buFont typeface="Arial" charset="0"/>
              <a:buChar char="▪"/>
              <a:defRPr sz="1600">
                <a:solidFill>
                  <a:schemeClr val="tx1"/>
                </a:solidFill>
                <a:latin typeface="Arial" charset="0"/>
              </a:defRPr>
            </a:lvl2pPr>
            <a:lvl3pPr marL="457200" indent="-261938" defTabSz="895350">
              <a:buClr>
                <a:schemeClr val="tx2"/>
              </a:buClr>
              <a:buSzPct val="120000"/>
              <a:buFont typeface="Arial" charset="0"/>
              <a:buChar char="–"/>
              <a:defRPr sz="1600">
                <a:solidFill>
                  <a:schemeClr val="tx1"/>
                </a:solidFill>
                <a:latin typeface="Arial" charset="0"/>
              </a:defRPr>
            </a:lvl3pPr>
            <a:lvl4pPr marL="614363" indent="-155575" defTabSz="895350">
              <a:buClr>
                <a:schemeClr val="tx2"/>
              </a:buClr>
              <a:buSzPct val="120000"/>
              <a:buFont typeface="Arial" charset="0"/>
              <a:buChar char="▫"/>
              <a:defRPr sz="1600">
                <a:solidFill>
                  <a:schemeClr val="tx1"/>
                </a:solidFill>
                <a:latin typeface="Arial" charset="0"/>
              </a:defRPr>
            </a:lvl4pPr>
            <a:lvl5pPr marL="746125" indent="-130175" defTabSz="895350">
              <a:buClr>
                <a:schemeClr val="tx2"/>
              </a:buClr>
              <a:buSzPct val="89000"/>
              <a:buFont typeface="Arial" charset="0"/>
              <a:buChar char="-"/>
              <a:defRPr sz="1600">
                <a:solidFill>
                  <a:schemeClr val="tx1"/>
                </a:solidFill>
                <a:latin typeface="Arial" charset="0"/>
              </a:defRPr>
            </a:lvl5pPr>
            <a:lvl6pPr marL="12033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6pPr>
            <a:lvl7pPr marL="16605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7pPr>
            <a:lvl8pPr marL="21177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8pPr>
            <a:lvl9pPr marL="25749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9pPr>
          </a:lstStyle>
          <a:p>
            <a:pPr rtl="0">
              <a:lnSpc>
                <a:spcPct val="92000"/>
              </a:lnSpc>
              <a:buSzPct val="100000"/>
            </a:pPr>
            <a:r>
              <a:rPr lang="ja" altLang="en-US" sz="900" dirty="0">
                <a:latin typeface="+mn-lt"/>
              </a:rPr>
              <a:t>医療従事者の質の改善と民間企業におけるサウジ国民の雇用促進がねらい </a:t>
            </a:r>
          </a:p>
        </p:txBody>
      </p:sp>
      <p:grpSp>
        <p:nvGrpSpPr>
          <p:cNvPr id="347" name="Group 346">
            <a:extLst>
              <a:ext uri="{FF2B5EF4-FFF2-40B4-BE49-F238E27FC236}">
                <a16:creationId xmlns:a16="http://schemas.microsoft.com/office/drawing/2014/main" id="{03773D02-EDCC-4CBA-A071-D10D000648DD}"/>
              </a:ext>
            </a:extLst>
          </p:cNvPr>
          <p:cNvGrpSpPr>
            <a:grpSpLocks/>
          </p:cNvGrpSpPr>
          <p:nvPr/>
        </p:nvGrpSpPr>
        <p:grpSpPr>
          <a:xfrm>
            <a:off x="2519548" y="2990234"/>
            <a:ext cx="2499776" cy="571738"/>
            <a:chOff x="1097429" y="1220209"/>
            <a:chExt cx="9995756" cy="923164"/>
          </a:xfrm>
          <a:solidFill>
            <a:schemeClr val="accent2">
              <a:lumMod val="50000"/>
            </a:schemeClr>
          </a:solidFill>
        </p:grpSpPr>
        <p:sp>
          <p:nvSpPr>
            <p:cNvPr id="348" name="Freeform: Shape 347">
              <a:extLst>
                <a:ext uri="{FF2B5EF4-FFF2-40B4-BE49-F238E27FC236}">
                  <a16:creationId xmlns:a16="http://schemas.microsoft.com/office/drawing/2014/main" id="{E4768DAF-ECCE-4CFC-BE87-8AD6732E8AA6}"/>
                </a:ext>
              </a:extLst>
            </p:cNvPr>
            <p:cNvSpPr/>
            <p:nvPr/>
          </p:nvSpPr>
          <p:spPr>
            <a:xfrm>
              <a:off x="1097429" y="1220209"/>
              <a:ext cx="9995756" cy="923164"/>
            </a:xfrm>
            <a:custGeom>
              <a:avLst/>
              <a:gdLst>
                <a:gd name="connsiteX0" fmla="*/ 150644 w 6001808"/>
                <a:gd name="connsiteY0" fmla="*/ 738208 h 1075562"/>
                <a:gd name="connsiteX1" fmla="*/ 5851164 w 6001808"/>
                <a:gd name="connsiteY1" fmla="*/ 738208 h 1075562"/>
                <a:gd name="connsiteX2" fmla="*/ 5851164 w 6001808"/>
                <a:gd name="connsiteY2" fmla="*/ 834208 h 1075562"/>
                <a:gd name="connsiteX3" fmla="*/ 5947304 w 6001808"/>
                <a:gd name="connsiteY3" fmla="*/ 834208 h 1075562"/>
                <a:gd name="connsiteX4" fmla="*/ 5947304 w 6001808"/>
                <a:gd name="connsiteY4" fmla="*/ 898666 h 1075562"/>
                <a:gd name="connsiteX5" fmla="*/ 6001808 w 6001808"/>
                <a:gd name="connsiteY5" fmla="*/ 898666 h 1075562"/>
                <a:gd name="connsiteX6" fmla="*/ 6001808 w 6001808"/>
                <a:gd name="connsiteY6" fmla="*/ 1075562 h 1075562"/>
                <a:gd name="connsiteX7" fmla="*/ 0 w 6001808"/>
                <a:gd name="connsiteY7" fmla="*/ 1075562 h 1075562"/>
                <a:gd name="connsiteX8" fmla="*/ 0 w 6001808"/>
                <a:gd name="connsiteY8" fmla="*/ 898666 h 1075562"/>
                <a:gd name="connsiteX9" fmla="*/ 54504 w 6001808"/>
                <a:gd name="connsiteY9" fmla="*/ 898666 h 1075562"/>
                <a:gd name="connsiteX10" fmla="*/ 54504 w 6001808"/>
                <a:gd name="connsiteY10" fmla="*/ 834208 h 1075562"/>
                <a:gd name="connsiteX11" fmla="*/ 150644 w 6001808"/>
                <a:gd name="connsiteY11" fmla="*/ 834208 h 1075562"/>
                <a:gd name="connsiteX12" fmla="*/ 3000905 w 6001808"/>
                <a:gd name="connsiteY12" fmla="*/ 0 h 1075562"/>
                <a:gd name="connsiteX13" fmla="*/ 5851164 w 6001808"/>
                <a:gd name="connsiteY13" fmla="*/ 737933 h 1075562"/>
                <a:gd name="connsiteX14" fmla="*/ 150644 w 6001808"/>
                <a:gd name="connsiteY14" fmla="*/ 737933 h 1075562"/>
                <a:gd name="connsiteX0" fmla="*/ 150644 w 6001808"/>
                <a:gd name="connsiteY0" fmla="*/ 738208 h 1075562"/>
                <a:gd name="connsiteX1" fmla="*/ 5851164 w 6001808"/>
                <a:gd name="connsiteY1" fmla="*/ 738208 h 1075562"/>
                <a:gd name="connsiteX2" fmla="*/ 5851164 w 6001808"/>
                <a:gd name="connsiteY2" fmla="*/ 834208 h 1075562"/>
                <a:gd name="connsiteX3" fmla="*/ 5947304 w 6001808"/>
                <a:gd name="connsiteY3" fmla="*/ 834208 h 1075562"/>
                <a:gd name="connsiteX4" fmla="*/ 5947304 w 6001808"/>
                <a:gd name="connsiteY4" fmla="*/ 898666 h 1075562"/>
                <a:gd name="connsiteX5" fmla="*/ 6001808 w 6001808"/>
                <a:gd name="connsiteY5" fmla="*/ 898666 h 1075562"/>
                <a:gd name="connsiteX6" fmla="*/ 6001808 w 6001808"/>
                <a:gd name="connsiteY6" fmla="*/ 1075562 h 1075562"/>
                <a:gd name="connsiteX7" fmla="*/ 0 w 6001808"/>
                <a:gd name="connsiteY7" fmla="*/ 1075562 h 1075562"/>
                <a:gd name="connsiteX8" fmla="*/ 0 w 6001808"/>
                <a:gd name="connsiteY8" fmla="*/ 898666 h 1075562"/>
                <a:gd name="connsiteX9" fmla="*/ 54504 w 6001808"/>
                <a:gd name="connsiteY9" fmla="*/ 898666 h 1075562"/>
                <a:gd name="connsiteX10" fmla="*/ 54504 w 6001808"/>
                <a:gd name="connsiteY10" fmla="*/ 834208 h 1075562"/>
                <a:gd name="connsiteX11" fmla="*/ 150644 w 6001808"/>
                <a:gd name="connsiteY11" fmla="*/ 738208 h 1075562"/>
                <a:gd name="connsiteX12" fmla="*/ 3000905 w 6001808"/>
                <a:gd name="connsiteY12" fmla="*/ 0 h 1075562"/>
                <a:gd name="connsiteX13" fmla="*/ 5851164 w 6001808"/>
                <a:gd name="connsiteY13" fmla="*/ 737933 h 1075562"/>
                <a:gd name="connsiteX14" fmla="*/ 150644 w 6001808"/>
                <a:gd name="connsiteY14" fmla="*/ 737933 h 1075562"/>
                <a:gd name="connsiteX15" fmla="*/ 3000905 w 6001808"/>
                <a:gd name="connsiteY15" fmla="*/ 0 h 1075562"/>
                <a:gd name="connsiteX0" fmla="*/ 150644 w 6001808"/>
                <a:gd name="connsiteY0" fmla="*/ 738208 h 1075562"/>
                <a:gd name="connsiteX1" fmla="*/ 5851164 w 6001808"/>
                <a:gd name="connsiteY1" fmla="*/ 738208 h 1075562"/>
                <a:gd name="connsiteX2" fmla="*/ 5851164 w 6001808"/>
                <a:gd name="connsiteY2" fmla="*/ 834208 h 1075562"/>
                <a:gd name="connsiteX3" fmla="*/ 5947304 w 6001808"/>
                <a:gd name="connsiteY3" fmla="*/ 834208 h 1075562"/>
                <a:gd name="connsiteX4" fmla="*/ 5947304 w 6001808"/>
                <a:gd name="connsiteY4" fmla="*/ 898666 h 1075562"/>
                <a:gd name="connsiteX5" fmla="*/ 6001808 w 6001808"/>
                <a:gd name="connsiteY5" fmla="*/ 898666 h 1075562"/>
                <a:gd name="connsiteX6" fmla="*/ 6001808 w 6001808"/>
                <a:gd name="connsiteY6" fmla="*/ 1075562 h 1075562"/>
                <a:gd name="connsiteX7" fmla="*/ 0 w 6001808"/>
                <a:gd name="connsiteY7" fmla="*/ 1075562 h 1075562"/>
                <a:gd name="connsiteX8" fmla="*/ 0 w 6001808"/>
                <a:gd name="connsiteY8" fmla="*/ 898666 h 1075562"/>
                <a:gd name="connsiteX9" fmla="*/ 54504 w 6001808"/>
                <a:gd name="connsiteY9" fmla="*/ 834208 h 1075562"/>
                <a:gd name="connsiteX10" fmla="*/ 150644 w 6001808"/>
                <a:gd name="connsiteY10" fmla="*/ 738208 h 1075562"/>
                <a:gd name="connsiteX11" fmla="*/ 3000905 w 6001808"/>
                <a:gd name="connsiteY11" fmla="*/ 0 h 1075562"/>
                <a:gd name="connsiteX12" fmla="*/ 5851164 w 6001808"/>
                <a:gd name="connsiteY12" fmla="*/ 737933 h 1075562"/>
                <a:gd name="connsiteX13" fmla="*/ 150644 w 6001808"/>
                <a:gd name="connsiteY13" fmla="*/ 737933 h 1075562"/>
                <a:gd name="connsiteX14" fmla="*/ 3000905 w 6001808"/>
                <a:gd name="connsiteY14" fmla="*/ 0 h 1075562"/>
                <a:gd name="connsiteX0" fmla="*/ 150644 w 6001808"/>
                <a:gd name="connsiteY0" fmla="*/ 738208 h 1075562"/>
                <a:gd name="connsiteX1" fmla="*/ 5851164 w 6001808"/>
                <a:gd name="connsiteY1" fmla="*/ 738208 h 1075562"/>
                <a:gd name="connsiteX2" fmla="*/ 5851164 w 6001808"/>
                <a:gd name="connsiteY2" fmla="*/ 834208 h 1075562"/>
                <a:gd name="connsiteX3" fmla="*/ 5947304 w 6001808"/>
                <a:gd name="connsiteY3" fmla="*/ 834208 h 1075562"/>
                <a:gd name="connsiteX4" fmla="*/ 5947304 w 6001808"/>
                <a:gd name="connsiteY4" fmla="*/ 898666 h 1075562"/>
                <a:gd name="connsiteX5" fmla="*/ 6001808 w 6001808"/>
                <a:gd name="connsiteY5" fmla="*/ 898666 h 1075562"/>
                <a:gd name="connsiteX6" fmla="*/ 6001808 w 6001808"/>
                <a:gd name="connsiteY6" fmla="*/ 1075562 h 1075562"/>
                <a:gd name="connsiteX7" fmla="*/ 0 w 6001808"/>
                <a:gd name="connsiteY7" fmla="*/ 1075562 h 1075562"/>
                <a:gd name="connsiteX8" fmla="*/ 0 w 6001808"/>
                <a:gd name="connsiteY8" fmla="*/ 898666 h 1075562"/>
                <a:gd name="connsiteX9" fmla="*/ 150644 w 6001808"/>
                <a:gd name="connsiteY9" fmla="*/ 738208 h 1075562"/>
                <a:gd name="connsiteX10" fmla="*/ 3000905 w 6001808"/>
                <a:gd name="connsiteY10" fmla="*/ 0 h 1075562"/>
                <a:gd name="connsiteX11" fmla="*/ 5851164 w 6001808"/>
                <a:gd name="connsiteY11" fmla="*/ 737933 h 1075562"/>
                <a:gd name="connsiteX12" fmla="*/ 150644 w 6001808"/>
                <a:gd name="connsiteY12" fmla="*/ 737933 h 1075562"/>
                <a:gd name="connsiteX13" fmla="*/ 3000905 w 6001808"/>
                <a:gd name="connsiteY13" fmla="*/ 0 h 1075562"/>
                <a:gd name="connsiteX0" fmla="*/ 150644 w 6001808"/>
                <a:gd name="connsiteY0" fmla="*/ 738208 h 1075562"/>
                <a:gd name="connsiteX1" fmla="*/ 5851164 w 6001808"/>
                <a:gd name="connsiteY1" fmla="*/ 738208 h 1075562"/>
                <a:gd name="connsiteX2" fmla="*/ 5851164 w 6001808"/>
                <a:gd name="connsiteY2" fmla="*/ 834208 h 1075562"/>
                <a:gd name="connsiteX3" fmla="*/ 5947304 w 6001808"/>
                <a:gd name="connsiteY3" fmla="*/ 834208 h 1075562"/>
                <a:gd name="connsiteX4" fmla="*/ 5947304 w 6001808"/>
                <a:gd name="connsiteY4" fmla="*/ 898666 h 1075562"/>
                <a:gd name="connsiteX5" fmla="*/ 6001808 w 6001808"/>
                <a:gd name="connsiteY5" fmla="*/ 898666 h 1075562"/>
                <a:gd name="connsiteX6" fmla="*/ 6001808 w 6001808"/>
                <a:gd name="connsiteY6" fmla="*/ 1075562 h 1075562"/>
                <a:gd name="connsiteX7" fmla="*/ 0 w 6001808"/>
                <a:gd name="connsiteY7" fmla="*/ 1075562 h 1075562"/>
                <a:gd name="connsiteX8" fmla="*/ 150644 w 6001808"/>
                <a:gd name="connsiteY8" fmla="*/ 738208 h 1075562"/>
                <a:gd name="connsiteX9" fmla="*/ 3000905 w 6001808"/>
                <a:gd name="connsiteY9" fmla="*/ 0 h 1075562"/>
                <a:gd name="connsiteX10" fmla="*/ 5851164 w 6001808"/>
                <a:gd name="connsiteY10" fmla="*/ 737933 h 1075562"/>
                <a:gd name="connsiteX11" fmla="*/ 150644 w 6001808"/>
                <a:gd name="connsiteY11" fmla="*/ 737933 h 1075562"/>
                <a:gd name="connsiteX12" fmla="*/ 3000905 w 6001808"/>
                <a:gd name="connsiteY12" fmla="*/ 0 h 1075562"/>
                <a:gd name="connsiteX0" fmla="*/ 150644 w 6001808"/>
                <a:gd name="connsiteY0" fmla="*/ 738208 h 1075562"/>
                <a:gd name="connsiteX1" fmla="*/ 5851164 w 6001808"/>
                <a:gd name="connsiteY1" fmla="*/ 738208 h 1075562"/>
                <a:gd name="connsiteX2" fmla="*/ 5851164 w 6001808"/>
                <a:gd name="connsiteY2" fmla="*/ 834208 h 1075562"/>
                <a:gd name="connsiteX3" fmla="*/ 5947304 w 6001808"/>
                <a:gd name="connsiteY3" fmla="*/ 834208 h 1075562"/>
                <a:gd name="connsiteX4" fmla="*/ 5947304 w 6001808"/>
                <a:gd name="connsiteY4" fmla="*/ 898666 h 1075562"/>
                <a:gd name="connsiteX5" fmla="*/ 6001808 w 6001808"/>
                <a:gd name="connsiteY5" fmla="*/ 1075562 h 1075562"/>
                <a:gd name="connsiteX6" fmla="*/ 0 w 6001808"/>
                <a:gd name="connsiteY6" fmla="*/ 1075562 h 1075562"/>
                <a:gd name="connsiteX7" fmla="*/ 150644 w 6001808"/>
                <a:gd name="connsiteY7" fmla="*/ 738208 h 1075562"/>
                <a:gd name="connsiteX8" fmla="*/ 3000905 w 6001808"/>
                <a:gd name="connsiteY8" fmla="*/ 0 h 1075562"/>
                <a:gd name="connsiteX9" fmla="*/ 5851164 w 6001808"/>
                <a:gd name="connsiteY9" fmla="*/ 737933 h 1075562"/>
                <a:gd name="connsiteX10" fmla="*/ 150644 w 6001808"/>
                <a:gd name="connsiteY10" fmla="*/ 737933 h 1075562"/>
                <a:gd name="connsiteX11" fmla="*/ 3000905 w 6001808"/>
                <a:gd name="connsiteY11" fmla="*/ 0 h 1075562"/>
                <a:gd name="connsiteX0" fmla="*/ 150644 w 6001808"/>
                <a:gd name="connsiteY0" fmla="*/ 738208 h 1075562"/>
                <a:gd name="connsiteX1" fmla="*/ 5851164 w 6001808"/>
                <a:gd name="connsiteY1" fmla="*/ 738208 h 1075562"/>
                <a:gd name="connsiteX2" fmla="*/ 5851164 w 6001808"/>
                <a:gd name="connsiteY2" fmla="*/ 834208 h 1075562"/>
                <a:gd name="connsiteX3" fmla="*/ 5947304 w 6001808"/>
                <a:gd name="connsiteY3" fmla="*/ 834208 h 1075562"/>
                <a:gd name="connsiteX4" fmla="*/ 6001808 w 6001808"/>
                <a:gd name="connsiteY4" fmla="*/ 1075562 h 1075562"/>
                <a:gd name="connsiteX5" fmla="*/ 0 w 6001808"/>
                <a:gd name="connsiteY5" fmla="*/ 1075562 h 1075562"/>
                <a:gd name="connsiteX6" fmla="*/ 150644 w 6001808"/>
                <a:gd name="connsiteY6" fmla="*/ 738208 h 1075562"/>
                <a:gd name="connsiteX7" fmla="*/ 3000905 w 6001808"/>
                <a:gd name="connsiteY7" fmla="*/ 0 h 1075562"/>
                <a:gd name="connsiteX8" fmla="*/ 5851164 w 6001808"/>
                <a:gd name="connsiteY8" fmla="*/ 737933 h 1075562"/>
                <a:gd name="connsiteX9" fmla="*/ 150644 w 6001808"/>
                <a:gd name="connsiteY9" fmla="*/ 737933 h 1075562"/>
                <a:gd name="connsiteX10" fmla="*/ 3000905 w 6001808"/>
                <a:gd name="connsiteY10" fmla="*/ 0 h 1075562"/>
                <a:gd name="connsiteX0" fmla="*/ 150644 w 6001808"/>
                <a:gd name="connsiteY0" fmla="*/ 738208 h 1075562"/>
                <a:gd name="connsiteX1" fmla="*/ 5851164 w 6001808"/>
                <a:gd name="connsiteY1" fmla="*/ 738208 h 1075562"/>
                <a:gd name="connsiteX2" fmla="*/ 5851164 w 6001808"/>
                <a:gd name="connsiteY2" fmla="*/ 834208 h 1075562"/>
                <a:gd name="connsiteX3" fmla="*/ 6001808 w 6001808"/>
                <a:gd name="connsiteY3" fmla="*/ 1075562 h 1075562"/>
                <a:gd name="connsiteX4" fmla="*/ 0 w 6001808"/>
                <a:gd name="connsiteY4" fmla="*/ 1075562 h 1075562"/>
                <a:gd name="connsiteX5" fmla="*/ 150644 w 6001808"/>
                <a:gd name="connsiteY5" fmla="*/ 738208 h 1075562"/>
                <a:gd name="connsiteX6" fmla="*/ 3000905 w 6001808"/>
                <a:gd name="connsiteY6" fmla="*/ 0 h 1075562"/>
                <a:gd name="connsiteX7" fmla="*/ 5851164 w 6001808"/>
                <a:gd name="connsiteY7" fmla="*/ 737933 h 1075562"/>
                <a:gd name="connsiteX8" fmla="*/ 150644 w 6001808"/>
                <a:gd name="connsiteY8" fmla="*/ 737933 h 1075562"/>
                <a:gd name="connsiteX9" fmla="*/ 3000905 w 6001808"/>
                <a:gd name="connsiteY9" fmla="*/ 0 h 1075562"/>
                <a:gd name="connsiteX0" fmla="*/ 150644 w 5851164"/>
                <a:gd name="connsiteY0" fmla="*/ 738208 h 1075562"/>
                <a:gd name="connsiteX1" fmla="*/ 5851164 w 5851164"/>
                <a:gd name="connsiteY1" fmla="*/ 738208 h 1075562"/>
                <a:gd name="connsiteX2" fmla="*/ 5851164 w 5851164"/>
                <a:gd name="connsiteY2" fmla="*/ 834208 h 1075562"/>
                <a:gd name="connsiteX3" fmla="*/ 0 w 5851164"/>
                <a:gd name="connsiteY3" fmla="*/ 1075562 h 1075562"/>
                <a:gd name="connsiteX4" fmla="*/ 150644 w 5851164"/>
                <a:gd name="connsiteY4" fmla="*/ 738208 h 1075562"/>
                <a:gd name="connsiteX5" fmla="*/ 3000905 w 5851164"/>
                <a:gd name="connsiteY5" fmla="*/ 0 h 1075562"/>
                <a:gd name="connsiteX6" fmla="*/ 5851164 w 5851164"/>
                <a:gd name="connsiteY6" fmla="*/ 737933 h 1075562"/>
                <a:gd name="connsiteX7" fmla="*/ 150644 w 5851164"/>
                <a:gd name="connsiteY7" fmla="*/ 737933 h 1075562"/>
                <a:gd name="connsiteX8" fmla="*/ 3000905 w 5851164"/>
                <a:gd name="connsiteY8" fmla="*/ 0 h 1075562"/>
                <a:gd name="connsiteX0" fmla="*/ 150644 w 5851164"/>
                <a:gd name="connsiteY0" fmla="*/ 738208 h 1075562"/>
                <a:gd name="connsiteX1" fmla="*/ 5851164 w 5851164"/>
                <a:gd name="connsiteY1" fmla="*/ 738208 h 1075562"/>
                <a:gd name="connsiteX2" fmla="*/ 0 w 5851164"/>
                <a:gd name="connsiteY2" fmla="*/ 1075562 h 1075562"/>
                <a:gd name="connsiteX3" fmla="*/ 150644 w 5851164"/>
                <a:gd name="connsiteY3" fmla="*/ 738208 h 1075562"/>
                <a:gd name="connsiteX4" fmla="*/ 3000905 w 5851164"/>
                <a:gd name="connsiteY4" fmla="*/ 0 h 1075562"/>
                <a:gd name="connsiteX5" fmla="*/ 5851164 w 5851164"/>
                <a:gd name="connsiteY5" fmla="*/ 737933 h 1075562"/>
                <a:gd name="connsiteX6" fmla="*/ 150644 w 5851164"/>
                <a:gd name="connsiteY6" fmla="*/ 737933 h 1075562"/>
                <a:gd name="connsiteX7" fmla="*/ 3000905 w 5851164"/>
                <a:gd name="connsiteY7" fmla="*/ 0 h 1075562"/>
                <a:gd name="connsiteX0" fmla="*/ 0 w 5700520"/>
                <a:gd name="connsiteY0" fmla="*/ 738208 h 738208"/>
                <a:gd name="connsiteX1" fmla="*/ 5700520 w 5700520"/>
                <a:gd name="connsiteY1" fmla="*/ 738208 h 738208"/>
                <a:gd name="connsiteX2" fmla="*/ 0 w 5700520"/>
                <a:gd name="connsiteY2" fmla="*/ 738208 h 738208"/>
                <a:gd name="connsiteX3" fmla="*/ 2850261 w 5700520"/>
                <a:gd name="connsiteY3" fmla="*/ 0 h 738208"/>
                <a:gd name="connsiteX4" fmla="*/ 5700520 w 5700520"/>
                <a:gd name="connsiteY4" fmla="*/ 737933 h 738208"/>
                <a:gd name="connsiteX5" fmla="*/ 0 w 5700520"/>
                <a:gd name="connsiteY5" fmla="*/ 737933 h 738208"/>
                <a:gd name="connsiteX6" fmla="*/ 2850261 w 5700520"/>
                <a:gd name="connsiteY6" fmla="*/ 0 h 738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00520" h="738208">
                  <a:moveTo>
                    <a:pt x="0" y="738208"/>
                  </a:moveTo>
                  <a:lnTo>
                    <a:pt x="5700520" y="738208"/>
                  </a:lnTo>
                  <a:lnTo>
                    <a:pt x="0" y="738208"/>
                  </a:lnTo>
                  <a:close/>
                  <a:moveTo>
                    <a:pt x="2850261" y="0"/>
                  </a:moveTo>
                  <a:lnTo>
                    <a:pt x="5700520" y="737933"/>
                  </a:lnTo>
                  <a:lnTo>
                    <a:pt x="0" y="737933"/>
                  </a:lnTo>
                  <a:lnTo>
                    <a:pt x="2850261" y="0"/>
                  </a:lnTo>
                  <a:close/>
                </a:path>
              </a:pathLst>
            </a:custGeom>
            <a:grp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defTabSz="742950">
                <a:lnSpc>
                  <a:spcPct val="85000"/>
                </a:lnSpc>
                <a:defRPr/>
              </a:pPr>
              <a:endParaRPr kumimoji="0" lang="en-US" sz="850" dirty="0">
                <a:solidFill>
                  <a:srgbClr val="000000"/>
                </a:solidFill>
                <a:latin typeface="+mj-lt"/>
                <a:cs typeface="Arial" panose="020B0604020202020204" pitchFamily="34" charset="0"/>
              </a:endParaRPr>
            </a:p>
          </p:txBody>
        </p:sp>
        <p:sp>
          <p:nvSpPr>
            <p:cNvPr id="349" name="TextBox 348">
              <a:extLst>
                <a:ext uri="{FF2B5EF4-FFF2-40B4-BE49-F238E27FC236}">
                  <a16:creationId xmlns:a16="http://schemas.microsoft.com/office/drawing/2014/main" id="{B33FBCA3-462C-4C59-9990-A6E5122AF175}"/>
                </a:ext>
              </a:extLst>
            </p:cNvPr>
            <p:cNvSpPr txBox="1">
              <a:spLocks/>
            </p:cNvSpPr>
            <p:nvPr/>
          </p:nvSpPr>
          <p:spPr>
            <a:xfrm>
              <a:off x="4055122" y="1660285"/>
              <a:ext cx="4080369" cy="179525"/>
            </a:xfrm>
            <a:prstGeom prst="rect">
              <a:avLst/>
            </a:prstGeom>
            <a:grpFill/>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defTabSz="742950">
                <a:lnSpc>
                  <a:spcPct val="85000"/>
                </a:lnSpc>
                <a:spcBef>
                  <a:spcPts val="0"/>
                </a:spcBef>
                <a:spcAft>
                  <a:spcPts val="0"/>
                </a:spcAft>
                <a:buClr>
                  <a:srgbClr val="000000"/>
                </a:buClr>
                <a:defRPr/>
              </a:pPr>
              <a:r>
                <a:rPr lang="ja" altLang="en-US" sz="850">
                  <a:solidFill>
                    <a:srgbClr val="FFFFFF"/>
                  </a:solidFill>
                  <a:latin typeface="+mj-lt"/>
                </a:rPr>
                <a:t>人材育成 </a:t>
              </a:r>
            </a:p>
          </p:txBody>
        </p:sp>
      </p:grpSp>
      <p:grpSp>
        <p:nvGrpSpPr>
          <p:cNvPr id="30" name="Group 29">
            <a:extLst>
              <a:ext uri="{FF2B5EF4-FFF2-40B4-BE49-F238E27FC236}">
                <a16:creationId xmlns:a16="http://schemas.microsoft.com/office/drawing/2014/main" id="{AC32869B-2F12-4D72-B901-C146101D03B0}"/>
              </a:ext>
            </a:extLst>
          </p:cNvPr>
          <p:cNvGrpSpPr>
            <a:grpSpLocks/>
          </p:cNvGrpSpPr>
          <p:nvPr/>
        </p:nvGrpSpPr>
        <p:grpSpPr>
          <a:xfrm>
            <a:off x="2519548" y="3584052"/>
            <a:ext cx="2499776" cy="268862"/>
            <a:chOff x="6287178" y="3066189"/>
            <a:chExt cx="3154882" cy="330907"/>
          </a:xfrm>
        </p:grpSpPr>
        <p:sp>
          <p:nvSpPr>
            <p:cNvPr id="350" name="Rectangle 349">
              <a:extLst>
                <a:ext uri="{FF2B5EF4-FFF2-40B4-BE49-F238E27FC236}">
                  <a16:creationId xmlns:a16="http://schemas.microsoft.com/office/drawing/2014/main" id="{0628F7F4-967F-456E-82B7-CA35F6EE9A56}"/>
                </a:ext>
              </a:extLst>
            </p:cNvPr>
            <p:cNvSpPr>
              <a:spLocks/>
            </p:cNvSpPr>
            <p:nvPr/>
          </p:nvSpPr>
          <p:spPr>
            <a:xfrm>
              <a:off x="6287178" y="3066189"/>
              <a:ext cx="3154882" cy="330907"/>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defTabSz="742950">
                <a:lnSpc>
                  <a:spcPct val="85000"/>
                </a:lnSpc>
                <a:defRPr/>
              </a:pPr>
              <a:endParaRPr kumimoji="0" lang="en-US" sz="850" dirty="0">
                <a:solidFill>
                  <a:schemeClr val="bg2"/>
                </a:solidFill>
                <a:latin typeface="+mj-lt"/>
              </a:endParaRPr>
            </a:p>
          </p:txBody>
        </p:sp>
        <p:sp>
          <p:nvSpPr>
            <p:cNvPr id="351" name="TextBox 350">
              <a:extLst>
                <a:ext uri="{FF2B5EF4-FFF2-40B4-BE49-F238E27FC236}">
                  <a16:creationId xmlns:a16="http://schemas.microsoft.com/office/drawing/2014/main" id="{32F86193-0513-4BF6-9803-FA07161D7E22}"/>
                </a:ext>
              </a:extLst>
            </p:cNvPr>
            <p:cNvSpPr txBox="1">
              <a:spLocks/>
            </p:cNvSpPr>
            <p:nvPr/>
          </p:nvSpPr>
          <p:spPr>
            <a:xfrm>
              <a:off x="6841241" y="3174301"/>
              <a:ext cx="2162718" cy="136842"/>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defTabSz="742950">
                <a:lnSpc>
                  <a:spcPct val="85000"/>
                </a:lnSpc>
                <a:spcBef>
                  <a:spcPts val="0"/>
                </a:spcBef>
                <a:spcAft>
                  <a:spcPts val="0"/>
                </a:spcAft>
                <a:buClr>
                  <a:srgbClr val="000000"/>
                </a:buClr>
                <a:defRPr/>
              </a:pPr>
              <a:r>
                <a:rPr lang="ja" altLang="en-US" sz="850" dirty="0">
                  <a:solidFill>
                    <a:schemeClr val="bg1"/>
                  </a:solidFill>
                  <a:latin typeface="+mj-lt"/>
                </a:rPr>
                <a:t>需要の把握 </a:t>
              </a:r>
            </a:p>
          </p:txBody>
        </p:sp>
      </p:grpSp>
      <p:sp>
        <p:nvSpPr>
          <p:cNvPr id="344" name="Rectangle 343">
            <a:extLst>
              <a:ext uri="{FF2B5EF4-FFF2-40B4-BE49-F238E27FC236}">
                <a16:creationId xmlns:a16="http://schemas.microsoft.com/office/drawing/2014/main" id="{6AD26E2A-0F94-461A-AAD9-DDDC82E83C33}"/>
              </a:ext>
            </a:extLst>
          </p:cNvPr>
          <p:cNvSpPr>
            <a:spLocks/>
          </p:cNvSpPr>
          <p:nvPr/>
        </p:nvSpPr>
        <p:spPr>
          <a:xfrm>
            <a:off x="2519548" y="3874993"/>
            <a:ext cx="811562" cy="1317022"/>
          </a:xfrm>
          <a:prstGeom prst="rect">
            <a:avLst/>
          </a:prstGeom>
          <a:solidFill>
            <a:schemeClr val="accent1">
              <a:lumMod val="5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spcBef>
                <a:spcPts val="244"/>
              </a:spcBef>
              <a:spcAft>
                <a:spcPts val="244"/>
              </a:spcAft>
            </a:pPr>
            <a:endParaRPr lang="en-US" sz="850" dirty="0">
              <a:solidFill>
                <a:schemeClr val="bg1"/>
              </a:solidFill>
              <a:latin typeface="+mj-lt"/>
            </a:endParaRPr>
          </a:p>
        </p:txBody>
      </p:sp>
      <p:sp>
        <p:nvSpPr>
          <p:cNvPr id="345" name="Rectangle 344">
            <a:extLst>
              <a:ext uri="{FF2B5EF4-FFF2-40B4-BE49-F238E27FC236}">
                <a16:creationId xmlns:a16="http://schemas.microsoft.com/office/drawing/2014/main" id="{CB5EBB4D-D6B3-4165-8CCC-25260AF38B1C}"/>
              </a:ext>
            </a:extLst>
          </p:cNvPr>
          <p:cNvSpPr>
            <a:spLocks/>
          </p:cNvSpPr>
          <p:nvPr/>
        </p:nvSpPr>
        <p:spPr>
          <a:xfrm>
            <a:off x="3363655" y="3874993"/>
            <a:ext cx="811562" cy="1317022"/>
          </a:xfrm>
          <a:prstGeom prst="rect">
            <a:avLst/>
          </a:prstGeom>
          <a:solidFill>
            <a:schemeClr val="accent1">
              <a:lumMod val="5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spcBef>
                <a:spcPts val="244"/>
              </a:spcBef>
              <a:spcAft>
                <a:spcPts val="244"/>
              </a:spcAft>
            </a:pPr>
            <a:endParaRPr lang="en-US" sz="850" dirty="0">
              <a:solidFill>
                <a:schemeClr val="bg1"/>
              </a:solidFill>
              <a:latin typeface="+mj-lt"/>
            </a:endParaRPr>
          </a:p>
        </p:txBody>
      </p:sp>
      <p:sp>
        <p:nvSpPr>
          <p:cNvPr id="346" name="Rectangle 345">
            <a:extLst>
              <a:ext uri="{FF2B5EF4-FFF2-40B4-BE49-F238E27FC236}">
                <a16:creationId xmlns:a16="http://schemas.microsoft.com/office/drawing/2014/main" id="{69B57A8A-E23F-4875-82DE-044B116AE782}"/>
              </a:ext>
            </a:extLst>
          </p:cNvPr>
          <p:cNvSpPr>
            <a:spLocks/>
          </p:cNvSpPr>
          <p:nvPr/>
        </p:nvSpPr>
        <p:spPr>
          <a:xfrm>
            <a:off x="4207761" y="3874993"/>
            <a:ext cx="811562" cy="1317022"/>
          </a:xfrm>
          <a:prstGeom prst="rect">
            <a:avLst/>
          </a:prstGeom>
          <a:solidFill>
            <a:schemeClr val="accent1">
              <a:lumMod val="5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spcBef>
                <a:spcPts val="244"/>
              </a:spcBef>
              <a:spcAft>
                <a:spcPts val="244"/>
              </a:spcAft>
            </a:pPr>
            <a:endParaRPr lang="en-US" sz="850" dirty="0">
              <a:solidFill>
                <a:schemeClr val="bg1"/>
              </a:solidFill>
              <a:latin typeface="+mj-lt"/>
            </a:endParaRPr>
          </a:p>
        </p:txBody>
      </p:sp>
      <p:sp>
        <p:nvSpPr>
          <p:cNvPr id="355" name="TextBox 354">
            <a:extLst>
              <a:ext uri="{FF2B5EF4-FFF2-40B4-BE49-F238E27FC236}">
                <a16:creationId xmlns:a16="http://schemas.microsoft.com/office/drawing/2014/main" id="{B019A6AB-F1F5-4CB5-A8BD-11275D183147}"/>
              </a:ext>
            </a:extLst>
          </p:cNvPr>
          <p:cNvSpPr txBox="1">
            <a:spLocks/>
          </p:cNvSpPr>
          <p:nvPr/>
        </p:nvSpPr>
        <p:spPr>
          <a:xfrm>
            <a:off x="3604480" y="3925674"/>
            <a:ext cx="548108" cy="222369"/>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defTabSz="742950">
              <a:lnSpc>
                <a:spcPct val="85000"/>
              </a:lnSpc>
              <a:spcBef>
                <a:spcPts val="0"/>
              </a:spcBef>
              <a:spcAft>
                <a:spcPts val="0"/>
              </a:spcAft>
              <a:buClr>
                <a:srgbClr val="FFFFFF"/>
              </a:buClr>
              <a:defRPr/>
            </a:pPr>
            <a:r>
              <a:rPr lang="ja" altLang="en-US" sz="850" dirty="0">
                <a:solidFill>
                  <a:srgbClr val="FFFFFF"/>
                </a:solidFill>
                <a:latin typeface="+mj-lt"/>
              </a:rPr>
              <a:t>ケーパビリティ</a:t>
            </a:r>
          </a:p>
        </p:txBody>
      </p:sp>
      <p:grpSp>
        <p:nvGrpSpPr>
          <p:cNvPr id="62" name="Group 61">
            <a:extLst>
              <a:ext uri="{FF2B5EF4-FFF2-40B4-BE49-F238E27FC236}">
                <a16:creationId xmlns:a16="http://schemas.microsoft.com/office/drawing/2014/main" id="{82AA306E-1B3B-45DF-A4D1-C78AE8196853}"/>
              </a:ext>
            </a:extLst>
          </p:cNvPr>
          <p:cNvGrpSpPr/>
          <p:nvPr/>
        </p:nvGrpSpPr>
        <p:grpSpPr>
          <a:xfrm>
            <a:off x="3386285" y="3924546"/>
            <a:ext cx="194332" cy="193463"/>
            <a:chOff x="3494249" y="3727446"/>
            <a:chExt cx="239178" cy="238108"/>
          </a:xfrm>
        </p:grpSpPr>
        <p:sp>
          <p:nvSpPr>
            <p:cNvPr id="358" name="Oval 357">
              <a:extLst>
                <a:ext uri="{FF2B5EF4-FFF2-40B4-BE49-F238E27FC236}">
                  <a16:creationId xmlns:a16="http://schemas.microsoft.com/office/drawing/2014/main" id="{D8D390E4-E396-4CF5-AAE4-445F5D62EB1D}"/>
                </a:ext>
              </a:extLst>
            </p:cNvPr>
            <p:cNvSpPr>
              <a:spLocks/>
            </p:cNvSpPr>
            <p:nvPr/>
          </p:nvSpPr>
          <p:spPr>
            <a:xfrm>
              <a:off x="3494249" y="3727446"/>
              <a:ext cx="239178" cy="238108"/>
            </a:xfrm>
            <a:prstGeom prst="ellipse">
              <a:avLst/>
            </a:prstGeom>
            <a:solidFill>
              <a:schemeClr val="bg1"/>
            </a:solidFill>
            <a:ln w="6350" cap="sq" cmpd="sng" algn="ctr">
              <a:noFill/>
              <a:prstDash val="solid"/>
              <a:miter lim="800000"/>
            </a:ln>
            <a:effectLst/>
          </p:spPr>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defTabSz="742950">
                <a:spcBef>
                  <a:spcPts val="244"/>
                </a:spcBef>
                <a:spcAft>
                  <a:spcPts val="244"/>
                </a:spcAft>
                <a:defRPr/>
              </a:pPr>
              <a:endParaRPr kumimoji="0" lang="en-US" sz="850" kern="0" dirty="0">
                <a:solidFill>
                  <a:srgbClr val="1B8654">
                    <a:lumMod val="50000"/>
                  </a:srgbClr>
                </a:solidFill>
                <a:latin typeface="+mj-lt"/>
                <a:cs typeface="Arial" panose="020B0604020202020204" pitchFamily="34" charset="0"/>
              </a:endParaRPr>
            </a:p>
          </p:txBody>
        </p:sp>
        <p:pic>
          <p:nvPicPr>
            <p:cNvPr id="360" name="CustomIcon">
              <a:extLst>
                <a:ext uri="{FF2B5EF4-FFF2-40B4-BE49-F238E27FC236}">
                  <a16:creationId xmlns:a16="http://schemas.microsoft.com/office/drawing/2014/main" id="{4203E48A-4A43-46D8-B610-16586C0C2884}"/>
                </a:ext>
              </a:extLst>
            </p:cNvPr>
            <p:cNvPicPr>
              <a:picLocks/>
            </p:cNvPicPr>
            <p:nvPr>
              <p:custDataLst>
                <p:tags r:id="rId51"/>
              </p:custDataLst>
            </p:nvPr>
          </p:nvPicPr>
          <p:blipFill>
            <a:blip r:embed="rId56" cstate="email">
              <a:extLst>
                <a:ext uri="{28A0092B-C50C-407E-A947-70E740481C1C}">
                  <a14:useLocalDpi xmlns:a14="http://schemas.microsoft.com/office/drawing/2010/main"/>
                </a:ext>
                <a:ext uri="{96DAC541-7B7A-43D3-8B79-37D633B846F1}">
                  <asvg:svgBlip xmlns:asvg="http://schemas.microsoft.com/office/drawing/2016/SVG/main" r:embed="rId57"/>
                </a:ext>
              </a:extLst>
            </a:blip>
            <a:stretch>
              <a:fillRect/>
            </a:stretch>
          </p:blipFill>
          <p:spPr>
            <a:xfrm>
              <a:off x="3541838" y="3774602"/>
              <a:ext cx="144000" cy="143796"/>
            </a:xfrm>
            <a:prstGeom prst="rect">
              <a:avLst/>
            </a:prstGeom>
          </p:spPr>
        </p:pic>
      </p:grpSp>
      <p:sp>
        <p:nvSpPr>
          <p:cNvPr id="361" name="TextBox 360">
            <a:extLst>
              <a:ext uri="{FF2B5EF4-FFF2-40B4-BE49-F238E27FC236}">
                <a16:creationId xmlns:a16="http://schemas.microsoft.com/office/drawing/2014/main" id="{8E38036E-AE7D-4020-A141-6A4976A0EDAA}"/>
              </a:ext>
            </a:extLst>
          </p:cNvPr>
          <p:cNvSpPr txBox="1">
            <a:spLocks/>
          </p:cNvSpPr>
          <p:nvPr/>
        </p:nvSpPr>
        <p:spPr>
          <a:xfrm>
            <a:off x="2760373" y="3925674"/>
            <a:ext cx="548108" cy="222369"/>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defTabSz="742950">
              <a:lnSpc>
                <a:spcPct val="85000"/>
              </a:lnSpc>
              <a:spcBef>
                <a:spcPts val="0"/>
              </a:spcBef>
              <a:spcAft>
                <a:spcPts val="0"/>
              </a:spcAft>
              <a:buClr>
                <a:srgbClr val="FFFFFF"/>
              </a:buClr>
              <a:defRPr/>
            </a:pPr>
            <a:r>
              <a:rPr lang="ja" altLang="en-US" sz="850" dirty="0">
                <a:solidFill>
                  <a:srgbClr val="FFFFFF"/>
                </a:solidFill>
                <a:latin typeface="+mj-lt"/>
              </a:rPr>
              <a:t>キャパシティ</a:t>
            </a:r>
          </a:p>
        </p:txBody>
      </p:sp>
      <p:grpSp>
        <p:nvGrpSpPr>
          <p:cNvPr id="61" name="Group 60">
            <a:extLst>
              <a:ext uri="{FF2B5EF4-FFF2-40B4-BE49-F238E27FC236}">
                <a16:creationId xmlns:a16="http://schemas.microsoft.com/office/drawing/2014/main" id="{966B7313-4035-41CD-96A8-059BA1329455}"/>
              </a:ext>
            </a:extLst>
          </p:cNvPr>
          <p:cNvGrpSpPr/>
          <p:nvPr/>
        </p:nvGrpSpPr>
        <p:grpSpPr>
          <a:xfrm>
            <a:off x="2542177" y="3924546"/>
            <a:ext cx="194332" cy="193463"/>
            <a:chOff x="2455347" y="3727446"/>
            <a:chExt cx="239178" cy="238108"/>
          </a:xfrm>
        </p:grpSpPr>
        <p:sp>
          <p:nvSpPr>
            <p:cNvPr id="364" name="Oval 363">
              <a:extLst>
                <a:ext uri="{FF2B5EF4-FFF2-40B4-BE49-F238E27FC236}">
                  <a16:creationId xmlns:a16="http://schemas.microsoft.com/office/drawing/2014/main" id="{397C0014-A40A-445F-9482-8F6893125E93}"/>
                </a:ext>
              </a:extLst>
            </p:cNvPr>
            <p:cNvSpPr>
              <a:spLocks/>
            </p:cNvSpPr>
            <p:nvPr/>
          </p:nvSpPr>
          <p:spPr>
            <a:xfrm>
              <a:off x="2455347" y="3727446"/>
              <a:ext cx="239178" cy="238108"/>
            </a:xfrm>
            <a:prstGeom prst="ellipse">
              <a:avLst/>
            </a:prstGeom>
            <a:solidFill>
              <a:schemeClr val="bg1"/>
            </a:solidFill>
            <a:ln w="6350" cap="sq" cmpd="sng" algn="ctr">
              <a:noFill/>
              <a:prstDash val="solid"/>
              <a:miter lim="800000"/>
            </a:ln>
            <a:effectLst/>
          </p:spPr>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defTabSz="742950">
                <a:spcBef>
                  <a:spcPts val="244"/>
                </a:spcBef>
                <a:spcAft>
                  <a:spcPts val="244"/>
                </a:spcAft>
                <a:defRPr/>
              </a:pPr>
              <a:endParaRPr kumimoji="0" lang="en-US" sz="850" kern="0" dirty="0">
                <a:solidFill>
                  <a:srgbClr val="1B8654">
                    <a:lumMod val="50000"/>
                  </a:srgbClr>
                </a:solidFill>
                <a:latin typeface="+mj-lt"/>
                <a:cs typeface="Arial" panose="020B0604020202020204" pitchFamily="34" charset="0"/>
              </a:endParaRPr>
            </a:p>
          </p:txBody>
        </p:sp>
        <p:pic>
          <p:nvPicPr>
            <p:cNvPr id="366" name="CustomIcon">
              <a:extLst>
                <a:ext uri="{FF2B5EF4-FFF2-40B4-BE49-F238E27FC236}">
                  <a16:creationId xmlns:a16="http://schemas.microsoft.com/office/drawing/2014/main" id="{EE69A470-3396-4E02-B5D2-EB3B1BB805B3}"/>
                </a:ext>
              </a:extLst>
            </p:cNvPr>
            <p:cNvPicPr>
              <a:picLocks/>
            </p:cNvPicPr>
            <p:nvPr>
              <p:custDataLst>
                <p:tags r:id="rId50"/>
              </p:custDataLst>
            </p:nvPr>
          </p:nvPicPr>
          <p:blipFill>
            <a:blip r:embed="rId58" cstate="email">
              <a:extLst>
                <a:ext uri="{28A0092B-C50C-407E-A947-70E740481C1C}">
                  <a14:useLocalDpi xmlns:a14="http://schemas.microsoft.com/office/drawing/2010/main"/>
                </a:ext>
                <a:ext uri="{96DAC541-7B7A-43D3-8B79-37D633B846F1}">
                  <asvg:svgBlip xmlns:asvg="http://schemas.microsoft.com/office/drawing/2016/SVG/main" r:embed="rId59"/>
                </a:ext>
              </a:extLst>
            </a:blip>
            <a:stretch>
              <a:fillRect/>
            </a:stretch>
          </p:blipFill>
          <p:spPr>
            <a:xfrm>
              <a:off x="2502936" y="3774602"/>
              <a:ext cx="144000" cy="143796"/>
            </a:xfrm>
            <a:prstGeom prst="rect">
              <a:avLst/>
            </a:prstGeom>
          </p:spPr>
        </p:pic>
      </p:grpSp>
      <p:grpSp>
        <p:nvGrpSpPr>
          <p:cNvPr id="450" name="Group 449">
            <a:extLst>
              <a:ext uri="{FF2B5EF4-FFF2-40B4-BE49-F238E27FC236}">
                <a16:creationId xmlns:a16="http://schemas.microsoft.com/office/drawing/2014/main" id="{3D432B42-0198-494C-A31D-F0BD93C74139}"/>
              </a:ext>
            </a:extLst>
          </p:cNvPr>
          <p:cNvGrpSpPr/>
          <p:nvPr/>
        </p:nvGrpSpPr>
        <p:grpSpPr>
          <a:xfrm>
            <a:off x="4230391" y="3924546"/>
            <a:ext cx="194332" cy="193463"/>
            <a:chOff x="4533149" y="3727446"/>
            <a:chExt cx="239178" cy="238108"/>
          </a:xfrm>
        </p:grpSpPr>
        <p:sp>
          <p:nvSpPr>
            <p:cNvPr id="388" name="Oval 387">
              <a:extLst>
                <a:ext uri="{FF2B5EF4-FFF2-40B4-BE49-F238E27FC236}">
                  <a16:creationId xmlns:a16="http://schemas.microsoft.com/office/drawing/2014/main" id="{D5EB3DA9-362B-4977-B691-FFD0A5ED879E}"/>
                </a:ext>
              </a:extLst>
            </p:cNvPr>
            <p:cNvSpPr>
              <a:spLocks/>
            </p:cNvSpPr>
            <p:nvPr/>
          </p:nvSpPr>
          <p:spPr>
            <a:xfrm>
              <a:off x="4533149" y="3727446"/>
              <a:ext cx="239178" cy="238108"/>
            </a:xfrm>
            <a:prstGeom prst="ellipse">
              <a:avLst/>
            </a:prstGeom>
            <a:solidFill>
              <a:schemeClr val="bg1"/>
            </a:solidFill>
            <a:ln w="6350" cap="sq" cmpd="sng" algn="ctr">
              <a:noFill/>
              <a:prstDash val="solid"/>
              <a:miter lim="800000"/>
            </a:ln>
            <a:effectLst/>
          </p:spPr>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defTabSz="742950">
                <a:spcBef>
                  <a:spcPts val="244"/>
                </a:spcBef>
                <a:spcAft>
                  <a:spcPts val="244"/>
                </a:spcAft>
                <a:defRPr/>
              </a:pPr>
              <a:endParaRPr kumimoji="0" lang="en-US" sz="850" kern="0" dirty="0">
                <a:solidFill>
                  <a:srgbClr val="1B8654">
                    <a:lumMod val="50000"/>
                  </a:srgbClr>
                </a:solidFill>
                <a:latin typeface="+mj-lt"/>
                <a:cs typeface="Arial" panose="020B0604020202020204" pitchFamily="34" charset="0"/>
              </a:endParaRPr>
            </a:p>
          </p:txBody>
        </p:sp>
        <p:pic>
          <p:nvPicPr>
            <p:cNvPr id="389" name="CustomIcon">
              <a:extLst>
                <a:ext uri="{FF2B5EF4-FFF2-40B4-BE49-F238E27FC236}">
                  <a16:creationId xmlns:a16="http://schemas.microsoft.com/office/drawing/2014/main" id="{C512B5D8-4750-42BA-9EB0-74618F7289E3}"/>
                </a:ext>
              </a:extLst>
            </p:cNvPr>
            <p:cNvPicPr>
              <a:picLocks/>
            </p:cNvPicPr>
            <p:nvPr>
              <p:custDataLst>
                <p:tags r:id="rId49"/>
              </p:custDataLst>
            </p:nvPr>
          </p:nvPicPr>
          <p:blipFill>
            <a:blip r:embed="rId60" cstate="email">
              <a:extLst>
                <a:ext uri="{28A0092B-C50C-407E-A947-70E740481C1C}">
                  <a14:useLocalDpi xmlns:a14="http://schemas.microsoft.com/office/drawing/2010/main"/>
                </a:ext>
                <a:ext uri="{96DAC541-7B7A-43D3-8B79-37D633B846F1}">
                  <asvg:svgBlip xmlns:asvg="http://schemas.microsoft.com/office/drawing/2016/SVG/main" r:embed="rId61"/>
                </a:ext>
              </a:extLst>
            </a:blip>
            <a:stretch>
              <a:fillRect/>
            </a:stretch>
          </p:blipFill>
          <p:spPr>
            <a:xfrm>
              <a:off x="4580738" y="3774602"/>
              <a:ext cx="144000" cy="143796"/>
            </a:xfrm>
            <a:prstGeom prst="rect">
              <a:avLst/>
            </a:prstGeom>
          </p:spPr>
        </p:pic>
      </p:grpSp>
      <p:sp>
        <p:nvSpPr>
          <p:cNvPr id="390" name="TextBox 389">
            <a:extLst>
              <a:ext uri="{FF2B5EF4-FFF2-40B4-BE49-F238E27FC236}">
                <a16:creationId xmlns:a16="http://schemas.microsoft.com/office/drawing/2014/main" id="{2B868560-E083-47DD-9C51-9934A017F59A}"/>
              </a:ext>
            </a:extLst>
          </p:cNvPr>
          <p:cNvSpPr txBox="1">
            <a:spLocks/>
          </p:cNvSpPr>
          <p:nvPr/>
        </p:nvSpPr>
        <p:spPr>
          <a:xfrm>
            <a:off x="4448587" y="3925674"/>
            <a:ext cx="548108" cy="222369"/>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defTabSz="742950">
              <a:lnSpc>
                <a:spcPct val="85000"/>
              </a:lnSpc>
              <a:spcBef>
                <a:spcPts val="0"/>
              </a:spcBef>
              <a:spcAft>
                <a:spcPts val="0"/>
              </a:spcAft>
              <a:buClr>
                <a:srgbClr val="FFFFFF"/>
              </a:buClr>
              <a:defRPr/>
            </a:pPr>
            <a:r>
              <a:rPr lang="ja" altLang="en-US" sz="850" dirty="0">
                <a:solidFill>
                  <a:srgbClr val="FFFFFF"/>
                </a:solidFill>
                <a:latin typeface="+mj-lt"/>
              </a:rPr>
              <a:t>エンゲージ</a:t>
            </a:r>
            <a:br>
              <a:rPr lang="ja-JP" altLang="en-US" sz="850" dirty="0">
                <a:solidFill>
                  <a:srgbClr val="FFFFFF"/>
                </a:solidFill>
                <a:latin typeface="+mj-lt"/>
              </a:rPr>
            </a:br>
            <a:r>
              <a:rPr lang="ja" altLang="en-US" sz="850" dirty="0">
                <a:solidFill>
                  <a:srgbClr val="FFFFFF"/>
                </a:solidFill>
                <a:latin typeface="+mj-lt"/>
              </a:rPr>
              <a:t>メント</a:t>
            </a:r>
          </a:p>
        </p:txBody>
      </p:sp>
      <p:cxnSp>
        <p:nvCxnSpPr>
          <p:cNvPr id="400" name="Straight Connector 399">
            <a:extLst>
              <a:ext uri="{FF2B5EF4-FFF2-40B4-BE49-F238E27FC236}">
                <a16:creationId xmlns:a16="http://schemas.microsoft.com/office/drawing/2014/main" id="{FAB880F5-8F61-45F5-82DD-875B8E44B6FB}"/>
              </a:ext>
            </a:extLst>
          </p:cNvPr>
          <p:cNvCxnSpPr>
            <a:cxnSpLocks/>
          </p:cNvCxnSpPr>
          <p:nvPr/>
        </p:nvCxnSpPr>
        <p:spPr>
          <a:xfrm>
            <a:off x="2542177" y="4189351"/>
            <a:ext cx="766304" cy="0"/>
          </a:xfrm>
          <a:prstGeom prst="line">
            <a:avLst/>
          </a:prstGeom>
          <a:ln w="6350" cap="flat">
            <a:solidFill>
              <a:schemeClr val="bg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404" name="Straight Connector 403">
            <a:extLst>
              <a:ext uri="{FF2B5EF4-FFF2-40B4-BE49-F238E27FC236}">
                <a16:creationId xmlns:a16="http://schemas.microsoft.com/office/drawing/2014/main" id="{6E16ABAC-F795-4C4D-B093-2DDCF690EFA3}"/>
              </a:ext>
            </a:extLst>
          </p:cNvPr>
          <p:cNvCxnSpPr>
            <a:cxnSpLocks/>
          </p:cNvCxnSpPr>
          <p:nvPr/>
        </p:nvCxnSpPr>
        <p:spPr>
          <a:xfrm>
            <a:off x="4230391" y="4189351"/>
            <a:ext cx="766304" cy="0"/>
          </a:xfrm>
          <a:prstGeom prst="line">
            <a:avLst/>
          </a:prstGeom>
          <a:ln w="6350" cap="flat">
            <a:solidFill>
              <a:schemeClr val="bg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405" name="Straight Connector 404">
            <a:extLst>
              <a:ext uri="{FF2B5EF4-FFF2-40B4-BE49-F238E27FC236}">
                <a16:creationId xmlns:a16="http://schemas.microsoft.com/office/drawing/2014/main" id="{62709DFE-2947-4849-B473-EBDCD430D3D1}"/>
              </a:ext>
            </a:extLst>
          </p:cNvPr>
          <p:cNvCxnSpPr>
            <a:cxnSpLocks/>
          </p:cNvCxnSpPr>
          <p:nvPr/>
        </p:nvCxnSpPr>
        <p:spPr>
          <a:xfrm>
            <a:off x="3386285" y="4189351"/>
            <a:ext cx="766304" cy="0"/>
          </a:xfrm>
          <a:prstGeom prst="line">
            <a:avLst/>
          </a:prstGeom>
          <a:ln w="6350" cap="flat">
            <a:solidFill>
              <a:schemeClr val="bg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401" name="TextBox 400">
            <a:extLst>
              <a:ext uri="{FF2B5EF4-FFF2-40B4-BE49-F238E27FC236}">
                <a16:creationId xmlns:a16="http://schemas.microsoft.com/office/drawing/2014/main" id="{B102955E-3D60-4A11-9885-F848FC432C3B}"/>
              </a:ext>
            </a:extLst>
          </p:cNvPr>
          <p:cNvSpPr txBox="1">
            <a:spLocks/>
          </p:cNvSpPr>
          <p:nvPr/>
        </p:nvSpPr>
        <p:spPr>
          <a:xfrm>
            <a:off x="2760372" y="4257738"/>
            <a:ext cx="548109" cy="222369"/>
          </a:xfrm>
          <a:prstGeom prst="rect">
            <a:avLst/>
          </a:prstGeom>
          <a:ln>
            <a:noFill/>
          </a:ln>
        </p:spPr>
        <p:txBody>
          <a:bodyPr vert="horz" wrap="square" lIns="0" tIns="0" rIns="0" bIns="0" rtlCol="0" anchor="ctr"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rtl="0">
              <a:lnSpc>
                <a:spcPct val="85000"/>
              </a:lnSpc>
              <a:spcBef>
                <a:spcPts val="0"/>
              </a:spcBef>
              <a:spcAft>
                <a:spcPts val="0"/>
              </a:spcAft>
              <a:buClr>
                <a:srgbClr val="FFFFFF"/>
              </a:buClr>
              <a:defRPr/>
            </a:pPr>
            <a:r>
              <a:rPr lang="ja" altLang="en-US" sz="850" dirty="0">
                <a:solidFill>
                  <a:schemeClr val="tx2"/>
                </a:solidFill>
                <a:latin typeface="+mj-lt"/>
              </a:rPr>
              <a:t>人材配置</a:t>
            </a:r>
            <a:br>
              <a:rPr lang="ja-JP" altLang="en-US" sz="850" dirty="0">
                <a:solidFill>
                  <a:schemeClr val="tx2"/>
                </a:solidFill>
                <a:latin typeface="+mj-lt"/>
              </a:rPr>
            </a:br>
            <a:r>
              <a:rPr lang="ja" altLang="en-US" sz="850" dirty="0">
                <a:solidFill>
                  <a:schemeClr val="tx2"/>
                </a:solidFill>
                <a:latin typeface="+mj-lt"/>
              </a:rPr>
              <a:t>計画 </a:t>
            </a:r>
          </a:p>
        </p:txBody>
      </p:sp>
      <p:pic>
        <p:nvPicPr>
          <p:cNvPr id="410" name="CustomIcon">
            <a:extLst>
              <a:ext uri="{FF2B5EF4-FFF2-40B4-BE49-F238E27FC236}">
                <a16:creationId xmlns:a16="http://schemas.microsoft.com/office/drawing/2014/main" id="{DA7BD770-EA06-48C8-99A6-ECF1D12F5988}"/>
              </a:ext>
            </a:extLst>
          </p:cNvPr>
          <p:cNvPicPr>
            <a:picLocks/>
          </p:cNvPicPr>
          <p:nvPr>
            <p:custDataLst>
              <p:tags r:id="rId6"/>
            </p:custDataLst>
          </p:nvPr>
        </p:nvPicPr>
        <p:blipFill>
          <a:blip r:embed="rId62" cstate="screen">
            <a:extLst>
              <a:ext uri="{28A0092B-C50C-407E-A947-70E740481C1C}">
                <a14:useLocalDpi xmlns:a14="http://schemas.microsoft.com/office/drawing/2010/main"/>
              </a:ext>
              <a:ext uri="{96DAC541-7B7A-43D3-8B79-37D633B846F1}">
                <asvg:svgBlip xmlns:asvg="http://schemas.microsoft.com/office/drawing/2016/SVG/main" r:embed="rId63"/>
              </a:ext>
            </a:extLst>
          </a:blip>
          <a:stretch>
            <a:fillRect/>
          </a:stretch>
        </p:blipFill>
        <p:spPr>
          <a:xfrm>
            <a:off x="2580843" y="4273319"/>
            <a:ext cx="117000" cy="116834"/>
          </a:xfrm>
          <a:prstGeom prst="rect">
            <a:avLst/>
          </a:prstGeom>
        </p:spPr>
      </p:pic>
      <p:sp>
        <p:nvSpPr>
          <p:cNvPr id="403" name="TextBox 402">
            <a:extLst>
              <a:ext uri="{FF2B5EF4-FFF2-40B4-BE49-F238E27FC236}">
                <a16:creationId xmlns:a16="http://schemas.microsoft.com/office/drawing/2014/main" id="{FDE9EC49-7124-478E-9A21-C94095580AF2}"/>
              </a:ext>
            </a:extLst>
          </p:cNvPr>
          <p:cNvSpPr txBox="1">
            <a:spLocks/>
          </p:cNvSpPr>
          <p:nvPr/>
        </p:nvSpPr>
        <p:spPr>
          <a:xfrm>
            <a:off x="2760373" y="4949559"/>
            <a:ext cx="548108" cy="111184"/>
          </a:xfrm>
          <a:prstGeom prst="rect">
            <a:avLst/>
          </a:prstGeom>
          <a:ln>
            <a:noFill/>
          </a:ln>
        </p:spPr>
        <p:txBody>
          <a:bodyPr vert="horz" wrap="square" lIns="0" tIns="0" rIns="0" bIns="0" rtlCol="0" anchor="ctr"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rtl="0">
              <a:lnSpc>
                <a:spcPct val="85000"/>
              </a:lnSpc>
              <a:spcBef>
                <a:spcPts val="0"/>
              </a:spcBef>
              <a:spcAft>
                <a:spcPts val="0"/>
              </a:spcAft>
              <a:buClr>
                <a:srgbClr val="FFFFFF"/>
              </a:buClr>
              <a:defRPr/>
            </a:pPr>
            <a:r>
              <a:rPr lang="ja" altLang="en-US" sz="850" dirty="0">
                <a:solidFill>
                  <a:schemeClr val="tx2"/>
                </a:solidFill>
                <a:latin typeface="+mj-lt"/>
              </a:rPr>
              <a:t>看護</a:t>
            </a:r>
            <a:r>
              <a:rPr lang="ja" altLang="en-US" sz="850" dirty="0">
                <a:solidFill>
                  <a:schemeClr val="tx2"/>
                </a:solidFill>
                <a:latin typeface="+mj-lt"/>
                <a:hlinkClick r:id="" action="ppaction://noaction">
                  <a:extLst>
                    <a:ext uri="{A12FA001-AC4F-418D-AE19-62706E023703}">
                      <ahyp:hlinkClr xmlns:ahyp="http://schemas.microsoft.com/office/drawing/2018/hyperlinkcolor" val="tx"/>
                    </a:ext>
                  </a:extLst>
                </a:hlinkClick>
              </a:rPr>
              <a:t> </a:t>
            </a:r>
            <a:endParaRPr lang="en-US" sz="850" dirty="0">
              <a:solidFill>
                <a:schemeClr val="tx2"/>
              </a:solidFill>
              <a:latin typeface="+mj-lt"/>
            </a:endParaRPr>
          </a:p>
        </p:txBody>
      </p:sp>
      <p:pic>
        <p:nvPicPr>
          <p:cNvPr id="412" name="CustomIcon">
            <a:extLst>
              <a:ext uri="{FF2B5EF4-FFF2-40B4-BE49-F238E27FC236}">
                <a16:creationId xmlns:a16="http://schemas.microsoft.com/office/drawing/2014/main" id="{4AAAA353-E121-4FFB-8FA6-FE2F0B80AC53}"/>
              </a:ext>
            </a:extLst>
          </p:cNvPr>
          <p:cNvPicPr>
            <a:picLocks/>
          </p:cNvPicPr>
          <p:nvPr>
            <p:custDataLst>
              <p:tags r:id="rId7"/>
            </p:custDataLst>
          </p:nvPr>
        </p:nvPicPr>
        <p:blipFill>
          <a:blip r:embed="rId64" cstate="screen">
            <a:extLst>
              <a:ext uri="{28A0092B-C50C-407E-A947-70E740481C1C}">
                <a14:useLocalDpi xmlns:a14="http://schemas.microsoft.com/office/drawing/2010/main"/>
              </a:ext>
              <a:ext uri="{96DAC541-7B7A-43D3-8B79-37D633B846F1}">
                <asvg:svgBlip xmlns:asvg="http://schemas.microsoft.com/office/drawing/2016/SVG/main" r:embed="rId65"/>
              </a:ext>
            </a:extLst>
          </a:blip>
          <a:stretch>
            <a:fillRect/>
          </a:stretch>
        </p:blipFill>
        <p:spPr>
          <a:xfrm>
            <a:off x="2580843" y="4930132"/>
            <a:ext cx="117000" cy="116834"/>
          </a:xfrm>
          <a:prstGeom prst="rect">
            <a:avLst/>
          </a:prstGeom>
        </p:spPr>
      </p:pic>
      <p:sp>
        <p:nvSpPr>
          <p:cNvPr id="406" name="TextBox 405">
            <a:extLst>
              <a:ext uri="{FF2B5EF4-FFF2-40B4-BE49-F238E27FC236}">
                <a16:creationId xmlns:a16="http://schemas.microsoft.com/office/drawing/2014/main" id="{50A27D99-250D-48CA-9A16-95D9F4FD6D68}"/>
              </a:ext>
            </a:extLst>
          </p:cNvPr>
          <p:cNvSpPr txBox="1">
            <a:spLocks/>
          </p:cNvSpPr>
          <p:nvPr/>
        </p:nvSpPr>
        <p:spPr>
          <a:xfrm>
            <a:off x="3585430" y="4257737"/>
            <a:ext cx="622900" cy="222369"/>
          </a:xfrm>
          <a:prstGeom prst="rect">
            <a:avLst/>
          </a:prstGeom>
          <a:ln>
            <a:noFill/>
          </a:ln>
        </p:spPr>
        <p:txBody>
          <a:bodyPr vert="horz" wrap="square" lIns="0" tIns="0" rIns="0" bIns="0" rtlCol="0" anchor="ctr"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rtl="0">
              <a:lnSpc>
                <a:spcPct val="85000"/>
              </a:lnSpc>
              <a:spcBef>
                <a:spcPts val="0"/>
              </a:spcBef>
              <a:spcAft>
                <a:spcPts val="0"/>
              </a:spcAft>
              <a:buClr>
                <a:srgbClr val="FFFFFF"/>
              </a:buClr>
              <a:defRPr/>
            </a:pPr>
            <a:r>
              <a:rPr lang="ja" altLang="en-US" sz="850" dirty="0">
                <a:solidFill>
                  <a:schemeClr val="tx2"/>
                </a:solidFill>
                <a:latin typeface="+mj-lt"/>
              </a:rPr>
              <a:t>リスキルとアップスキル </a:t>
            </a:r>
          </a:p>
        </p:txBody>
      </p:sp>
      <p:sp>
        <p:nvSpPr>
          <p:cNvPr id="408" name="TextBox 407">
            <a:extLst>
              <a:ext uri="{FF2B5EF4-FFF2-40B4-BE49-F238E27FC236}">
                <a16:creationId xmlns:a16="http://schemas.microsoft.com/office/drawing/2014/main" id="{F259536A-78D2-4946-9469-68E24C16F1B6}"/>
              </a:ext>
            </a:extLst>
          </p:cNvPr>
          <p:cNvSpPr txBox="1">
            <a:spLocks/>
          </p:cNvSpPr>
          <p:nvPr/>
        </p:nvSpPr>
        <p:spPr>
          <a:xfrm>
            <a:off x="4448587" y="4265529"/>
            <a:ext cx="548108" cy="111184"/>
          </a:xfrm>
          <a:prstGeom prst="rect">
            <a:avLst/>
          </a:prstGeom>
          <a:ln>
            <a:noFill/>
          </a:ln>
        </p:spPr>
        <p:txBody>
          <a:bodyPr vert="horz" wrap="square" lIns="0" tIns="0" rIns="0" bIns="0" rtlCol="0" anchor="ctr"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rtl="0">
              <a:lnSpc>
                <a:spcPct val="85000"/>
              </a:lnSpc>
              <a:spcBef>
                <a:spcPts val="0"/>
              </a:spcBef>
              <a:spcAft>
                <a:spcPts val="0"/>
              </a:spcAft>
              <a:buClr>
                <a:srgbClr val="FFFFFF"/>
              </a:buClr>
              <a:defRPr/>
            </a:pPr>
            <a:r>
              <a:rPr lang="ja" altLang="en-US" sz="850">
                <a:solidFill>
                  <a:schemeClr val="tx2"/>
                </a:solidFill>
                <a:latin typeface="+mj-lt"/>
              </a:rPr>
              <a:t>患者体験 </a:t>
            </a:r>
          </a:p>
        </p:txBody>
      </p:sp>
      <p:pic>
        <p:nvPicPr>
          <p:cNvPr id="413" name="CustomIcon">
            <a:extLst>
              <a:ext uri="{FF2B5EF4-FFF2-40B4-BE49-F238E27FC236}">
                <a16:creationId xmlns:a16="http://schemas.microsoft.com/office/drawing/2014/main" id="{20231EA6-3444-4932-9586-3F4812094D27}"/>
              </a:ext>
            </a:extLst>
          </p:cNvPr>
          <p:cNvPicPr>
            <a:picLocks/>
          </p:cNvPicPr>
          <p:nvPr>
            <p:custDataLst>
              <p:tags r:id="rId8"/>
            </p:custDataLst>
          </p:nvPr>
        </p:nvPicPr>
        <p:blipFill>
          <a:blip r:embed="rId66" cstate="screen">
            <a:extLst>
              <a:ext uri="{28A0092B-C50C-407E-A947-70E740481C1C}">
                <a14:useLocalDpi xmlns:a14="http://schemas.microsoft.com/office/drawing/2010/main"/>
              </a:ext>
              <a:ext uri="{96DAC541-7B7A-43D3-8B79-37D633B846F1}">
                <asvg:svgBlip xmlns:asvg="http://schemas.microsoft.com/office/drawing/2016/SVG/main" r:embed="rId67"/>
              </a:ext>
            </a:extLst>
          </a:blip>
          <a:stretch>
            <a:fillRect/>
          </a:stretch>
        </p:blipFill>
        <p:spPr>
          <a:xfrm>
            <a:off x="3424951" y="4273319"/>
            <a:ext cx="117000" cy="116835"/>
          </a:xfrm>
          <a:prstGeom prst="rect">
            <a:avLst/>
          </a:prstGeom>
        </p:spPr>
      </p:pic>
      <p:pic>
        <p:nvPicPr>
          <p:cNvPr id="415" name="CustomIcon">
            <a:extLst>
              <a:ext uri="{FF2B5EF4-FFF2-40B4-BE49-F238E27FC236}">
                <a16:creationId xmlns:a16="http://schemas.microsoft.com/office/drawing/2014/main" id="{840633BA-B8CB-4F46-A276-880EC1856ED7}"/>
              </a:ext>
            </a:extLst>
          </p:cNvPr>
          <p:cNvPicPr>
            <a:picLocks/>
          </p:cNvPicPr>
          <p:nvPr>
            <p:custDataLst>
              <p:tags r:id="rId9"/>
            </p:custDataLst>
          </p:nvPr>
        </p:nvPicPr>
        <p:blipFill>
          <a:blip r:embed="rId68" cstate="screen">
            <a:extLst>
              <a:ext uri="{28A0092B-C50C-407E-A947-70E740481C1C}">
                <a14:useLocalDpi xmlns:a14="http://schemas.microsoft.com/office/drawing/2010/main"/>
              </a:ext>
              <a:ext uri="{96DAC541-7B7A-43D3-8B79-37D633B846F1}">
                <asvg:svgBlip xmlns:asvg="http://schemas.microsoft.com/office/drawing/2016/SVG/main" r:embed="rId69"/>
              </a:ext>
            </a:extLst>
          </a:blip>
          <a:stretch>
            <a:fillRect/>
          </a:stretch>
        </p:blipFill>
        <p:spPr>
          <a:xfrm>
            <a:off x="4269057" y="4273319"/>
            <a:ext cx="117000" cy="116835"/>
          </a:xfrm>
          <a:prstGeom prst="rect">
            <a:avLst/>
          </a:prstGeom>
        </p:spPr>
      </p:pic>
      <p:sp>
        <p:nvSpPr>
          <p:cNvPr id="402" name="TextBox 401">
            <a:extLst>
              <a:ext uri="{FF2B5EF4-FFF2-40B4-BE49-F238E27FC236}">
                <a16:creationId xmlns:a16="http://schemas.microsoft.com/office/drawing/2014/main" id="{AD395800-626C-448F-B2AD-B7ADDE8DD9C3}"/>
              </a:ext>
            </a:extLst>
          </p:cNvPr>
          <p:cNvSpPr txBox="1">
            <a:spLocks/>
          </p:cNvSpPr>
          <p:nvPr/>
        </p:nvSpPr>
        <p:spPr>
          <a:xfrm>
            <a:off x="2760372" y="4599753"/>
            <a:ext cx="548108" cy="222369"/>
          </a:xfrm>
          <a:prstGeom prst="rect">
            <a:avLst/>
          </a:prstGeom>
          <a:ln>
            <a:noFill/>
          </a:ln>
        </p:spPr>
        <p:txBody>
          <a:bodyPr vert="horz" wrap="square" lIns="0" tIns="0" rIns="0" bIns="0" rtlCol="0" anchor="ctr"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rtl="0">
              <a:lnSpc>
                <a:spcPct val="85000"/>
              </a:lnSpc>
              <a:spcBef>
                <a:spcPts val="0"/>
              </a:spcBef>
              <a:spcAft>
                <a:spcPts val="0"/>
              </a:spcAft>
              <a:buClr>
                <a:srgbClr val="FFFFFF"/>
              </a:buClr>
              <a:defRPr/>
            </a:pPr>
            <a:r>
              <a:rPr lang="en-US" altLang="ja" sz="850" dirty="0" err="1">
                <a:solidFill>
                  <a:schemeClr val="tx2"/>
                </a:solidFill>
                <a:latin typeface="+mj-lt"/>
              </a:rPr>
              <a:t>MoH</a:t>
            </a:r>
            <a:r>
              <a:rPr lang="ja" altLang="en-US" sz="850" dirty="0">
                <a:solidFill>
                  <a:schemeClr val="tx2"/>
                </a:solidFill>
                <a:latin typeface="+mj-lt"/>
              </a:rPr>
              <a:t>研修医制度</a:t>
            </a:r>
          </a:p>
        </p:txBody>
      </p:sp>
      <p:sp>
        <p:nvSpPr>
          <p:cNvPr id="407" name="TextBox 406">
            <a:extLst>
              <a:ext uri="{FF2B5EF4-FFF2-40B4-BE49-F238E27FC236}">
                <a16:creationId xmlns:a16="http://schemas.microsoft.com/office/drawing/2014/main" id="{2707A7FD-D356-40EB-A8C6-356183161B46}"/>
              </a:ext>
            </a:extLst>
          </p:cNvPr>
          <p:cNvSpPr txBox="1">
            <a:spLocks/>
          </p:cNvSpPr>
          <p:nvPr/>
        </p:nvSpPr>
        <p:spPr>
          <a:xfrm>
            <a:off x="3585430" y="4607544"/>
            <a:ext cx="548108" cy="111184"/>
          </a:xfrm>
          <a:prstGeom prst="rect">
            <a:avLst/>
          </a:prstGeom>
          <a:ln>
            <a:noFill/>
          </a:ln>
        </p:spPr>
        <p:txBody>
          <a:bodyPr vert="horz" wrap="square" lIns="0" tIns="0" rIns="0" bIns="0" rtlCol="0" anchor="ctr"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lnSpc>
                <a:spcPct val="85000"/>
              </a:lnSpc>
              <a:spcBef>
                <a:spcPts val="0"/>
              </a:spcBef>
              <a:spcAft>
                <a:spcPts val="0"/>
              </a:spcAft>
              <a:buClr>
                <a:srgbClr val="FFFFFF"/>
              </a:buClr>
              <a:defRPr/>
            </a:pPr>
            <a:r>
              <a:rPr lang="ja" altLang="en-US" sz="850" dirty="0">
                <a:solidFill>
                  <a:schemeClr val="tx2"/>
                </a:solidFill>
                <a:latin typeface="+mj-lt"/>
              </a:rPr>
              <a:t>生産性</a:t>
            </a:r>
          </a:p>
        </p:txBody>
      </p:sp>
      <p:sp>
        <p:nvSpPr>
          <p:cNvPr id="409" name="TextBox 408">
            <a:extLst>
              <a:ext uri="{FF2B5EF4-FFF2-40B4-BE49-F238E27FC236}">
                <a16:creationId xmlns:a16="http://schemas.microsoft.com/office/drawing/2014/main" id="{F2DE1113-9AF3-412B-B298-FFE1BAF48D8D}"/>
              </a:ext>
            </a:extLst>
          </p:cNvPr>
          <p:cNvSpPr txBox="1">
            <a:spLocks/>
          </p:cNvSpPr>
          <p:nvPr/>
        </p:nvSpPr>
        <p:spPr>
          <a:xfrm>
            <a:off x="4448587" y="4607544"/>
            <a:ext cx="548108" cy="111184"/>
          </a:xfrm>
          <a:prstGeom prst="rect">
            <a:avLst/>
          </a:prstGeom>
          <a:ln>
            <a:noFill/>
          </a:ln>
        </p:spPr>
        <p:txBody>
          <a:bodyPr vert="horz" wrap="square" lIns="0" tIns="0" rIns="0" bIns="0" rtlCol="0" anchor="ctr"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rtl="0">
              <a:lnSpc>
                <a:spcPct val="85000"/>
              </a:lnSpc>
              <a:spcBef>
                <a:spcPts val="0"/>
              </a:spcBef>
              <a:spcAft>
                <a:spcPts val="0"/>
              </a:spcAft>
              <a:buClr>
                <a:srgbClr val="FFFFFF"/>
              </a:buClr>
              <a:defRPr/>
            </a:pPr>
            <a:r>
              <a:rPr lang="ja" altLang="en-US" sz="850">
                <a:solidFill>
                  <a:schemeClr val="tx2"/>
                </a:solidFill>
                <a:latin typeface="+mj-lt"/>
              </a:rPr>
              <a:t>福利厚生</a:t>
            </a:r>
            <a:r>
              <a:rPr lang="ja" altLang="en-US" sz="850">
                <a:solidFill>
                  <a:schemeClr val="tx2"/>
                </a:solidFill>
                <a:latin typeface="+mj-lt"/>
                <a:hlinkClick r:id="" action="ppaction://noaction">
                  <a:extLst>
                    <a:ext uri="{A12FA001-AC4F-418D-AE19-62706E023703}">
                      <ahyp:hlinkClr xmlns:ahyp="http://schemas.microsoft.com/office/drawing/2018/hyperlinkcolor" val="tx"/>
                    </a:ext>
                  </a:extLst>
                </a:hlinkClick>
              </a:rPr>
              <a:t> </a:t>
            </a:r>
            <a:endParaRPr lang="en-US" sz="850" dirty="0">
              <a:solidFill>
                <a:schemeClr val="tx2"/>
              </a:solidFill>
              <a:latin typeface="+mj-lt"/>
            </a:endParaRPr>
          </a:p>
        </p:txBody>
      </p:sp>
      <p:pic>
        <p:nvPicPr>
          <p:cNvPr id="411" name="CustomIcon">
            <a:extLst>
              <a:ext uri="{FF2B5EF4-FFF2-40B4-BE49-F238E27FC236}">
                <a16:creationId xmlns:a16="http://schemas.microsoft.com/office/drawing/2014/main" id="{D5C7857D-0BA5-4022-AF53-81177B690356}"/>
              </a:ext>
            </a:extLst>
          </p:cNvPr>
          <p:cNvPicPr>
            <a:picLocks/>
          </p:cNvPicPr>
          <p:nvPr>
            <p:custDataLst>
              <p:tags r:id="rId10"/>
            </p:custDataLst>
          </p:nvPr>
        </p:nvPicPr>
        <p:blipFill>
          <a:blip r:embed="rId70" cstate="screen">
            <a:extLst>
              <a:ext uri="{28A0092B-C50C-407E-A947-70E740481C1C}">
                <a14:useLocalDpi xmlns:a14="http://schemas.microsoft.com/office/drawing/2010/main"/>
              </a:ext>
              <a:ext uri="{96DAC541-7B7A-43D3-8B79-37D633B846F1}">
                <asvg:svgBlip xmlns:asvg="http://schemas.microsoft.com/office/drawing/2016/SVG/main" r:embed="rId71"/>
              </a:ext>
            </a:extLst>
          </a:blip>
          <a:stretch>
            <a:fillRect/>
          </a:stretch>
        </p:blipFill>
        <p:spPr>
          <a:xfrm>
            <a:off x="2580843" y="4615334"/>
            <a:ext cx="117000" cy="116834"/>
          </a:xfrm>
          <a:prstGeom prst="rect">
            <a:avLst/>
          </a:prstGeom>
        </p:spPr>
      </p:pic>
      <p:pic>
        <p:nvPicPr>
          <p:cNvPr id="414" name="CustomIcon">
            <a:extLst>
              <a:ext uri="{FF2B5EF4-FFF2-40B4-BE49-F238E27FC236}">
                <a16:creationId xmlns:a16="http://schemas.microsoft.com/office/drawing/2014/main" id="{98B8A67D-7071-47B4-93BD-13D31FE365AE}"/>
              </a:ext>
            </a:extLst>
          </p:cNvPr>
          <p:cNvPicPr>
            <a:picLocks/>
          </p:cNvPicPr>
          <p:nvPr>
            <p:custDataLst>
              <p:tags r:id="rId11"/>
            </p:custDataLst>
          </p:nvPr>
        </p:nvPicPr>
        <p:blipFill>
          <a:blip r:embed="rId72" cstate="screen">
            <a:extLst>
              <a:ext uri="{28A0092B-C50C-407E-A947-70E740481C1C}">
                <a14:useLocalDpi xmlns:a14="http://schemas.microsoft.com/office/drawing/2010/main"/>
              </a:ext>
              <a:ext uri="{96DAC541-7B7A-43D3-8B79-37D633B846F1}">
                <asvg:svgBlip xmlns:asvg="http://schemas.microsoft.com/office/drawing/2016/SVG/main" r:embed="rId73"/>
              </a:ext>
            </a:extLst>
          </a:blip>
          <a:stretch>
            <a:fillRect/>
          </a:stretch>
        </p:blipFill>
        <p:spPr>
          <a:xfrm>
            <a:off x="3424951" y="4615334"/>
            <a:ext cx="117000" cy="116834"/>
          </a:xfrm>
          <a:prstGeom prst="rect">
            <a:avLst/>
          </a:prstGeom>
        </p:spPr>
      </p:pic>
      <p:pic>
        <p:nvPicPr>
          <p:cNvPr id="416" name="CustomIcon">
            <a:extLst>
              <a:ext uri="{FF2B5EF4-FFF2-40B4-BE49-F238E27FC236}">
                <a16:creationId xmlns:a16="http://schemas.microsoft.com/office/drawing/2014/main" id="{DA7B541C-EC79-445A-96CC-7DB582B7F83E}"/>
              </a:ext>
            </a:extLst>
          </p:cNvPr>
          <p:cNvPicPr>
            <a:picLocks/>
          </p:cNvPicPr>
          <p:nvPr>
            <p:custDataLst>
              <p:tags r:id="rId12"/>
            </p:custDataLst>
          </p:nvPr>
        </p:nvPicPr>
        <p:blipFill>
          <a:blip r:embed="rId74" cstate="screen">
            <a:extLst>
              <a:ext uri="{28A0092B-C50C-407E-A947-70E740481C1C}">
                <a14:useLocalDpi xmlns:a14="http://schemas.microsoft.com/office/drawing/2010/main"/>
              </a:ext>
              <a:ext uri="{96DAC541-7B7A-43D3-8B79-37D633B846F1}">
                <asvg:svgBlip xmlns:asvg="http://schemas.microsoft.com/office/drawing/2016/SVG/main" r:embed="rId75"/>
              </a:ext>
            </a:extLst>
          </a:blip>
          <a:stretch>
            <a:fillRect/>
          </a:stretch>
        </p:blipFill>
        <p:spPr>
          <a:xfrm>
            <a:off x="4269057" y="4615334"/>
            <a:ext cx="117000" cy="116834"/>
          </a:xfrm>
          <a:prstGeom prst="rect">
            <a:avLst/>
          </a:prstGeom>
        </p:spPr>
      </p:pic>
      <p:sp>
        <p:nvSpPr>
          <p:cNvPr id="342" name="Rectangle 341">
            <a:extLst>
              <a:ext uri="{FF2B5EF4-FFF2-40B4-BE49-F238E27FC236}">
                <a16:creationId xmlns:a16="http://schemas.microsoft.com/office/drawing/2014/main" id="{6FBBE8E1-6A6D-4666-8359-2BF5D5D24B2A}"/>
              </a:ext>
            </a:extLst>
          </p:cNvPr>
          <p:cNvSpPr>
            <a:spLocks/>
          </p:cNvSpPr>
          <p:nvPr/>
        </p:nvSpPr>
        <p:spPr>
          <a:xfrm>
            <a:off x="2519548" y="5214096"/>
            <a:ext cx="2499776" cy="697353"/>
          </a:xfrm>
          <a:prstGeom prst="rect">
            <a:avLst/>
          </a:prstGeom>
          <a:solidFill>
            <a:schemeClr val="accent1"/>
          </a:solidFill>
          <a:ln w="6350" cap="sq">
            <a:solidFill>
              <a:schemeClr val="bg1">
                <a:lumMod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defTabSz="742950">
              <a:spcBef>
                <a:spcPts val="244"/>
              </a:spcBef>
              <a:spcAft>
                <a:spcPts val="244"/>
              </a:spcAft>
              <a:defRPr/>
            </a:pPr>
            <a:endParaRPr kumimoji="0" lang="en-US" sz="850" dirty="0">
              <a:solidFill>
                <a:srgbClr val="000000"/>
              </a:solidFill>
              <a:latin typeface="+mj-lt"/>
              <a:cs typeface="Arial" panose="020B0604020202020204" pitchFamily="34" charset="0"/>
            </a:endParaRPr>
          </a:p>
        </p:txBody>
      </p:sp>
      <p:pic>
        <p:nvPicPr>
          <p:cNvPr id="343" name="CustomIcon">
            <a:extLst>
              <a:ext uri="{FF2B5EF4-FFF2-40B4-BE49-F238E27FC236}">
                <a16:creationId xmlns:a16="http://schemas.microsoft.com/office/drawing/2014/main" id="{BF5626E9-D77F-4A29-AEB8-CD6D3278F72D}"/>
              </a:ext>
            </a:extLst>
          </p:cNvPr>
          <p:cNvPicPr>
            <a:picLocks/>
          </p:cNvPicPr>
          <p:nvPr>
            <p:custDataLst>
              <p:tags r:id="rId13"/>
            </p:custDataLst>
          </p:nvPr>
        </p:nvPicPr>
        <p:blipFill>
          <a:blip r:embed="rId76">
            <a:extLst>
              <a:ext uri="{96DAC541-7B7A-43D3-8B79-37D633B846F1}">
                <asvg:svgBlip xmlns:asvg="http://schemas.microsoft.com/office/drawing/2016/SVG/main" r:embed="rId77"/>
              </a:ext>
            </a:extLst>
          </a:blip>
          <a:stretch>
            <a:fillRect/>
          </a:stretch>
        </p:blipFill>
        <p:spPr>
          <a:xfrm>
            <a:off x="3189409" y="5262689"/>
            <a:ext cx="114099" cy="116834"/>
          </a:xfrm>
          <a:prstGeom prst="rect">
            <a:avLst/>
          </a:prstGeom>
        </p:spPr>
      </p:pic>
      <p:pic>
        <p:nvPicPr>
          <p:cNvPr id="392" name="CustomIcon">
            <a:extLst>
              <a:ext uri="{FF2B5EF4-FFF2-40B4-BE49-F238E27FC236}">
                <a16:creationId xmlns:a16="http://schemas.microsoft.com/office/drawing/2014/main" id="{9278FE5E-915F-4990-9F75-27C2C969833A}"/>
              </a:ext>
            </a:extLst>
          </p:cNvPr>
          <p:cNvPicPr>
            <a:picLocks/>
          </p:cNvPicPr>
          <p:nvPr>
            <p:custDataLst>
              <p:tags r:id="rId14"/>
            </p:custDataLst>
          </p:nvPr>
        </p:nvPicPr>
        <p:blipFill>
          <a:blip r:embed="rId78" cstate="email">
            <a:extLst>
              <a:ext uri="{28A0092B-C50C-407E-A947-70E740481C1C}">
                <a14:useLocalDpi xmlns:a14="http://schemas.microsoft.com/office/drawing/2010/main"/>
              </a:ext>
              <a:ext uri="{96DAC541-7B7A-43D3-8B79-37D633B846F1}">
                <asvg:svgBlip xmlns:asvg="http://schemas.microsoft.com/office/drawing/2016/SVG/main" r:embed="rId79"/>
              </a:ext>
            </a:extLst>
          </a:blip>
          <a:stretch>
            <a:fillRect/>
          </a:stretch>
        </p:blipFill>
        <p:spPr>
          <a:xfrm>
            <a:off x="2580843" y="5262689"/>
            <a:ext cx="114099" cy="116834"/>
          </a:xfrm>
          <a:prstGeom prst="rect">
            <a:avLst/>
          </a:prstGeom>
        </p:spPr>
      </p:pic>
      <p:sp>
        <p:nvSpPr>
          <p:cNvPr id="393" name="TextBox 392">
            <a:extLst>
              <a:ext uri="{FF2B5EF4-FFF2-40B4-BE49-F238E27FC236}">
                <a16:creationId xmlns:a16="http://schemas.microsoft.com/office/drawing/2014/main" id="{3F1E7683-0B04-4280-9265-E0051A5BB152}"/>
              </a:ext>
            </a:extLst>
          </p:cNvPr>
          <p:cNvSpPr txBox="1">
            <a:spLocks/>
          </p:cNvSpPr>
          <p:nvPr/>
        </p:nvSpPr>
        <p:spPr>
          <a:xfrm>
            <a:off x="2556970" y="5421837"/>
            <a:ext cx="578209" cy="222369"/>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defTabSz="742950">
              <a:lnSpc>
                <a:spcPct val="85000"/>
              </a:lnSpc>
              <a:spcBef>
                <a:spcPts val="0"/>
              </a:spcBef>
              <a:spcAft>
                <a:spcPts val="0"/>
              </a:spcAft>
              <a:buClr>
                <a:srgbClr val="FFFFFF"/>
              </a:buClr>
              <a:defRPr/>
            </a:pPr>
            <a:r>
              <a:rPr lang="ja" altLang="en-US" sz="850" dirty="0">
                <a:solidFill>
                  <a:schemeClr val="bg1"/>
                </a:solidFill>
                <a:latin typeface="+mj-lt"/>
              </a:rPr>
              <a:t>人的資本の基礎条件</a:t>
            </a:r>
          </a:p>
        </p:txBody>
      </p:sp>
      <p:sp>
        <p:nvSpPr>
          <p:cNvPr id="394" name="TextBox 393">
            <a:extLst>
              <a:ext uri="{FF2B5EF4-FFF2-40B4-BE49-F238E27FC236}">
                <a16:creationId xmlns:a16="http://schemas.microsoft.com/office/drawing/2014/main" id="{4422E130-E485-4E9F-AB94-25129081D52C}"/>
              </a:ext>
            </a:extLst>
          </p:cNvPr>
          <p:cNvSpPr txBox="1">
            <a:spLocks/>
          </p:cNvSpPr>
          <p:nvPr/>
        </p:nvSpPr>
        <p:spPr>
          <a:xfrm>
            <a:off x="3197206" y="5421837"/>
            <a:ext cx="541223" cy="333553"/>
          </a:xfrm>
          <a:prstGeom prst="rect">
            <a:avLst/>
          </a:prstGeom>
          <a:ln>
            <a:noFill/>
          </a:ln>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defTabSz="742950">
              <a:lnSpc>
                <a:spcPct val="85000"/>
              </a:lnSpc>
              <a:spcBef>
                <a:spcPts val="0"/>
              </a:spcBef>
              <a:spcAft>
                <a:spcPts val="0"/>
              </a:spcAft>
              <a:buClr>
                <a:srgbClr val="FFFFFF"/>
              </a:buClr>
              <a:defRPr/>
            </a:pPr>
            <a:r>
              <a:rPr lang="ja" altLang="en-US" sz="850" dirty="0">
                <a:solidFill>
                  <a:schemeClr val="bg1"/>
                </a:solidFill>
                <a:latin typeface="+mj-lt"/>
              </a:rPr>
              <a:t>遠隔地域におけるキャリア形成</a:t>
            </a:r>
          </a:p>
        </p:txBody>
      </p:sp>
      <p:sp>
        <p:nvSpPr>
          <p:cNvPr id="395" name="TextBox 394">
            <a:extLst>
              <a:ext uri="{FF2B5EF4-FFF2-40B4-BE49-F238E27FC236}">
                <a16:creationId xmlns:a16="http://schemas.microsoft.com/office/drawing/2014/main" id="{3DCA69E3-A0BB-4C4A-909A-9918FD02149F}"/>
              </a:ext>
            </a:extLst>
          </p:cNvPr>
          <p:cNvSpPr txBox="1">
            <a:spLocks/>
          </p:cNvSpPr>
          <p:nvPr/>
        </p:nvSpPr>
        <p:spPr>
          <a:xfrm>
            <a:off x="3837442" y="5421837"/>
            <a:ext cx="510587" cy="444737"/>
          </a:xfrm>
          <a:prstGeom prst="rect">
            <a:avLst/>
          </a:prstGeom>
          <a:ln>
            <a:noFill/>
          </a:ln>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defTabSz="742950">
              <a:lnSpc>
                <a:spcPct val="85000"/>
              </a:lnSpc>
              <a:spcBef>
                <a:spcPts val="0"/>
              </a:spcBef>
              <a:spcAft>
                <a:spcPts val="0"/>
              </a:spcAft>
              <a:buClr>
                <a:srgbClr val="FFFFFF"/>
              </a:buClr>
              <a:defRPr/>
            </a:pPr>
            <a:r>
              <a:rPr lang="ja" altLang="en-US" sz="850" dirty="0">
                <a:solidFill>
                  <a:schemeClr val="bg1"/>
                </a:solidFill>
                <a:latin typeface="+mj-lt"/>
              </a:rPr>
              <a:t>人材データに関する基準とシステム </a:t>
            </a:r>
            <a:endParaRPr kumimoji="0" lang="en-US" sz="850" dirty="0">
              <a:solidFill>
                <a:schemeClr val="bg1"/>
              </a:solidFill>
              <a:latin typeface="+mj-lt"/>
            </a:endParaRPr>
          </a:p>
        </p:txBody>
      </p:sp>
      <p:cxnSp>
        <p:nvCxnSpPr>
          <p:cNvPr id="397" name="Straight Connector 396">
            <a:extLst>
              <a:ext uri="{FF2B5EF4-FFF2-40B4-BE49-F238E27FC236}">
                <a16:creationId xmlns:a16="http://schemas.microsoft.com/office/drawing/2014/main" id="{63640B54-7AD4-498C-90EC-7B0DFCA20C31}"/>
              </a:ext>
            </a:extLst>
          </p:cNvPr>
          <p:cNvCxnSpPr>
            <a:cxnSpLocks/>
          </p:cNvCxnSpPr>
          <p:nvPr/>
        </p:nvCxnSpPr>
        <p:spPr>
          <a:xfrm>
            <a:off x="3144492" y="5262689"/>
            <a:ext cx="0" cy="600165"/>
          </a:xfrm>
          <a:prstGeom prst="line">
            <a:avLst/>
          </a:prstGeom>
          <a:ln w="12700" cap="flat">
            <a:solidFill>
              <a:schemeClr val="bg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98" name="Straight Connector 397">
            <a:extLst>
              <a:ext uri="{FF2B5EF4-FFF2-40B4-BE49-F238E27FC236}">
                <a16:creationId xmlns:a16="http://schemas.microsoft.com/office/drawing/2014/main" id="{6742A679-18BF-4DE2-94A1-FB4A5E243D7B}"/>
              </a:ext>
            </a:extLst>
          </p:cNvPr>
          <p:cNvCxnSpPr>
            <a:cxnSpLocks/>
          </p:cNvCxnSpPr>
          <p:nvPr/>
        </p:nvCxnSpPr>
        <p:spPr>
          <a:xfrm>
            <a:off x="3769436" y="5262689"/>
            <a:ext cx="0" cy="600165"/>
          </a:xfrm>
          <a:prstGeom prst="line">
            <a:avLst/>
          </a:prstGeom>
          <a:ln w="3175" cap="flat">
            <a:solidFill>
              <a:schemeClr val="bg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99" name="Straight Connector 398">
            <a:extLst>
              <a:ext uri="{FF2B5EF4-FFF2-40B4-BE49-F238E27FC236}">
                <a16:creationId xmlns:a16="http://schemas.microsoft.com/office/drawing/2014/main" id="{9713A8F7-D893-473C-8F6C-D7CB04CDCD5E}"/>
              </a:ext>
            </a:extLst>
          </p:cNvPr>
          <p:cNvCxnSpPr>
            <a:cxnSpLocks/>
          </p:cNvCxnSpPr>
          <p:nvPr/>
        </p:nvCxnSpPr>
        <p:spPr>
          <a:xfrm>
            <a:off x="4394380" y="5262689"/>
            <a:ext cx="0" cy="600165"/>
          </a:xfrm>
          <a:prstGeom prst="line">
            <a:avLst/>
          </a:prstGeom>
          <a:ln w="3175" cap="flat">
            <a:solidFill>
              <a:schemeClr val="bg1"/>
            </a:solidFill>
            <a:miter lim="800000"/>
            <a:tailEnd type="none"/>
          </a:ln>
        </p:spPr>
        <p:style>
          <a:lnRef idx="1">
            <a:schemeClr val="accent1"/>
          </a:lnRef>
          <a:fillRef idx="0">
            <a:schemeClr val="accent1"/>
          </a:fillRef>
          <a:effectRef idx="0">
            <a:schemeClr val="accent1"/>
          </a:effectRef>
          <a:fontRef idx="minor">
            <a:schemeClr val="tx1"/>
          </a:fontRef>
        </p:style>
      </p:cxnSp>
      <p:pic>
        <p:nvPicPr>
          <p:cNvPr id="417" name="CustomIcon">
            <a:extLst>
              <a:ext uri="{FF2B5EF4-FFF2-40B4-BE49-F238E27FC236}">
                <a16:creationId xmlns:a16="http://schemas.microsoft.com/office/drawing/2014/main" id="{11001B63-9680-4D9F-982E-C5B82C1ACEC9}"/>
              </a:ext>
            </a:extLst>
          </p:cNvPr>
          <p:cNvPicPr>
            <a:picLocks/>
          </p:cNvPicPr>
          <p:nvPr>
            <p:custDataLst>
              <p:tags r:id="rId15"/>
            </p:custDataLst>
          </p:nvPr>
        </p:nvPicPr>
        <p:blipFill>
          <a:blip r:embed="rId80">
            <a:extLst>
              <a:ext uri="{96DAC541-7B7A-43D3-8B79-37D633B846F1}">
                <asvg:svgBlip xmlns:asvg="http://schemas.microsoft.com/office/drawing/2016/SVG/main" r:embed="rId81"/>
              </a:ext>
            </a:extLst>
          </a:blip>
          <a:stretch>
            <a:fillRect/>
          </a:stretch>
        </p:blipFill>
        <p:spPr>
          <a:xfrm>
            <a:off x="3841494" y="5262689"/>
            <a:ext cx="114099" cy="116834"/>
          </a:xfrm>
          <a:prstGeom prst="rect">
            <a:avLst/>
          </a:prstGeom>
        </p:spPr>
      </p:pic>
      <p:pic>
        <p:nvPicPr>
          <p:cNvPr id="418" name="CustomIcon">
            <a:extLst>
              <a:ext uri="{FF2B5EF4-FFF2-40B4-BE49-F238E27FC236}">
                <a16:creationId xmlns:a16="http://schemas.microsoft.com/office/drawing/2014/main" id="{EB20C357-6052-4345-97FB-0C3E57D25E2E}"/>
              </a:ext>
            </a:extLst>
          </p:cNvPr>
          <p:cNvPicPr>
            <a:picLocks/>
          </p:cNvPicPr>
          <p:nvPr>
            <p:custDataLst>
              <p:tags r:id="rId16"/>
            </p:custDataLst>
          </p:nvPr>
        </p:nvPicPr>
        <p:blipFill>
          <a:blip r:embed="rId82">
            <a:extLst>
              <a:ext uri="{96DAC541-7B7A-43D3-8B79-37D633B846F1}">
                <asvg:svgBlip xmlns:asvg="http://schemas.microsoft.com/office/drawing/2016/SVG/main" r:embed="rId83"/>
              </a:ext>
            </a:extLst>
          </a:blip>
          <a:stretch>
            <a:fillRect/>
          </a:stretch>
        </p:blipFill>
        <p:spPr>
          <a:xfrm>
            <a:off x="4460059" y="5262689"/>
            <a:ext cx="114099" cy="116834"/>
          </a:xfrm>
          <a:prstGeom prst="rect">
            <a:avLst/>
          </a:prstGeom>
        </p:spPr>
      </p:pic>
      <p:sp>
        <p:nvSpPr>
          <p:cNvPr id="460" name="TextBox 459">
            <a:extLst>
              <a:ext uri="{FF2B5EF4-FFF2-40B4-BE49-F238E27FC236}">
                <a16:creationId xmlns:a16="http://schemas.microsoft.com/office/drawing/2014/main" id="{AAB71ADA-097D-4669-85CD-F671B5825BB6}"/>
              </a:ext>
            </a:extLst>
          </p:cNvPr>
          <p:cNvSpPr txBox="1">
            <a:spLocks/>
          </p:cNvSpPr>
          <p:nvPr/>
        </p:nvSpPr>
        <p:spPr>
          <a:xfrm>
            <a:off x="2519547" y="2373252"/>
            <a:ext cx="2499776" cy="156966"/>
          </a:xfrm>
          <a:prstGeom prst="rect">
            <a:avLst/>
          </a:prstGeom>
        </p:spPr>
        <p:txBody>
          <a:bodyPr vert="horz" wrap="square" lIns="0" tIns="0" rIns="0" bIns="0" rtlCol="0" anchor="b" anchorCtr="0">
            <a:spAutoFit/>
          </a:bodyPr>
          <a:lstStyle>
            <a:defPPr>
              <a:defRPr lang="ja-JP"/>
            </a:defPPr>
            <a:lvl1pPr lvl="0" indent="0" fontAlgn="base">
              <a:lnSpc>
                <a:spcPct val="85000"/>
              </a:lnSpc>
              <a:spcBef>
                <a:spcPct val="0"/>
              </a:spcBef>
              <a:spcAft>
                <a:spcPct val="0"/>
              </a:spcAft>
              <a:buClr>
                <a:srgbClr val="000000"/>
              </a:buClr>
              <a:buSzPct val="100000"/>
              <a:buFont typeface="Segoe UI" panose="020B0502040204020203" pitchFamily="34" charset="0"/>
              <a:buNone/>
              <a:defRPr sz="1200">
                <a:latin typeface="HGP創英角ｺﾞｼｯｸUB" pitchFamily="50" charset="-128"/>
                <a:ea typeface="HGP創英角ｺﾞｼｯｸUB" pitchFamily="50" charset="-128"/>
              </a:defRPr>
            </a:lvl1pPr>
            <a:lvl2pPr marL="228600" lvl="1" indent="-228600">
              <a:lnSpc>
                <a:spcPct val="100000"/>
              </a:lnSpc>
              <a:spcBef>
                <a:spcPts val="0"/>
              </a:spcBef>
              <a:spcAft>
                <a:spcPts val="300"/>
              </a:spcAft>
              <a:buClr>
                <a:srgbClr val="007A3C"/>
              </a:buClr>
              <a:buSzPct val="110000"/>
              <a:buFont typeface="Wingdings" panose="05000000000000000000" pitchFamily="2" charset="2"/>
              <a:buChar char=""/>
              <a:defRPr sz="1600"/>
            </a:lvl2pPr>
            <a:lvl3pPr marL="438912" lvl="2" indent="-210312">
              <a:lnSpc>
                <a:spcPct val="100000"/>
              </a:lnSpc>
              <a:spcBef>
                <a:spcPts val="0"/>
              </a:spcBef>
              <a:spcAft>
                <a:spcPts val="300"/>
              </a:spcAft>
              <a:buClr>
                <a:srgbClr val="007A3C"/>
              </a:buClr>
              <a:buSzPct val="110000"/>
              <a:buFont typeface="Arial" panose="020B0604020202020204" pitchFamily="34" charset="0"/>
              <a:buChar char="‒"/>
              <a:defRPr sz="1600"/>
            </a:lvl3pPr>
            <a:lvl4pPr marL="594360" lvl="3" indent="-155448">
              <a:lnSpc>
                <a:spcPct val="100000"/>
              </a:lnSpc>
              <a:spcBef>
                <a:spcPts val="0"/>
              </a:spcBef>
              <a:spcAft>
                <a:spcPts val="300"/>
              </a:spcAft>
              <a:buClr>
                <a:srgbClr val="007A3C"/>
              </a:buClr>
              <a:buSzPct val="100000"/>
              <a:buFont typeface="Arial" panose="020B0604020202020204" pitchFamily="34" charset="0"/>
              <a:buChar char="•"/>
              <a:defRPr sz="1600"/>
            </a:lvl4pPr>
            <a:lvl5pPr marL="813816" lvl="4" indent="-146304">
              <a:lnSpc>
                <a:spcPct val="100000"/>
              </a:lnSpc>
              <a:spcBef>
                <a:spcPts val="0"/>
              </a:spcBef>
              <a:spcAft>
                <a:spcPts val="300"/>
              </a:spcAft>
              <a:buClr>
                <a:srgbClr val="007A3C"/>
              </a:buClr>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altLang="ja" dirty="0"/>
              <a:t>2. </a:t>
            </a:r>
            <a:r>
              <a:rPr lang="ja" altLang="en-US" dirty="0"/>
              <a:t>人材育成 </a:t>
            </a:r>
          </a:p>
        </p:txBody>
      </p:sp>
      <p:sp>
        <p:nvSpPr>
          <p:cNvPr id="396" name="TextBox 395">
            <a:extLst>
              <a:ext uri="{FF2B5EF4-FFF2-40B4-BE49-F238E27FC236}">
                <a16:creationId xmlns:a16="http://schemas.microsoft.com/office/drawing/2014/main" id="{FB56A7FE-44DE-454A-A275-0152DA858487}"/>
              </a:ext>
            </a:extLst>
          </p:cNvPr>
          <p:cNvSpPr txBox="1">
            <a:spLocks/>
          </p:cNvSpPr>
          <p:nvPr/>
        </p:nvSpPr>
        <p:spPr>
          <a:xfrm>
            <a:off x="4477678" y="5421837"/>
            <a:ext cx="492651" cy="222369"/>
          </a:xfrm>
          <a:prstGeom prst="rect">
            <a:avLst/>
          </a:prstGeom>
          <a:ln>
            <a:noFill/>
          </a:ln>
        </p:spPr>
        <p:txBody>
          <a:bodyPr vert="horz" wrap="square" lIns="0" tIns="0" rIns="0" bIns="0" rtlCol="0" anchor="t" anchorCtr="0">
            <a:spAutoFit/>
          </a:bodyPr>
          <a:lstStyle>
            <a:defPPr>
              <a:defRPr lang="ja-JP"/>
            </a:defPPr>
            <a:lvl1pPr lvl="0" indent="0" defTabSz="742950">
              <a:lnSpc>
                <a:spcPct val="100000"/>
              </a:lnSpc>
              <a:spcBef>
                <a:spcPts val="244"/>
              </a:spcBef>
              <a:spcAft>
                <a:spcPts val="244"/>
              </a:spcAft>
              <a:buClr>
                <a:srgbClr val="FFFFFF"/>
              </a:buClr>
              <a:buSzPct val="100000"/>
              <a:buFont typeface="Segoe UI" panose="020B0502040204020203" pitchFamily="34" charset="0"/>
              <a:buChar char="​"/>
              <a:defRPr sz="731">
                <a:solidFill>
                  <a:schemeClr val="tx2"/>
                </a:solidFill>
                <a:latin typeface="+mj-lt"/>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sz="160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sz="160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sz="160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nSpc>
                <a:spcPct val="85000"/>
              </a:lnSpc>
              <a:spcBef>
                <a:spcPts val="0"/>
              </a:spcBef>
              <a:spcAft>
                <a:spcPts val="0"/>
              </a:spcAft>
            </a:pPr>
            <a:r>
              <a:rPr sz="850" dirty="0" err="1">
                <a:solidFill>
                  <a:schemeClr val="bg1"/>
                </a:solidFill>
              </a:rPr>
              <a:t>パフォーマンス管理</a:t>
            </a:r>
            <a:endParaRPr sz="850" dirty="0">
              <a:solidFill>
                <a:schemeClr val="bg1"/>
              </a:solidFill>
            </a:endParaRPr>
          </a:p>
        </p:txBody>
      </p:sp>
      <p:cxnSp>
        <p:nvCxnSpPr>
          <p:cNvPr id="144" name="Straight Connector 143">
            <a:extLst>
              <a:ext uri="{FF2B5EF4-FFF2-40B4-BE49-F238E27FC236}">
                <a16:creationId xmlns:a16="http://schemas.microsoft.com/office/drawing/2014/main" id="{627F2B26-2B72-4CF2-B202-CD3B8D344E8B}"/>
              </a:ext>
            </a:extLst>
          </p:cNvPr>
          <p:cNvCxnSpPr>
            <a:cxnSpLocks/>
          </p:cNvCxnSpPr>
          <p:nvPr/>
        </p:nvCxnSpPr>
        <p:spPr>
          <a:xfrm>
            <a:off x="450725" y="2576823"/>
            <a:ext cx="9004554" cy="0"/>
          </a:xfrm>
          <a:prstGeom prst="line">
            <a:avLst/>
          </a:prstGeom>
          <a:ln w="1270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248" name="Group 247">
            <a:extLst>
              <a:ext uri="{FF2B5EF4-FFF2-40B4-BE49-F238E27FC236}">
                <a16:creationId xmlns:a16="http://schemas.microsoft.com/office/drawing/2014/main" id="{3B1A0938-7D84-4FD8-92F7-97C8ED18DDA3}"/>
              </a:ext>
            </a:extLst>
          </p:cNvPr>
          <p:cNvGrpSpPr/>
          <p:nvPr/>
        </p:nvGrpSpPr>
        <p:grpSpPr>
          <a:xfrm>
            <a:off x="7363014" y="3131008"/>
            <a:ext cx="1645004" cy="1447182"/>
            <a:chOff x="7635118" y="1201882"/>
            <a:chExt cx="2448345" cy="2169513"/>
          </a:xfrm>
        </p:grpSpPr>
        <p:sp>
          <p:nvSpPr>
            <p:cNvPr id="249" name="Freeform 48">
              <a:extLst>
                <a:ext uri="{FF2B5EF4-FFF2-40B4-BE49-F238E27FC236}">
                  <a16:creationId xmlns:a16="http://schemas.microsoft.com/office/drawing/2014/main" id="{B5CC50CF-25C3-4329-B1FD-B149BE93D883}"/>
                </a:ext>
              </a:extLst>
            </p:cNvPr>
            <p:cNvSpPr>
              <a:spLocks noEditPoints="1"/>
            </p:cNvSpPr>
            <p:nvPr/>
          </p:nvSpPr>
          <p:spPr bwMode="gray">
            <a:xfrm>
              <a:off x="7635118" y="1201882"/>
              <a:ext cx="2448345" cy="2169513"/>
            </a:xfrm>
            <a:custGeom>
              <a:avLst/>
              <a:gdLst>
                <a:gd name="T0" fmla="*/ 2147483647 w 5256"/>
                <a:gd name="T1" fmla="*/ 2147483647 h 4314"/>
                <a:gd name="T2" fmla="*/ 2147483647 w 5256"/>
                <a:gd name="T3" fmla="*/ 2147483647 h 4314"/>
                <a:gd name="T4" fmla="*/ 2147483647 w 5256"/>
                <a:gd name="T5" fmla="*/ 2147483647 h 4314"/>
                <a:gd name="T6" fmla="*/ 2147483647 w 5256"/>
                <a:gd name="T7" fmla="*/ 2147483647 h 4314"/>
                <a:gd name="T8" fmla="*/ 2147483647 w 5256"/>
                <a:gd name="T9" fmla="*/ 2147483647 h 4314"/>
                <a:gd name="T10" fmla="*/ 2147483647 w 5256"/>
                <a:gd name="T11" fmla="*/ 2147483647 h 4314"/>
                <a:gd name="T12" fmla="*/ 2147483647 w 5256"/>
                <a:gd name="T13" fmla="*/ 2147483647 h 4314"/>
                <a:gd name="T14" fmla="*/ 2147483647 w 5256"/>
                <a:gd name="T15" fmla="*/ 2147483647 h 4314"/>
                <a:gd name="T16" fmla="*/ 2147483647 w 5256"/>
                <a:gd name="T17" fmla="*/ 2147483647 h 4314"/>
                <a:gd name="T18" fmla="*/ 2147483647 w 5256"/>
                <a:gd name="T19" fmla="*/ 2147483647 h 4314"/>
                <a:gd name="T20" fmla="*/ 2147483647 w 5256"/>
                <a:gd name="T21" fmla="*/ 2147483647 h 4314"/>
                <a:gd name="T22" fmla="*/ 2147483647 w 5256"/>
                <a:gd name="T23" fmla="*/ 2147483647 h 4314"/>
                <a:gd name="T24" fmla="*/ 2147483647 w 5256"/>
                <a:gd name="T25" fmla="*/ 2147483647 h 4314"/>
                <a:gd name="T26" fmla="*/ 2147483647 w 5256"/>
                <a:gd name="T27" fmla="*/ 2147483647 h 4314"/>
                <a:gd name="T28" fmla="*/ 2147483647 w 5256"/>
                <a:gd name="T29" fmla="*/ 2147483647 h 4314"/>
                <a:gd name="T30" fmla="*/ 2147483647 w 5256"/>
                <a:gd name="T31" fmla="*/ 2147483647 h 4314"/>
                <a:gd name="T32" fmla="*/ 2147483647 w 5256"/>
                <a:gd name="T33" fmla="*/ 2147483647 h 4314"/>
                <a:gd name="T34" fmla="*/ 2147483647 w 5256"/>
                <a:gd name="T35" fmla="*/ 2147483647 h 4314"/>
                <a:gd name="T36" fmla="*/ 2147483647 w 5256"/>
                <a:gd name="T37" fmla="*/ 2147483647 h 4314"/>
                <a:gd name="T38" fmla="*/ 2147483647 w 5256"/>
                <a:gd name="T39" fmla="*/ 2147483647 h 4314"/>
                <a:gd name="T40" fmla="*/ 2147483647 w 5256"/>
                <a:gd name="T41" fmla="*/ 2147483647 h 4314"/>
                <a:gd name="T42" fmla="*/ 2147483647 w 5256"/>
                <a:gd name="T43" fmla="*/ 2147483647 h 4314"/>
                <a:gd name="T44" fmla="*/ 2147483647 w 5256"/>
                <a:gd name="T45" fmla="*/ 2147483647 h 4314"/>
                <a:gd name="T46" fmla="*/ 2147483647 w 5256"/>
                <a:gd name="T47" fmla="*/ 2147483647 h 4314"/>
                <a:gd name="T48" fmla="*/ 2147483647 w 5256"/>
                <a:gd name="T49" fmla="*/ 2147483647 h 4314"/>
                <a:gd name="T50" fmla="*/ 2147483647 w 5256"/>
                <a:gd name="T51" fmla="*/ 2147483647 h 4314"/>
                <a:gd name="T52" fmla="*/ 2147483647 w 5256"/>
                <a:gd name="T53" fmla="*/ 2147483647 h 4314"/>
                <a:gd name="T54" fmla="*/ 2147483647 w 5256"/>
                <a:gd name="T55" fmla="*/ 2147483647 h 4314"/>
                <a:gd name="T56" fmla="*/ 2147483647 w 5256"/>
                <a:gd name="T57" fmla="*/ 2147483647 h 4314"/>
                <a:gd name="T58" fmla="*/ 2147483647 w 5256"/>
                <a:gd name="T59" fmla="*/ 2147483647 h 4314"/>
                <a:gd name="T60" fmla="*/ 2147483647 w 5256"/>
                <a:gd name="T61" fmla="*/ 2147483647 h 4314"/>
                <a:gd name="T62" fmla="*/ 2147483647 w 5256"/>
                <a:gd name="T63" fmla="*/ 2147483647 h 4314"/>
                <a:gd name="T64" fmla="*/ 2147483647 w 5256"/>
                <a:gd name="T65" fmla="*/ 2147483647 h 4314"/>
                <a:gd name="T66" fmla="*/ 2147483647 w 5256"/>
                <a:gd name="T67" fmla="*/ 2147483647 h 4314"/>
                <a:gd name="T68" fmla="*/ 2147483647 w 5256"/>
                <a:gd name="T69" fmla="*/ 2147483647 h 4314"/>
                <a:gd name="T70" fmla="*/ 2147483647 w 5256"/>
                <a:gd name="T71" fmla="*/ 2147483647 h 4314"/>
                <a:gd name="T72" fmla="*/ 2147483647 w 5256"/>
                <a:gd name="T73" fmla="*/ 2147483647 h 4314"/>
                <a:gd name="T74" fmla="*/ 2147483647 w 5256"/>
                <a:gd name="T75" fmla="*/ 2147483647 h 4314"/>
                <a:gd name="T76" fmla="*/ 2147483647 w 5256"/>
                <a:gd name="T77" fmla="*/ 2147483647 h 4314"/>
                <a:gd name="T78" fmla="*/ 2147483647 w 5256"/>
                <a:gd name="T79" fmla="*/ 2147483647 h 4314"/>
                <a:gd name="T80" fmla="*/ 2147483647 w 5256"/>
                <a:gd name="T81" fmla="*/ 2147483647 h 4314"/>
                <a:gd name="T82" fmla="*/ 2147483647 w 5256"/>
                <a:gd name="T83" fmla="*/ 2147483647 h 4314"/>
                <a:gd name="T84" fmla="*/ 2147483647 w 5256"/>
                <a:gd name="T85" fmla="*/ 2147483647 h 4314"/>
                <a:gd name="T86" fmla="*/ 2147483647 w 5256"/>
                <a:gd name="T87" fmla="*/ 2147483647 h 4314"/>
                <a:gd name="T88" fmla="*/ 2147483647 w 5256"/>
                <a:gd name="T89" fmla="*/ 2147483647 h 4314"/>
                <a:gd name="T90" fmla="*/ 2147483647 w 5256"/>
                <a:gd name="T91" fmla="*/ 2147483647 h 4314"/>
                <a:gd name="T92" fmla="*/ 2147483647 w 5256"/>
                <a:gd name="T93" fmla="*/ 2147483647 h 4314"/>
                <a:gd name="T94" fmla="*/ 2147483647 w 5256"/>
                <a:gd name="T95" fmla="*/ 2147483647 h 4314"/>
                <a:gd name="T96" fmla="*/ 2147483647 w 5256"/>
                <a:gd name="T97" fmla="*/ 2147483647 h 4314"/>
                <a:gd name="T98" fmla="*/ 2147483647 w 5256"/>
                <a:gd name="T99" fmla="*/ 2147483647 h 4314"/>
                <a:gd name="T100" fmla="*/ 2147483647 w 5256"/>
                <a:gd name="T101" fmla="*/ 2147483647 h 4314"/>
                <a:gd name="T102" fmla="*/ 2147483647 w 5256"/>
                <a:gd name="T103" fmla="*/ 2147483647 h 4314"/>
                <a:gd name="T104" fmla="*/ 2147483647 w 5256"/>
                <a:gd name="T105" fmla="*/ 2147483647 h 4314"/>
                <a:gd name="T106" fmla="*/ 2147483647 w 5256"/>
                <a:gd name="T107" fmla="*/ 2147483647 h 4314"/>
                <a:gd name="T108" fmla="*/ 2147483647 w 5256"/>
                <a:gd name="T109" fmla="*/ 2147483647 h 4314"/>
                <a:gd name="T110" fmla="*/ 2147483647 w 5256"/>
                <a:gd name="T111" fmla="*/ 2147483647 h 4314"/>
                <a:gd name="T112" fmla="*/ 2147483647 w 5256"/>
                <a:gd name="T113" fmla="*/ 2147483647 h 4314"/>
                <a:gd name="T114" fmla="*/ 2147483647 w 5256"/>
                <a:gd name="T115" fmla="*/ 2147483647 h 4314"/>
                <a:gd name="T116" fmla="*/ 2147483647 w 5256"/>
                <a:gd name="T117" fmla="*/ 2147483647 h 4314"/>
                <a:gd name="T118" fmla="*/ 2147483647 w 5256"/>
                <a:gd name="T119" fmla="*/ 2147483647 h 4314"/>
                <a:gd name="T120" fmla="*/ 2147483647 w 5256"/>
                <a:gd name="T121" fmla="*/ 2147483647 h 4314"/>
                <a:gd name="T122" fmla="*/ 2147483647 w 5256"/>
                <a:gd name="T123" fmla="*/ 2147483647 h 4314"/>
                <a:gd name="T124" fmla="*/ 2147483647 w 5256"/>
                <a:gd name="T125" fmla="*/ 2147483647 h 43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256"/>
                <a:gd name="T190" fmla="*/ 0 h 4314"/>
                <a:gd name="T191" fmla="*/ 5256 w 5256"/>
                <a:gd name="T192" fmla="*/ 4314 h 43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256" h="4314">
                  <a:moveTo>
                    <a:pt x="1566" y="3978"/>
                  </a:moveTo>
                  <a:lnTo>
                    <a:pt x="1572" y="3978"/>
                  </a:lnTo>
                  <a:lnTo>
                    <a:pt x="1572" y="3972"/>
                  </a:lnTo>
                  <a:lnTo>
                    <a:pt x="1572" y="3966"/>
                  </a:lnTo>
                  <a:lnTo>
                    <a:pt x="1578" y="3966"/>
                  </a:lnTo>
                  <a:lnTo>
                    <a:pt x="1578" y="3972"/>
                  </a:lnTo>
                  <a:lnTo>
                    <a:pt x="1584" y="3972"/>
                  </a:lnTo>
                  <a:lnTo>
                    <a:pt x="1584" y="3978"/>
                  </a:lnTo>
                  <a:lnTo>
                    <a:pt x="1584" y="3984"/>
                  </a:lnTo>
                  <a:lnTo>
                    <a:pt x="1578" y="3990"/>
                  </a:lnTo>
                  <a:lnTo>
                    <a:pt x="1572" y="3984"/>
                  </a:lnTo>
                  <a:lnTo>
                    <a:pt x="1566" y="3978"/>
                  </a:lnTo>
                  <a:close/>
                  <a:moveTo>
                    <a:pt x="1620" y="3984"/>
                  </a:moveTo>
                  <a:lnTo>
                    <a:pt x="1626" y="3984"/>
                  </a:lnTo>
                  <a:lnTo>
                    <a:pt x="1632" y="3978"/>
                  </a:lnTo>
                  <a:lnTo>
                    <a:pt x="1638" y="3978"/>
                  </a:lnTo>
                  <a:lnTo>
                    <a:pt x="1638" y="3972"/>
                  </a:lnTo>
                  <a:lnTo>
                    <a:pt x="1644" y="3972"/>
                  </a:lnTo>
                  <a:lnTo>
                    <a:pt x="1644" y="3966"/>
                  </a:lnTo>
                  <a:lnTo>
                    <a:pt x="1644" y="3960"/>
                  </a:lnTo>
                  <a:lnTo>
                    <a:pt x="1638" y="3960"/>
                  </a:lnTo>
                  <a:lnTo>
                    <a:pt x="1626" y="3954"/>
                  </a:lnTo>
                  <a:lnTo>
                    <a:pt x="1620" y="3954"/>
                  </a:lnTo>
                  <a:lnTo>
                    <a:pt x="1626" y="3954"/>
                  </a:lnTo>
                  <a:lnTo>
                    <a:pt x="1632" y="3954"/>
                  </a:lnTo>
                  <a:lnTo>
                    <a:pt x="1638" y="3954"/>
                  </a:lnTo>
                  <a:lnTo>
                    <a:pt x="1644" y="3960"/>
                  </a:lnTo>
                  <a:lnTo>
                    <a:pt x="1650" y="3960"/>
                  </a:lnTo>
                  <a:lnTo>
                    <a:pt x="1650" y="3966"/>
                  </a:lnTo>
                  <a:lnTo>
                    <a:pt x="1644" y="3972"/>
                  </a:lnTo>
                  <a:lnTo>
                    <a:pt x="1644" y="3978"/>
                  </a:lnTo>
                  <a:lnTo>
                    <a:pt x="1650" y="3978"/>
                  </a:lnTo>
                  <a:lnTo>
                    <a:pt x="1650" y="3984"/>
                  </a:lnTo>
                  <a:lnTo>
                    <a:pt x="1650" y="3990"/>
                  </a:lnTo>
                  <a:lnTo>
                    <a:pt x="1650" y="3996"/>
                  </a:lnTo>
                  <a:lnTo>
                    <a:pt x="1650" y="3990"/>
                  </a:lnTo>
                  <a:lnTo>
                    <a:pt x="1644" y="3996"/>
                  </a:lnTo>
                  <a:lnTo>
                    <a:pt x="1644" y="4002"/>
                  </a:lnTo>
                  <a:lnTo>
                    <a:pt x="1650" y="4002"/>
                  </a:lnTo>
                  <a:lnTo>
                    <a:pt x="1656" y="4008"/>
                  </a:lnTo>
                  <a:lnTo>
                    <a:pt x="1656" y="4014"/>
                  </a:lnTo>
                  <a:lnTo>
                    <a:pt x="1656" y="4020"/>
                  </a:lnTo>
                  <a:lnTo>
                    <a:pt x="1650" y="4020"/>
                  </a:lnTo>
                  <a:lnTo>
                    <a:pt x="1650" y="4014"/>
                  </a:lnTo>
                  <a:lnTo>
                    <a:pt x="1644" y="4014"/>
                  </a:lnTo>
                  <a:lnTo>
                    <a:pt x="1638" y="4014"/>
                  </a:lnTo>
                  <a:lnTo>
                    <a:pt x="1638" y="4008"/>
                  </a:lnTo>
                  <a:lnTo>
                    <a:pt x="1632" y="4008"/>
                  </a:lnTo>
                  <a:lnTo>
                    <a:pt x="1632" y="4002"/>
                  </a:lnTo>
                  <a:lnTo>
                    <a:pt x="1626" y="4002"/>
                  </a:lnTo>
                  <a:lnTo>
                    <a:pt x="1626" y="3996"/>
                  </a:lnTo>
                  <a:lnTo>
                    <a:pt x="1620" y="3990"/>
                  </a:lnTo>
                  <a:lnTo>
                    <a:pt x="1620" y="3984"/>
                  </a:lnTo>
                  <a:close/>
                  <a:moveTo>
                    <a:pt x="36" y="1116"/>
                  </a:moveTo>
                  <a:lnTo>
                    <a:pt x="42" y="1116"/>
                  </a:lnTo>
                  <a:lnTo>
                    <a:pt x="42" y="1110"/>
                  </a:lnTo>
                  <a:lnTo>
                    <a:pt x="36" y="1110"/>
                  </a:lnTo>
                  <a:lnTo>
                    <a:pt x="42" y="1110"/>
                  </a:lnTo>
                  <a:lnTo>
                    <a:pt x="48" y="1110"/>
                  </a:lnTo>
                  <a:lnTo>
                    <a:pt x="54" y="1110"/>
                  </a:lnTo>
                  <a:lnTo>
                    <a:pt x="54" y="1116"/>
                  </a:lnTo>
                  <a:lnTo>
                    <a:pt x="60" y="1116"/>
                  </a:lnTo>
                  <a:lnTo>
                    <a:pt x="54" y="1122"/>
                  </a:lnTo>
                  <a:lnTo>
                    <a:pt x="48" y="1122"/>
                  </a:lnTo>
                  <a:lnTo>
                    <a:pt x="48" y="1116"/>
                  </a:lnTo>
                  <a:lnTo>
                    <a:pt x="48" y="1110"/>
                  </a:lnTo>
                  <a:lnTo>
                    <a:pt x="42" y="1110"/>
                  </a:lnTo>
                  <a:lnTo>
                    <a:pt x="42" y="1116"/>
                  </a:lnTo>
                  <a:lnTo>
                    <a:pt x="36" y="1116"/>
                  </a:lnTo>
                  <a:close/>
                  <a:moveTo>
                    <a:pt x="540" y="1728"/>
                  </a:moveTo>
                  <a:lnTo>
                    <a:pt x="540" y="1722"/>
                  </a:lnTo>
                  <a:lnTo>
                    <a:pt x="546" y="1716"/>
                  </a:lnTo>
                  <a:lnTo>
                    <a:pt x="546" y="1722"/>
                  </a:lnTo>
                  <a:lnTo>
                    <a:pt x="552" y="1722"/>
                  </a:lnTo>
                  <a:lnTo>
                    <a:pt x="546" y="1722"/>
                  </a:lnTo>
                  <a:lnTo>
                    <a:pt x="546" y="1728"/>
                  </a:lnTo>
                  <a:lnTo>
                    <a:pt x="546" y="1740"/>
                  </a:lnTo>
                  <a:lnTo>
                    <a:pt x="540" y="1734"/>
                  </a:lnTo>
                  <a:lnTo>
                    <a:pt x="540" y="1728"/>
                  </a:lnTo>
                  <a:close/>
                  <a:moveTo>
                    <a:pt x="3084" y="810"/>
                  </a:moveTo>
                  <a:lnTo>
                    <a:pt x="3120" y="816"/>
                  </a:lnTo>
                  <a:lnTo>
                    <a:pt x="3156" y="816"/>
                  </a:lnTo>
                  <a:lnTo>
                    <a:pt x="3192" y="822"/>
                  </a:lnTo>
                  <a:lnTo>
                    <a:pt x="3228" y="828"/>
                  </a:lnTo>
                  <a:lnTo>
                    <a:pt x="3264" y="828"/>
                  </a:lnTo>
                  <a:lnTo>
                    <a:pt x="3300" y="834"/>
                  </a:lnTo>
                  <a:lnTo>
                    <a:pt x="3312" y="834"/>
                  </a:lnTo>
                  <a:lnTo>
                    <a:pt x="3318" y="840"/>
                  </a:lnTo>
                  <a:lnTo>
                    <a:pt x="3324" y="852"/>
                  </a:lnTo>
                  <a:lnTo>
                    <a:pt x="3330" y="864"/>
                  </a:lnTo>
                  <a:lnTo>
                    <a:pt x="3336" y="870"/>
                  </a:lnTo>
                  <a:lnTo>
                    <a:pt x="3336" y="876"/>
                  </a:lnTo>
                  <a:lnTo>
                    <a:pt x="3336" y="882"/>
                  </a:lnTo>
                  <a:lnTo>
                    <a:pt x="3342" y="882"/>
                  </a:lnTo>
                  <a:lnTo>
                    <a:pt x="3342" y="894"/>
                  </a:lnTo>
                  <a:lnTo>
                    <a:pt x="3342" y="900"/>
                  </a:lnTo>
                  <a:lnTo>
                    <a:pt x="3336" y="906"/>
                  </a:lnTo>
                  <a:lnTo>
                    <a:pt x="3336" y="912"/>
                  </a:lnTo>
                  <a:lnTo>
                    <a:pt x="3336" y="918"/>
                  </a:lnTo>
                  <a:lnTo>
                    <a:pt x="3336" y="924"/>
                  </a:lnTo>
                  <a:lnTo>
                    <a:pt x="3342" y="930"/>
                  </a:lnTo>
                  <a:lnTo>
                    <a:pt x="3348" y="930"/>
                  </a:lnTo>
                  <a:lnTo>
                    <a:pt x="3348" y="936"/>
                  </a:lnTo>
                  <a:lnTo>
                    <a:pt x="3348" y="942"/>
                  </a:lnTo>
                  <a:lnTo>
                    <a:pt x="3360" y="954"/>
                  </a:lnTo>
                  <a:lnTo>
                    <a:pt x="3360" y="960"/>
                  </a:lnTo>
                  <a:lnTo>
                    <a:pt x="3372" y="960"/>
                  </a:lnTo>
                  <a:lnTo>
                    <a:pt x="3408" y="960"/>
                  </a:lnTo>
                  <a:lnTo>
                    <a:pt x="3444" y="960"/>
                  </a:lnTo>
                  <a:lnTo>
                    <a:pt x="3480" y="960"/>
                  </a:lnTo>
                  <a:lnTo>
                    <a:pt x="3516" y="960"/>
                  </a:lnTo>
                  <a:lnTo>
                    <a:pt x="3546" y="954"/>
                  </a:lnTo>
                  <a:lnTo>
                    <a:pt x="3546" y="960"/>
                  </a:lnTo>
                  <a:lnTo>
                    <a:pt x="3552" y="966"/>
                  </a:lnTo>
                  <a:lnTo>
                    <a:pt x="3558" y="966"/>
                  </a:lnTo>
                  <a:lnTo>
                    <a:pt x="3564" y="972"/>
                  </a:lnTo>
                  <a:lnTo>
                    <a:pt x="3558" y="972"/>
                  </a:lnTo>
                  <a:lnTo>
                    <a:pt x="3558" y="978"/>
                  </a:lnTo>
                  <a:lnTo>
                    <a:pt x="3558" y="984"/>
                  </a:lnTo>
                  <a:lnTo>
                    <a:pt x="3564" y="990"/>
                  </a:lnTo>
                  <a:lnTo>
                    <a:pt x="3564" y="996"/>
                  </a:lnTo>
                  <a:lnTo>
                    <a:pt x="3558" y="996"/>
                  </a:lnTo>
                  <a:lnTo>
                    <a:pt x="3552" y="996"/>
                  </a:lnTo>
                  <a:lnTo>
                    <a:pt x="3558" y="996"/>
                  </a:lnTo>
                  <a:lnTo>
                    <a:pt x="3552" y="996"/>
                  </a:lnTo>
                  <a:lnTo>
                    <a:pt x="3558" y="996"/>
                  </a:lnTo>
                  <a:lnTo>
                    <a:pt x="3564" y="996"/>
                  </a:lnTo>
                  <a:lnTo>
                    <a:pt x="3564" y="990"/>
                  </a:lnTo>
                  <a:lnTo>
                    <a:pt x="3570" y="990"/>
                  </a:lnTo>
                  <a:lnTo>
                    <a:pt x="3564" y="996"/>
                  </a:lnTo>
                  <a:lnTo>
                    <a:pt x="3564" y="1002"/>
                  </a:lnTo>
                  <a:lnTo>
                    <a:pt x="3558" y="1008"/>
                  </a:lnTo>
                  <a:lnTo>
                    <a:pt x="3558" y="1014"/>
                  </a:lnTo>
                  <a:lnTo>
                    <a:pt x="3564" y="1014"/>
                  </a:lnTo>
                  <a:lnTo>
                    <a:pt x="3564" y="1020"/>
                  </a:lnTo>
                  <a:lnTo>
                    <a:pt x="3570" y="1026"/>
                  </a:lnTo>
                  <a:lnTo>
                    <a:pt x="3576" y="1032"/>
                  </a:lnTo>
                  <a:lnTo>
                    <a:pt x="3582" y="1032"/>
                  </a:lnTo>
                  <a:lnTo>
                    <a:pt x="3582" y="1044"/>
                  </a:lnTo>
                  <a:lnTo>
                    <a:pt x="3588" y="1044"/>
                  </a:lnTo>
                  <a:lnTo>
                    <a:pt x="3582" y="1044"/>
                  </a:lnTo>
                  <a:lnTo>
                    <a:pt x="3582" y="1050"/>
                  </a:lnTo>
                  <a:lnTo>
                    <a:pt x="3582" y="1056"/>
                  </a:lnTo>
                  <a:lnTo>
                    <a:pt x="3582" y="1062"/>
                  </a:lnTo>
                  <a:lnTo>
                    <a:pt x="3582" y="1068"/>
                  </a:lnTo>
                  <a:lnTo>
                    <a:pt x="3582" y="1080"/>
                  </a:lnTo>
                  <a:lnTo>
                    <a:pt x="3588" y="1080"/>
                  </a:lnTo>
                  <a:lnTo>
                    <a:pt x="3594" y="1086"/>
                  </a:lnTo>
                  <a:lnTo>
                    <a:pt x="3600" y="1092"/>
                  </a:lnTo>
                  <a:lnTo>
                    <a:pt x="3606" y="1092"/>
                  </a:lnTo>
                  <a:lnTo>
                    <a:pt x="3612" y="1092"/>
                  </a:lnTo>
                  <a:lnTo>
                    <a:pt x="3618" y="1092"/>
                  </a:lnTo>
                  <a:lnTo>
                    <a:pt x="3618" y="1098"/>
                  </a:lnTo>
                  <a:lnTo>
                    <a:pt x="3624" y="1098"/>
                  </a:lnTo>
                  <a:lnTo>
                    <a:pt x="3618" y="1104"/>
                  </a:lnTo>
                  <a:lnTo>
                    <a:pt x="3618" y="1098"/>
                  </a:lnTo>
                  <a:lnTo>
                    <a:pt x="3624" y="1098"/>
                  </a:lnTo>
                  <a:lnTo>
                    <a:pt x="3618" y="1098"/>
                  </a:lnTo>
                  <a:lnTo>
                    <a:pt x="3612" y="1098"/>
                  </a:lnTo>
                  <a:lnTo>
                    <a:pt x="3612" y="1104"/>
                  </a:lnTo>
                  <a:lnTo>
                    <a:pt x="3612" y="1110"/>
                  </a:lnTo>
                  <a:lnTo>
                    <a:pt x="3618" y="1110"/>
                  </a:lnTo>
                  <a:lnTo>
                    <a:pt x="3618" y="1116"/>
                  </a:lnTo>
                  <a:lnTo>
                    <a:pt x="3624" y="1122"/>
                  </a:lnTo>
                  <a:lnTo>
                    <a:pt x="3630" y="1122"/>
                  </a:lnTo>
                  <a:lnTo>
                    <a:pt x="3630" y="1128"/>
                  </a:lnTo>
                  <a:lnTo>
                    <a:pt x="3630" y="1134"/>
                  </a:lnTo>
                  <a:lnTo>
                    <a:pt x="3636" y="1134"/>
                  </a:lnTo>
                  <a:lnTo>
                    <a:pt x="3642" y="1140"/>
                  </a:lnTo>
                  <a:lnTo>
                    <a:pt x="3642" y="1146"/>
                  </a:lnTo>
                  <a:lnTo>
                    <a:pt x="3642" y="1152"/>
                  </a:lnTo>
                  <a:lnTo>
                    <a:pt x="3642" y="1158"/>
                  </a:lnTo>
                  <a:lnTo>
                    <a:pt x="3642" y="1164"/>
                  </a:lnTo>
                  <a:lnTo>
                    <a:pt x="3636" y="1164"/>
                  </a:lnTo>
                  <a:lnTo>
                    <a:pt x="3630" y="1170"/>
                  </a:lnTo>
                  <a:lnTo>
                    <a:pt x="3630" y="1164"/>
                  </a:lnTo>
                  <a:lnTo>
                    <a:pt x="3636" y="1164"/>
                  </a:lnTo>
                  <a:lnTo>
                    <a:pt x="3636" y="1158"/>
                  </a:lnTo>
                  <a:lnTo>
                    <a:pt x="3630" y="1158"/>
                  </a:lnTo>
                  <a:lnTo>
                    <a:pt x="3636" y="1152"/>
                  </a:lnTo>
                  <a:lnTo>
                    <a:pt x="3636" y="1146"/>
                  </a:lnTo>
                  <a:lnTo>
                    <a:pt x="3630" y="1146"/>
                  </a:lnTo>
                  <a:lnTo>
                    <a:pt x="3630" y="1140"/>
                  </a:lnTo>
                  <a:lnTo>
                    <a:pt x="3624" y="1146"/>
                  </a:lnTo>
                  <a:lnTo>
                    <a:pt x="3624" y="1158"/>
                  </a:lnTo>
                  <a:lnTo>
                    <a:pt x="3618" y="1158"/>
                  </a:lnTo>
                  <a:lnTo>
                    <a:pt x="3618" y="1164"/>
                  </a:lnTo>
                  <a:lnTo>
                    <a:pt x="3618" y="1170"/>
                  </a:lnTo>
                  <a:lnTo>
                    <a:pt x="3612" y="1170"/>
                  </a:lnTo>
                  <a:lnTo>
                    <a:pt x="3618" y="1176"/>
                  </a:lnTo>
                  <a:lnTo>
                    <a:pt x="3618" y="1170"/>
                  </a:lnTo>
                  <a:lnTo>
                    <a:pt x="3624" y="1170"/>
                  </a:lnTo>
                  <a:lnTo>
                    <a:pt x="3624" y="1164"/>
                  </a:lnTo>
                  <a:lnTo>
                    <a:pt x="3618" y="1164"/>
                  </a:lnTo>
                  <a:lnTo>
                    <a:pt x="3624" y="1164"/>
                  </a:lnTo>
                  <a:lnTo>
                    <a:pt x="3624" y="1170"/>
                  </a:lnTo>
                  <a:lnTo>
                    <a:pt x="3624" y="1176"/>
                  </a:lnTo>
                  <a:lnTo>
                    <a:pt x="3624" y="1182"/>
                  </a:lnTo>
                  <a:lnTo>
                    <a:pt x="3624" y="1176"/>
                  </a:lnTo>
                  <a:lnTo>
                    <a:pt x="3630" y="1176"/>
                  </a:lnTo>
                  <a:lnTo>
                    <a:pt x="3630" y="1170"/>
                  </a:lnTo>
                  <a:lnTo>
                    <a:pt x="3636" y="1176"/>
                  </a:lnTo>
                  <a:lnTo>
                    <a:pt x="3630" y="1176"/>
                  </a:lnTo>
                  <a:lnTo>
                    <a:pt x="3630" y="1182"/>
                  </a:lnTo>
                  <a:lnTo>
                    <a:pt x="3630" y="1188"/>
                  </a:lnTo>
                  <a:lnTo>
                    <a:pt x="3636" y="1182"/>
                  </a:lnTo>
                  <a:lnTo>
                    <a:pt x="3642" y="1176"/>
                  </a:lnTo>
                  <a:lnTo>
                    <a:pt x="3642" y="1182"/>
                  </a:lnTo>
                  <a:lnTo>
                    <a:pt x="3636" y="1182"/>
                  </a:lnTo>
                  <a:lnTo>
                    <a:pt x="3636" y="1188"/>
                  </a:lnTo>
                  <a:lnTo>
                    <a:pt x="3630" y="1188"/>
                  </a:lnTo>
                  <a:lnTo>
                    <a:pt x="3630" y="1194"/>
                  </a:lnTo>
                  <a:lnTo>
                    <a:pt x="3636" y="1194"/>
                  </a:lnTo>
                  <a:lnTo>
                    <a:pt x="3636" y="1200"/>
                  </a:lnTo>
                  <a:lnTo>
                    <a:pt x="3630" y="1200"/>
                  </a:lnTo>
                  <a:lnTo>
                    <a:pt x="3630" y="1194"/>
                  </a:lnTo>
                  <a:lnTo>
                    <a:pt x="3630" y="1200"/>
                  </a:lnTo>
                  <a:lnTo>
                    <a:pt x="3636" y="1200"/>
                  </a:lnTo>
                  <a:lnTo>
                    <a:pt x="3642" y="1200"/>
                  </a:lnTo>
                  <a:lnTo>
                    <a:pt x="3642" y="1194"/>
                  </a:lnTo>
                  <a:lnTo>
                    <a:pt x="3648" y="1194"/>
                  </a:lnTo>
                  <a:lnTo>
                    <a:pt x="3642" y="1194"/>
                  </a:lnTo>
                  <a:lnTo>
                    <a:pt x="3642" y="1200"/>
                  </a:lnTo>
                  <a:lnTo>
                    <a:pt x="3642" y="1206"/>
                  </a:lnTo>
                  <a:lnTo>
                    <a:pt x="3642" y="1212"/>
                  </a:lnTo>
                  <a:lnTo>
                    <a:pt x="3648" y="1206"/>
                  </a:lnTo>
                  <a:lnTo>
                    <a:pt x="3648" y="1200"/>
                  </a:lnTo>
                  <a:lnTo>
                    <a:pt x="3642" y="1206"/>
                  </a:lnTo>
                  <a:lnTo>
                    <a:pt x="3648" y="1200"/>
                  </a:lnTo>
                  <a:lnTo>
                    <a:pt x="3654" y="1200"/>
                  </a:lnTo>
                  <a:lnTo>
                    <a:pt x="3654" y="1194"/>
                  </a:lnTo>
                  <a:lnTo>
                    <a:pt x="3660" y="1194"/>
                  </a:lnTo>
                  <a:lnTo>
                    <a:pt x="3666" y="1194"/>
                  </a:lnTo>
                  <a:lnTo>
                    <a:pt x="3666" y="1200"/>
                  </a:lnTo>
                  <a:lnTo>
                    <a:pt x="3672" y="1200"/>
                  </a:lnTo>
                  <a:lnTo>
                    <a:pt x="3672" y="1206"/>
                  </a:lnTo>
                  <a:lnTo>
                    <a:pt x="3678" y="1206"/>
                  </a:lnTo>
                  <a:lnTo>
                    <a:pt x="3678" y="1212"/>
                  </a:lnTo>
                  <a:lnTo>
                    <a:pt x="3684" y="1212"/>
                  </a:lnTo>
                  <a:lnTo>
                    <a:pt x="3690" y="1218"/>
                  </a:lnTo>
                  <a:lnTo>
                    <a:pt x="3696" y="1218"/>
                  </a:lnTo>
                  <a:lnTo>
                    <a:pt x="3702" y="1218"/>
                  </a:lnTo>
                  <a:lnTo>
                    <a:pt x="3708" y="1218"/>
                  </a:lnTo>
                  <a:lnTo>
                    <a:pt x="3714" y="1218"/>
                  </a:lnTo>
                  <a:lnTo>
                    <a:pt x="3720" y="1218"/>
                  </a:lnTo>
                  <a:lnTo>
                    <a:pt x="3726" y="1218"/>
                  </a:lnTo>
                  <a:lnTo>
                    <a:pt x="3732" y="1218"/>
                  </a:lnTo>
                  <a:lnTo>
                    <a:pt x="3732" y="1224"/>
                  </a:lnTo>
                  <a:lnTo>
                    <a:pt x="3732" y="1230"/>
                  </a:lnTo>
                  <a:lnTo>
                    <a:pt x="3738" y="1230"/>
                  </a:lnTo>
                  <a:lnTo>
                    <a:pt x="3744" y="1236"/>
                  </a:lnTo>
                  <a:lnTo>
                    <a:pt x="3744" y="1242"/>
                  </a:lnTo>
                  <a:lnTo>
                    <a:pt x="3744" y="1248"/>
                  </a:lnTo>
                  <a:lnTo>
                    <a:pt x="3738" y="1248"/>
                  </a:lnTo>
                  <a:lnTo>
                    <a:pt x="3744" y="1248"/>
                  </a:lnTo>
                  <a:lnTo>
                    <a:pt x="3744" y="1242"/>
                  </a:lnTo>
                  <a:lnTo>
                    <a:pt x="3738" y="1242"/>
                  </a:lnTo>
                  <a:lnTo>
                    <a:pt x="3738" y="1248"/>
                  </a:lnTo>
                  <a:lnTo>
                    <a:pt x="3738" y="1242"/>
                  </a:lnTo>
                  <a:lnTo>
                    <a:pt x="3738" y="1236"/>
                  </a:lnTo>
                  <a:lnTo>
                    <a:pt x="3738" y="1242"/>
                  </a:lnTo>
                  <a:lnTo>
                    <a:pt x="3732" y="1242"/>
                  </a:lnTo>
                  <a:lnTo>
                    <a:pt x="3726" y="1242"/>
                  </a:lnTo>
                  <a:lnTo>
                    <a:pt x="3720" y="1242"/>
                  </a:lnTo>
                  <a:lnTo>
                    <a:pt x="3714" y="1242"/>
                  </a:lnTo>
                  <a:lnTo>
                    <a:pt x="3714" y="1248"/>
                  </a:lnTo>
                  <a:lnTo>
                    <a:pt x="3708" y="1248"/>
                  </a:lnTo>
                  <a:lnTo>
                    <a:pt x="3714" y="1242"/>
                  </a:lnTo>
                  <a:lnTo>
                    <a:pt x="3708" y="1242"/>
                  </a:lnTo>
                  <a:lnTo>
                    <a:pt x="3708" y="1248"/>
                  </a:lnTo>
                  <a:lnTo>
                    <a:pt x="3702" y="1242"/>
                  </a:lnTo>
                  <a:lnTo>
                    <a:pt x="3696" y="1248"/>
                  </a:lnTo>
                  <a:lnTo>
                    <a:pt x="3702" y="1248"/>
                  </a:lnTo>
                  <a:lnTo>
                    <a:pt x="3702" y="1254"/>
                  </a:lnTo>
                  <a:lnTo>
                    <a:pt x="3708" y="1254"/>
                  </a:lnTo>
                  <a:lnTo>
                    <a:pt x="3714" y="1254"/>
                  </a:lnTo>
                  <a:lnTo>
                    <a:pt x="3714" y="1260"/>
                  </a:lnTo>
                  <a:lnTo>
                    <a:pt x="3720" y="1260"/>
                  </a:lnTo>
                  <a:lnTo>
                    <a:pt x="3720" y="1254"/>
                  </a:lnTo>
                  <a:lnTo>
                    <a:pt x="3720" y="1248"/>
                  </a:lnTo>
                  <a:lnTo>
                    <a:pt x="3726" y="1254"/>
                  </a:lnTo>
                  <a:lnTo>
                    <a:pt x="3726" y="1248"/>
                  </a:lnTo>
                  <a:lnTo>
                    <a:pt x="3726" y="1254"/>
                  </a:lnTo>
                  <a:lnTo>
                    <a:pt x="3732" y="1254"/>
                  </a:lnTo>
                  <a:lnTo>
                    <a:pt x="3732" y="1260"/>
                  </a:lnTo>
                  <a:lnTo>
                    <a:pt x="3726" y="1260"/>
                  </a:lnTo>
                  <a:lnTo>
                    <a:pt x="3720" y="1260"/>
                  </a:lnTo>
                  <a:lnTo>
                    <a:pt x="3720" y="1266"/>
                  </a:lnTo>
                  <a:lnTo>
                    <a:pt x="3720" y="1272"/>
                  </a:lnTo>
                  <a:lnTo>
                    <a:pt x="3714" y="1278"/>
                  </a:lnTo>
                  <a:lnTo>
                    <a:pt x="3720" y="1278"/>
                  </a:lnTo>
                  <a:lnTo>
                    <a:pt x="3720" y="1272"/>
                  </a:lnTo>
                  <a:lnTo>
                    <a:pt x="3726" y="1272"/>
                  </a:lnTo>
                  <a:lnTo>
                    <a:pt x="3732" y="1272"/>
                  </a:lnTo>
                  <a:lnTo>
                    <a:pt x="3732" y="1266"/>
                  </a:lnTo>
                  <a:lnTo>
                    <a:pt x="3738" y="1266"/>
                  </a:lnTo>
                  <a:lnTo>
                    <a:pt x="3738" y="1272"/>
                  </a:lnTo>
                  <a:lnTo>
                    <a:pt x="3744" y="1272"/>
                  </a:lnTo>
                  <a:lnTo>
                    <a:pt x="3738" y="1272"/>
                  </a:lnTo>
                  <a:lnTo>
                    <a:pt x="3738" y="1278"/>
                  </a:lnTo>
                  <a:lnTo>
                    <a:pt x="3744" y="1278"/>
                  </a:lnTo>
                  <a:lnTo>
                    <a:pt x="3738" y="1278"/>
                  </a:lnTo>
                  <a:lnTo>
                    <a:pt x="3738" y="1284"/>
                  </a:lnTo>
                  <a:lnTo>
                    <a:pt x="3744" y="1290"/>
                  </a:lnTo>
                  <a:lnTo>
                    <a:pt x="3738" y="1296"/>
                  </a:lnTo>
                  <a:lnTo>
                    <a:pt x="3738" y="1302"/>
                  </a:lnTo>
                  <a:lnTo>
                    <a:pt x="3744" y="1302"/>
                  </a:lnTo>
                  <a:lnTo>
                    <a:pt x="3738" y="1302"/>
                  </a:lnTo>
                  <a:lnTo>
                    <a:pt x="3738" y="1308"/>
                  </a:lnTo>
                  <a:lnTo>
                    <a:pt x="3744" y="1308"/>
                  </a:lnTo>
                  <a:lnTo>
                    <a:pt x="3738" y="1308"/>
                  </a:lnTo>
                  <a:lnTo>
                    <a:pt x="3744" y="1308"/>
                  </a:lnTo>
                  <a:lnTo>
                    <a:pt x="3750" y="1308"/>
                  </a:lnTo>
                  <a:lnTo>
                    <a:pt x="3744" y="1314"/>
                  </a:lnTo>
                  <a:lnTo>
                    <a:pt x="3750" y="1314"/>
                  </a:lnTo>
                  <a:lnTo>
                    <a:pt x="3750" y="1308"/>
                  </a:lnTo>
                  <a:lnTo>
                    <a:pt x="3756" y="1308"/>
                  </a:lnTo>
                  <a:lnTo>
                    <a:pt x="3762" y="1308"/>
                  </a:lnTo>
                  <a:lnTo>
                    <a:pt x="3762" y="1302"/>
                  </a:lnTo>
                  <a:lnTo>
                    <a:pt x="3762" y="1308"/>
                  </a:lnTo>
                  <a:lnTo>
                    <a:pt x="3762" y="1314"/>
                  </a:lnTo>
                  <a:lnTo>
                    <a:pt x="3756" y="1314"/>
                  </a:lnTo>
                  <a:lnTo>
                    <a:pt x="3756" y="1320"/>
                  </a:lnTo>
                  <a:lnTo>
                    <a:pt x="3756" y="1314"/>
                  </a:lnTo>
                  <a:lnTo>
                    <a:pt x="3750" y="1314"/>
                  </a:lnTo>
                  <a:lnTo>
                    <a:pt x="3750" y="1320"/>
                  </a:lnTo>
                  <a:lnTo>
                    <a:pt x="3750" y="1326"/>
                  </a:lnTo>
                  <a:lnTo>
                    <a:pt x="3756" y="1326"/>
                  </a:lnTo>
                  <a:lnTo>
                    <a:pt x="3750" y="1326"/>
                  </a:lnTo>
                  <a:lnTo>
                    <a:pt x="3750" y="1320"/>
                  </a:lnTo>
                  <a:lnTo>
                    <a:pt x="3756" y="1326"/>
                  </a:lnTo>
                  <a:lnTo>
                    <a:pt x="3756" y="1320"/>
                  </a:lnTo>
                  <a:lnTo>
                    <a:pt x="3756" y="1326"/>
                  </a:lnTo>
                  <a:lnTo>
                    <a:pt x="3762" y="1326"/>
                  </a:lnTo>
                  <a:lnTo>
                    <a:pt x="3762" y="1320"/>
                  </a:lnTo>
                  <a:lnTo>
                    <a:pt x="3768" y="1320"/>
                  </a:lnTo>
                  <a:lnTo>
                    <a:pt x="3768" y="1314"/>
                  </a:lnTo>
                  <a:lnTo>
                    <a:pt x="3768" y="1320"/>
                  </a:lnTo>
                  <a:lnTo>
                    <a:pt x="3768" y="1326"/>
                  </a:lnTo>
                  <a:lnTo>
                    <a:pt x="3774" y="1326"/>
                  </a:lnTo>
                  <a:lnTo>
                    <a:pt x="3780" y="1320"/>
                  </a:lnTo>
                  <a:lnTo>
                    <a:pt x="3780" y="1326"/>
                  </a:lnTo>
                  <a:lnTo>
                    <a:pt x="3786" y="1326"/>
                  </a:lnTo>
                  <a:lnTo>
                    <a:pt x="3792" y="1326"/>
                  </a:lnTo>
                  <a:lnTo>
                    <a:pt x="3792" y="1320"/>
                  </a:lnTo>
                  <a:lnTo>
                    <a:pt x="3786" y="1320"/>
                  </a:lnTo>
                  <a:lnTo>
                    <a:pt x="3786" y="1314"/>
                  </a:lnTo>
                  <a:lnTo>
                    <a:pt x="3786" y="1308"/>
                  </a:lnTo>
                  <a:lnTo>
                    <a:pt x="3792" y="1308"/>
                  </a:lnTo>
                  <a:lnTo>
                    <a:pt x="3798" y="1314"/>
                  </a:lnTo>
                  <a:lnTo>
                    <a:pt x="3804" y="1314"/>
                  </a:lnTo>
                  <a:lnTo>
                    <a:pt x="3804" y="1308"/>
                  </a:lnTo>
                  <a:lnTo>
                    <a:pt x="3804" y="1314"/>
                  </a:lnTo>
                  <a:lnTo>
                    <a:pt x="3798" y="1320"/>
                  </a:lnTo>
                  <a:lnTo>
                    <a:pt x="3798" y="1326"/>
                  </a:lnTo>
                  <a:lnTo>
                    <a:pt x="3804" y="1326"/>
                  </a:lnTo>
                  <a:lnTo>
                    <a:pt x="3804" y="1332"/>
                  </a:lnTo>
                  <a:lnTo>
                    <a:pt x="3810" y="1338"/>
                  </a:lnTo>
                  <a:lnTo>
                    <a:pt x="3828" y="1332"/>
                  </a:lnTo>
                  <a:lnTo>
                    <a:pt x="3834" y="1332"/>
                  </a:lnTo>
                  <a:lnTo>
                    <a:pt x="3828" y="1332"/>
                  </a:lnTo>
                  <a:lnTo>
                    <a:pt x="3828" y="1338"/>
                  </a:lnTo>
                  <a:lnTo>
                    <a:pt x="3828" y="1332"/>
                  </a:lnTo>
                  <a:lnTo>
                    <a:pt x="3828" y="1338"/>
                  </a:lnTo>
                  <a:lnTo>
                    <a:pt x="3822" y="1338"/>
                  </a:lnTo>
                  <a:lnTo>
                    <a:pt x="3810" y="1338"/>
                  </a:lnTo>
                  <a:lnTo>
                    <a:pt x="3810" y="1344"/>
                  </a:lnTo>
                  <a:lnTo>
                    <a:pt x="3816" y="1344"/>
                  </a:lnTo>
                  <a:lnTo>
                    <a:pt x="3816" y="1350"/>
                  </a:lnTo>
                  <a:lnTo>
                    <a:pt x="3822" y="1350"/>
                  </a:lnTo>
                  <a:lnTo>
                    <a:pt x="3822" y="1356"/>
                  </a:lnTo>
                  <a:lnTo>
                    <a:pt x="3822" y="1362"/>
                  </a:lnTo>
                  <a:lnTo>
                    <a:pt x="3828" y="1368"/>
                  </a:lnTo>
                  <a:lnTo>
                    <a:pt x="3834" y="1368"/>
                  </a:lnTo>
                  <a:lnTo>
                    <a:pt x="3840" y="1374"/>
                  </a:lnTo>
                  <a:lnTo>
                    <a:pt x="3834" y="1374"/>
                  </a:lnTo>
                  <a:lnTo>
                    <a:pt x="3834" y="1368"/>
                  </a:lnTo>
                  <a:lnTo>
                    <a:pt x="3834" y="1374"/>
                  </a:lnTo>
                  <a:lnTo>
                    <a:pt x="3840" y="1374"/>
                  </a:lnTo>
                  <a:lnTo>
                    <a:pt x="3840" y="1380"/>
                  </a:lnTo>
                  <a:lnTo>
                    <a:pt x="3846" y="1380"/>
                  </a:lnTo>
                  <a:lnTo>
                    <a:pt x="3852" y="1386"/>
                  </a:lnTo>
                  <a:lnTo>
                    <a:pt x="3858" y="1386"/>
                  </a:lnTo>
                  <a:lnTo>
                    <a:pt x="3864" y="1392"/>
                  </a:lnTo>
                  <a:lnTo>
                    <a:pt x="3870" y="1392"/>
                  </a:lnTo>
                  <a:lnTo>
                    <a:pt x="3876" y="1392"/>
                  </a:lnTo>
                  <a:lnTo>
                    <a:pt x="3888" y="1392"/>
                  </a:lnTo>
                  <a:lnTo>
                    <a:pt x="3894" y="1398"/>
                  </a:lnTo>
                  <a:lnTo>
                    <a:pt x="3900" y="1404"/>
                  </a:lnTo>
                  <a:lnTo>
                    <a:pt x="3906" y="1410"/>
                  </a:lnTo>
                  <a:lnTo>
                    <a:pt x="3906" y="1416"/>
                  </a:lnTo>
                  <a:lnTo>
                    <a:pt x="3912" y="1416"/>
                  </a:lnTo>
                  <a:lnTo>
                    <a:pt x="3912" y="1422"/>
                  </a:lnTo>
                  <a:lnTo>
                    <a:pt x="3918" y="1422"/>
                  </a:lnTo>
                  <a:lnTo>
                    <a:pt x="3918" y="1428"/>
                  </a:lnTo>
                  <a:lnTo>
                    <a:pt x="3924" y="1434"/>
                  </a:lnTo>
                  <a:lnTo>
                    <a:pt x="3930" y="1434"/>
                  </a:lnTo>
                  <a:lnTo>
                    <a:pt x="3930" y="1440"/>
                  </a:lnTo>
                  <a:lnTo>
                    <a:pt x="3936" y="1446"/>
                  </a:lnTo>
                  <a:lnTo>
                    <a:pt x="3942" y="1452"/>
                  </a:lnTo>
                  <a:lnTo>
                    <a:pt x="3936" y="1452"/>
                  </a:lnTo>
                  <a:lnTo>
                    <a:pt x="3936" y="1446"/>
                  </a:lnTo>
                  <a:lnTo>
                    <a:pt x="3930" y="1446"/>
                  </a:lnTo>
                  <a:lnTo>
                    <a:pt x="3930" y="1440"/>
                  </a:lnTo>
                  <a:lnTo>
                    <a:pt x="3924" y="1440"/>
                  </a:lnTo>
                  <a:lnTo>
                    <a:pt x="3918" y="1440"/>
                  </a:lnTo>
                  <a:lnTo>
                    <a:pt x="3912" y="1440"/>
                  </a:lnTo>
                  <a:lnTo>
                    <a:pt x="3906" y="1434"/>
                  </a:lnTo>
                  <a:lnTo>
                    <a:pt x="3906" y="1428"/>
                  </a:lnTo>
                  <a:lnTo>
                    <a:pt x="3900" y="1422"/>
                  </a:lnTo>
                  <a:lnTo>
                    <a:pt x="3900" y="1428"/>
                  </a:lnTo>
                  <a:lnTo>
                    <a:pt x="3894" y="1434"/>
                  </a:lnTo>
                  <a:lnTo>
                    <a:pt x="3900" y="1440"/>
                  </a:lnTo>
                  <a:lnTo>
                    <a:pt x="3894" y="1446"/>
                  </a:lnTo>
                  <a:lnTo>
                    <a:pt x="3900" y="1446"/>
                  </a:lnTo>
                  <a:lnTo>
                    <a:pt x="3900" y="1452"/>
                  </a:lnTo>
                  <a:lnTo>
                    <a:pt x="3900" y="1458"/>
                  </a:lnTo>
                  <a:lnTo>
                    <a:pt x="3900" y="1464"/>
                  </a:lnTo>
                  <a:lnTo>
                    <a:pt x="3900" y="1470"/>
                  </a:lnTo>
                  <a:lnTo>
                    <a:pt x="3900" y="1476"/>
                  </a:lnTo>
                  <a:lnTo>
                    <a:pt x="3900" y="1482"/>
                  </a:lnTo>
                  <a:lnTo>
                    <a:pt x="3906" y="1482"/>
                  </a:lnTo>
                  <a:lnTo>
                    <a:pt x="3906" y="1488"/>
                  </a:lnTo>
                  <a:lnTo>
                    <a:pt x="3912" y="1494"/>
                  </a:lnTo>
                  <a:lnTo>
                    <a:pt x="3918" y="1500"/>
                  </a:lnTo>
                  <a:lnTo>
                    <a:pt x="3918" y="1488"/>
                  </a:lnTo>
                  <a:lnTo>
                    <a:pt x="3918" y="1494"/>
                  </a:lnTo>
                  <a:lnTo>
                    <a:pt x="3918" y="1500"/>
                  </a:lnTo>
                  <a:lnTo>
                    <a:pt x="3924" y="1500"/>
                  </a:lnTo>
                  <a:lnTo>
                    <a:pt x="3924" y="1488"/>
                  </a:lnTo>
                  <a:lnTo>
                    <a:pt x="3930" y="1488"/>
                  </a:lnTo>
                  <a:lnTo>
                    <a:pt x="3924" y="1506"/>
                  </a:lnTo>
                  <a:lnTo>
                    <a:pt x="3930" y="1506"/>
                  </a:lnTo>
                  <a:lnTo>
                    <a:pt x="3936" y="1506"/>
                  </a:lnTo>
                  <a:lnTo>
                    <a:pt x="3942" y="1512"/>
                  </a:lnTo>
                  <a:lnTo>
                    <a:pt x="3948" y="1518"/>
                  </a:lnTo>
                  <a:lnTo>
                    <a:pt x="3948" y="1524"/>
                  </a:lnTo>
                  <a:lnTo>
                    <a:pt x="3948" y="1530"/>
                  </a:lnTo>
                  <a:lnTo>
                    <a:pt x="3948" y="1536"/>
                  </a:lnTo>
                  <a:lnTo>
                    <a:pt x="3948" y="1542"/>
                  </a:lnTo>
                  <a:lnTo>
                    <a:pt x="3948" y="1548"/>
                  </a:lnTo>
                  <a:lnTo>
                    <a:pt x="3948" y="1554"/>
                  </a:lnTo>
                  <a:lnTo>
                    <a:pt x="3948" y="1560"/>
                  </a:lnTo>
                  <a:lnTo>
                    <a:pt x="3948" y="1566"/>
                  </a:lnTo>
                  <a:lnTo>
                    <a:pt x="3942" y="1566"/>
                  </a:lnTo>
                  <a:lnTo>
                    <a:pt x="3942" y="1572"/>
                  </a:lnTo>
                  <a:lnTo>
                    <a:pt x="3936" y="1578"/>
                  </a:lnTo>
                  <a:lnTo>
                    <a:pt x="3936" y="1572"/>
                  </a:lnTo>
                  <a:lnTo>
                    <a:pt x="3930" y="1572"/>
                  </a:lnTo>
                  <a:lnTo>
                    <a:pt x="3930" y="1578"/>
                  </a:lnTo>
                  <a:lnTo>
                    <a:pt x="3930" y="1584"/>
                  </a:lnTo>
                  <a:lnTo>
                    <a:pt x="3930" y="1596"/>
                  </a:lnTo>
                  <a:lnTo>
                    <a:pt x="3924" y="1596"/>
                  </a:lnTo>
                  <a:lnTo>
                    <a:pt x="3924" y="1602"/>
                  </a:lnTo>
                  <a:lnTo>
                    <a:pt x="3924" y="1608"/>
                  </a:lnTo>
                  <a:lnTo>
                    <a:pt x="3918" y="1608"/>
                  </a:lnTo>
                  <a:lnTo>
                    <a:pt x="3918" y="1602"/>
                  </a:lnTo>
                  <a:lnTo>
                    <a:pt x="3918" y="1596"/>
                  </a:lnTo>
                  <a:lnTo>
                    <a:pt x="3912" y="1590"/>
                  </a:lnTo>
                  <a:lnTo>
                    <a:pt x="3912" y="1584"/>
                  </a:lnTo>
                  <a:lnTo>
                    <a:pt x="3906" y="1584"/>
                  </a:lnTo>
                  <a:lnTo>
                    <a:pt x="3906" y="1578"/>
                  </a:lnTo>
                  <a:lnTo>
                    <a:pt x="3906" y="1572"/>
                  </a:lnTo>
                  <a:lnTo>
                    <a:pt x="3906" y="1566"/>
                  </a:lnTo>
                  <a:lnTo>
                    <a:pt x="3900" y="1566"/>
                  </a:lnTo>
                  <a:lnTo>
                    <a:pt x="3894" y="1566"/>
                  </a:lnTo>
                  <a:lnTo>
                    <a:pt x="3894" y="1572"/>
                  </a:lnTo>
                  <a:lnTo>
                    <a:pt x="3888" y="1578"/>
                  </a:lnTo>
                  <a:lnTo>
                    <a:pt x="3888" y="1584"/>
                  </a:lnTo>
                  <a:lnTo>
                    <a:pt x="3882" y="1584"/>
                  </a:lnTo>
                  <a:lnTo>
                    <a:pt x="3882" y="1590"/>
                  </a:lnTo>
                  <a:lnTo>
                    <a:pt x="3888" y="1590"/>
                  </a:lnTo>
                  <a:lnTo>
                    <a:pt x="3888" y="1596"/>
                  </a:lnTo>
                  <a:lnTo>
                    <a:pt x="3888" y="1602"/>
                  </a:lnTo>
                  <a:lnTo>
                    <a:pt x="3888" y="1608"/>
                  </a:lnTo>
                  <a:lnTo>
                    <a:pt x="3882" y="1614"/>
                  </a:lnTo>
                  <a:lnTo>
                    <a:pt x="3882" y="1620"/>
                  </a:lnTo>
                  <a:lnTo>
                    <a:pt x="3888" y="1620"/>
                  </a:lnTo>
                  <a:lnTo>
                    <a:pt x="3894" y="1620"/>
                  </a:lnTo>
                  <a:lnTo>
                    <a:pt x="3894" y="1614"/>
                  </a:lnTo>
                  <a:lnTo>
                    <a:pt x="3894" y="1608"/>
                  </a:lnTo>
                  <a:lnTo>
                    <a:pt x="3894" y="1614"/>
                  </a:lnTo>
                  <a:lnTo>
                    <a:pt x="3900" y="1614"/>
                  </a:lnTo>
                  <a:lnTo>
                    <a:pt x="3900" y="1620"/>
                  </a:lnTo>
                  <a:lnTo>
                    <a:pt x="3906" y="1620"/>
                  </a:lnTo>
                  <a:lnTo>
                    <a:pt x="3912" y="1620"/>
                  </a:lnTo>
                  <a:lnTo>
                    <a:pt x="3912" y="1626"/>
                  </a:lnTo>
                  <a:lnTo>
                    <a:pt x="3912" y="1632"/>
                  </a:lnTo>
                  <a:lnTo>
                    <a:pt x="3918" y="1638"/>
                  </a:lnTo>
                  <a:lnTo>
                    <a:pt x="3912" y="1638"/>
                  </a:lnTo>
                  <a:lnTo>
                    <a:pt x="3906" y="1638"/>
                  </a:lnTo>
                  <a:lnTo>
                    <a:pt x="3906" y="1644"/>
                  </a:lnTo>
                  <a:lnTo>
                    <a:pt x="3912" y="1650"/>
                  </a:lnTo>
                  <a:lnTo>
                    <a:pt x="3912" y="1656"/>
                  </a:lnTo>
                  <a:lnTo>
                    <a:pt x="3918" y="1656"/>
                  </a:lnTo>
                  <a:lnTo>
                    <a:pt x="3918" y="1662"/>
                  </a:lnTo>
                  <a:lnTo>
                    <a:pt x="3930" y="1680"/>
                  </a:lnTo>
                  <a:lnTo>
                    <a:pt x="3936" y="1680"/>
                  </a:lnTo>
                  <a:lnTo>
                    <a:pt x="3936" y="1686"/>
                  </a:lnTo>
                  <a:lnTo>
                    <a:pt x="3936" y="1692"/>
                  </a:lnTo>
                  <a:lnTo>
                    <a:pt x="3942" y="1698"/>
                  </a:lnTo>
                  <a:lnTo>
                    <a:pt x="3942" y="1704"/>
                  </a:lnTo>
                  <a:lnTo>
                    <a:pt x="3948" y="1704"/>
                  </a:lnTo>
                  <a:lnTo>
                    <a:pt x="3942" y="1710"/>
                  </a:lnTo>
                  <a:lnTo>
                    <a:pt x="3948" y="1716"/>
                  </a:lnTo>
                  <a:lnTo>
                    <a:pt x="3942" y="1716"/>
                  </a:lnTo>
                  <a:lnTo>
                    <a:pt x="3942" y="1710"/>
                  </a:lnTo>
                  <a:lnTo>
                    <a:pt x="3942" y="1704"/>
                  </a:lnTo>
                  <a:lnTo>
                    <a:pt x="3942" y="1710"/>
                  </a:lnTo>
                  <a:lnTo>
                    <a:pt x="3942" y="1704"/>
                  </a:lnTo>
                  <a:lnTo>
                    <a:pt x="3936" y="1698"/>
                  </a:lnTo>
                  <a:lnTo>
                    <a:pt x="3930" y="1698"/>
                  </a:lnTo>
                  <a:lnTo>
                    <a:pt x="3930" y="1692"/>
                  </a:lnTo>
                  <a:lnTo>
                    <a:pt x="3924" y="1692"/>
                  </a:lnTo>
                  <a:lnTo>
                    <a:pt x="3924" y="1686"/>
                  </a:lnTo>
                  <a:lnTo>
                    <a:pt x="3918" y="1686"/>
                  </a:lnTo>
                  <a:lnTo>
                    <a:pt x="3912" y="1686"/>
                  </a:lnTo>
                  <a:lnTo>
                    <a:pt x="3918" y="1686"/>
                  </a:lnTo>
                  <a:lnTo>
                    <a:pt x="3918" y="1692"/>
                  </a:lnTo>
                  <a:lnTo>
                    <a:pt x="3918" y="1698"/>
                  </a:lnTo>
                  <a:lnTo>
                    <a:pt x="3924" y="1698"/>
                  </a:lnTo>
                  <a:lnTo>
                    <a:pt x="3924" y="1704"/>
                  </a:lnTo>
                  <a:lnTo>
                    <a:pt x="3930" y="1704"/>
                  </a:lnTo>
                  <a:lnTo>
                    <a:pt x="3930" y="1698"/>
                  </a:lnTo>
                  <a:lnTo>
                    <a:pt x="3930" y="1704"/>
                  </a:lnTo>
                  <a:lnTo>
                    <a:pt x="3936" y="1710"/>
                  </a:lnTo>
                  <a:lnTo>
                    <a:pt x="3930" y="1710"/>
                  </a:lnTo>
                  <a:lnTo>
                    <a:pt x="3930" y="1716"/>
                  </a:lnTo>
                  <a:lnTo>
                    <a:pt x="3936" y="1716"/>
                  </a:lnTo>
                  <a:lnTo>
                    <a:pt x="3936" y="1722"/>
                  </a:lnTo>
                  <a:lnTo>
                    <a:pt x="3942" y="1722"/>
                  </a:lnTo>
                  <a:lnTo>
                    <a:pt x="3942" y="1728"/>
                  </a:lnTo>
                  <a:lnTo>
                    <a:pt x="3942" y="1734"/>
                  </a:lnTo>
                  <a:lnTo>
                    <a:pt x="3948" y="1734"/>
                  </a:lnTo>
                  <a:lnTo>
                    <a:pt x="3954" y="1734"/>
                  </a:lnTo>
                  <a:lnTo>
                    <a:pt x="3954" y="1740"/>
                  </a:lnTo>
                  <a:lnTo>
                    <a:pt x="3954" y="1746"/>
                  </a:lnTo>
                  <a:lnTo>
                    <a:pt x="3960" y="1746"/>
                  </a:lnTo>
                  <a:lnTo>
                    <a:pt x="3960" y="1752"/>
                  </a:lnTo>
                  <a:lnTo>
                    <a:pt x="3966" y="1758"/>
                  </a:lnTo>
                  <a:lnTo>
                    <a:pt x="3972" y="1758"/>
                  </a:lnTo>
                  <a:lnTo>
                    <a:pt x="3972" y="1764"/>
                  </a:lnTo>
                  <a:lnTo>
                    <a:pt x="3972" y="1770"/>
                  </a:lnTo>
                  <a:lnTo>
                    <a:pt x="3978" y="1770"/>
                  </a:lnTo>
                  <a:lnTo>
                    <a:pt x="3972" y="1764"/>
                  </a:lnTo>
                  <a:lnTo>
                    <a:pt x="3972" y="1758"/>
                  </a:lnTo>
                  <a:lnTo>
                    <a:pt x="3972" y="1764"/>
                  </a:lnTo>
                  <a:lnTo>
                    <a:pt x="3972" y="1758"/>
                  </a:lnTo>
                  <a:lnTo>
                    <a:pt x="3972" y="1752"/>
                  </a:lnTo>
                  <a:lnTo>
                    <a:pt x="3966" y="1752"/>
                  </a:lnTo>
                  <a:lnTo>
                    <a:pt x="3966" y="1746"/>
                  </a:lnTo>
                  <a:lnTo>
                    <a:pt x="3972" y="1746"/>
                  </a:lnTo>
                  <a:lnTo>
                    <a:pt x="3972" y="1752"/>
                  </a:lnTo>
                  <a:lnTo>
                    <a:pt x="3978" y="1758"/>
                  </a:lnTo>
                  <a:lnTo>
                    <a:pt x="3984" y="1758"/>
                  </a:lnTo>
                  <a:lnTo>
                    <a:pt x="3984" y="1764"/>
                  </a:lnTo>
                  <a:lnTo>
                    <a:pt x="3990" y="1764"/>
                  </a:lnTo>
                  <a:lnTo>
                    <a:pt x="3996" y="1770"/>
                  </a:lnTo>
                  <a:lnTo>
                    <a:pt x="3996" y="1776"/>
                  </a:lnTo>
                  <a:lnTo>
                    <a:pt x="4002" y="1782"/>
                  </a:lnTo>
                  <a:lnTo>
                    <a:pt x="4002" y="1788"/>
                  </a:lnTo>
                  <a:lnTo>
                    <a:pt x="4002" y="1794"/>
                  </a:lnTo>
                  <a:lnTo>
                    <a:pt x="4002" y="1800"/>
                  </a:lnTo>
                  <a:lnTo>
                    <a:pt x="4002" y="1806"/>
                  </a:lnTo>
                  <a:lnTo>
                    <a:pt x="4002" y="1812"/>
                  </a:lnTo>
                  <a:lnTo>
                    <a:pt x="4002" y="1818"/>
                  </a:lnTo>
                  <a:lnTo>
                    <a:pt x="4002" y="1824"/>
                  </a:lnTo>
                  <a:lnTo>
                    <a:pt x="4008" y="1824"/>
                  </a:lnTo>
                  <a:lnTo>
                    <a:pt x="4008" y="1830"/>
                  </a:lnTo>
                  <a:lnTo>
                    <a:pt x="4008" y="1836"/>
                  </a:lnTo>
                  <a:lnTo>
                    <a:pt x="4008" y="1842"/>
                  </a:lnTo>
                  <a:lnTo>
                    <a:pt x="4008" y="1848"/>
                  </a:lnTo>
                  <a:lnTo>
                    <a:pt x="4008" y="1854"/>
                  </a:lnTo>
                  <a:lnTo>
                    <a:pt x="4008" y="1860"/>
                  </a:lnTo>
                  <a:lnTo>
                    <a:pt x="4008" y="1866"/>
                  </a:lnTo>
                  <a:lnTo>
                    <a:pt x="4014" y="1866"/>
                  </a:lnTo>
                  <a:lnTo>
                    <a:pt x="4014" y="1860"/>
                  </a:lnTo>
                  <a:lnTo>
                    <a:pt x="4020" y="1866"/>
                  </a:lnTo>
                  <a:lnTo>
                    <a:pt x="4020" y="1872"/>
                  </a:lnTo>
                  <a:lnTo>
                    <a:pt x="4026" y="1872"/>
                  </a:lnTo>
                  <a:lnTo>
                    <a:pt x="4026" y="1878"/>
                  </a:lnTo>
                  <a:lnTo>
                    <a:pt x="4032" y="1884"/>
                  </a:lnTo>
                  <a:lnTo>
                    <a:pt x="4032" y="1896"/>
                  </a:lnTo>
                  <a:lnTo>
                    <a:pt x="4032" y="1902"/>
                  </a:lnTo>
                  <a:lnTo>
                    <a:pt x="4038" y="1908"/>
                  </a:lnTo>
                  <a:lnTo>
                    <a:pt x="4044" y="1908"/>
                  </a:lnTo>
                  <a:lnTo>
                    <a:pt x="4044" y="1914"/>
                  </a:lnTo>
                  <a:lnTo>
                    <a:pt x="4050" y="1914"/>
                  </a:lnTo>
                  <a:lnTo>
                    <a:pt x="4044" y="1920"/>
                  </a:lnTo>
                  <a:lnTo>
                    <a:pt x="4050" y="1920"/>
                  </a:lnTo>
                  <a:lnTo>
                    <a:pt x="4050" y="1926"/>
                  </a:lnTo>
                  <a:lnTo>
                    <a:pt x="4050" y="1932"/>
                  </a:lnTo>
                  <a:lnTo>
                    <a:pt x="4050" y="1938"/>
                  </a:lnTo>
                  <a:lnTo>
                    <a:pt x="4050" y="1944"/>
                  </a:lnTo>
                  <a:lnTo>
                    <a:pt x="4056" y="1944"/>
                  </a:lnTo>
                  <a:lnTo>
                    <a:pt x="4056" y="1950"/>
                  </a:lnTo>
                  <a:lnTo>
                    <a:pt x="4056" y="1944"/>
                  </a:lnTo>
                  <a:lnTo>
                    <a:pt x="4062" y="1944"/>
                  </a:lnTo>
                  <a:lnTo>
                    <a:pt x="4068" y="1944"/>
                  </a:lnTo>
                  <a:lnTo>
                    <a:pt x="4074" y="1956"/>
                  </a:lnTo>
                  <a:lnTo>
                    <a:pt x="4086" y="1968"/>
                  </a:lnTo>
                  <a:lnTo>
                    <a:pt x="4098" y="1986"/>
                  </a:lnTo>
                  <a:lnTo>
                    <a:pt x="4110" y="1986"/>
                  </a:lnTo>
                  <a:lnTo>
                    <a:pt x="4134" y="1992"/>
                  </a:lnTo>
                  <a:lnTo>
                    <a:pt x="4134" y="1998"/>
                  </a:lnTo>
                  <a:lnTo>
                    <a:pt x="4134" y="2010"/>
                  </a:lnTo>
                  <a:lnTo>
                    <a:pt x="4134" y="2034"/>
                  </a:lnTo>
                  <a:lnTo>
                    <a:pt x="4134" y="2064"/>
                  </a:lnTo>
                  <a:lnTo>
                    <a:pt x="4158" y="2082"/>
                  </a:lnTo>
                  <a:lnTo>
                    <a:pt x="4188" y="2100"/>
                  </a:lnTo>
                  <a:lnTo>
                    <a:pt x="4212" y="2124"/>
                  </a:lnTo>
                  <a:lnTo>
                    <a:pt x="4236" y="2136"/>
                  </a:lnTo>
                  <a:lnTo>
                    <a:pt x="4284" y="2172"/>
                  </a:lnTo>
                  <a:lnTo>
                    <a:pt x="4332" y="2394"/>
                  </a:lnTo>
                  <a:lnTo>
                    <a:pt x="5094" y="2526"/>
                  </a:lnTo>
                  <a:lnTo>
                    <a:pt x="5130" y="2490"/>
                  </a:lnTo>
                  <a:lnTo>
                    <a:pt x="5136" y="2490"/>
                  </a:lnTo>
                  <a:lnTo>
                    <a:pt x="5148" y="2472"/>
                  </a:lnTo>
                  <a:lnTo>
                    <a:pt x="5154" y="2484"/>
                  </a:lnTo>
                  <a:lnTo>
                    <a:pt x="5172" y="2514"/>
                  </a:lnTo>
                  <a:lnTo>
                    <a:pt x="5190" y="2544"/>
                  </a:lnTo>
                  <a:lnTo>
                    <a:pt x="5208" y="2568"/>
                  </a:lnTo>
                  <a:lnTo>
                    <a:pt x="5214" y="2586"/>
                  </a:lnTo>
                  <a:lnTo>
                    <a:pt x="5220" y="2598"/>
                  </a:lnTo>
                  <a:lnTo>
                    <a:pt x="5226" y="2610"/>
                  </a:lnTo>
                  <a:lnTo>
                    <a:pt x="5244" y="2640"/>
                  </a:lnTo>
                  <a:lnTo>
                    <a:pt x="5250" y="2652"/>
                  </a:lnTo>
                  <a:lnTo>
                    <a:pt x="5256" y="2658"/>
                  </a:lnTo>
                  <a:lnTo>
                    <a:pt x="5250" y="2670"/>
                  </a:lnTo>
                  <a:lnTo>
                    <a:pt x="5238" y="2700"/>
                  </a:lnTo>
                  <a:lnTo>
                    <a:pt x="5226" y="2730"/>
                  </a:lnTo>
                  <a:lnTo>
                    <a:pt x="5214" y="2754"/>
                  </a:lnTo>
                  <a:lnTo>
                    <a:pt x="5214" y="2766"/>
                  </a:lnTo>
                  <a:lnTo>
                    <a:pt x="5202" y="2796"/>
                  </a:lnTo>
                  <a:lnTo>
                    <a:pt x="5184" y="2826"/>
                  </a:lnTo>
                  <a:lnTo>
                    <a:pt x="5178" y="2844"/>
                  </a:lnTo>
                  <a:lnTo>
                    <a:pt x="5172" y="2856"/>
                  </a:lnTo>
                  <a:lnTo>
                    <a:pt x="5166" y="2874"/>
                  </a:lnTo>
                  <a:lnTo>
                    <a:pt x="5160" y="2886"/>
                  </a:lnTo>
                  <a:lnTo>
                    <a:pt x="5148" y="2922"/>
                  </a:lnTo>
                  <a:lnTo>
                    <a:pt x="5136" y="2952"/>
                  </a:lnTo>
                  <a:lnTo>
                    <a:pt x="5136" y="2964"/>
                  </a:lnTo>
                  <a:lnTo>
                    <a:pt x="5124" y="2982"/>
                  </a:lnTo>
                  <a:lnTo>
                    <a:pt x="5112" y="3012"/>
                  </a:lnTo>
                  <a:lnTo>
                    <a:pt x="5100" y="3048"/>
                  </a:lnTo>
                  <a:lnTo>
                    <a:pt x="5094" y="3066"/>
                  </a:lnTo>
                  <a:lnTo>
                    <a:pt x="5082" y="3096"/>
                  </a:lnTo>
                  <a:lnTo>
                    <a:pt x="5070" y="3126"/>
                  </a:lnTo>
                  <a:lnTo>
                    <a:pt x="5058" y="3156"/>
                  </a:lnTo>
                  <a:lnTo>
                    <a:pt x="5052" y="3174"/>
                  </a:lnTo>
                  <a:lnTo>
                    <a:pt x="5034" y="3180"/>
                  </a:lnTo>
                  <a:lnTo>
                    <a:pt x="5004" y="3192"/>
                  </a:lnTo>
                  <a:lnTo>
                    <a:pt x="4968" y="3198"/>
                  </a:lnTo>
                  <a:lnTo>
                    <a:pt x="4950" y="3210"/>
                  </a:lnTo>
                  <a:lnTo>
                    <a:pt x="4944" y="3210"/>
                  </a:lnTo>
                  <a:lnTo>
                    <a:pt x="4938" y="3210"/>
                  </a:lnTo>
                  <a:lnTo>
                    <a:pt x="4902" y="3222"/>
                  </a:lnTo>
                  <a:lnTo>
                    <a:pt x="4878" y="3228"/>
                  </a:lnTo>
                  <a:lnTo>
                    <a:pt x="4872" y="3234"/>
                  </a:lnTo>
                  <a:lnTo>
                    <a:pt x="4866" y="3234"/>
                  </a:lnTo>
                  <a:lnTo>
                    <a:pt x="4860" y="3240"/>
                  </a:lnTo>
                  <a:lnTo>
                    <a:pt x="4854" y="3240"/>
                  </a:lnTo>
                  <a:lnTo>
                    <a:pt x="4836" y="3246"/>
                  </a:lnTo>
                  <a:lnTo>
                    <a:pt x="4812" y="3252"/>
                  </a:lnTo>
                  <a:lnTo>
                    <a:pt x="4806" y="3252"/>
                  </a:lnTo>
                  <a:lnTo>
                    <a:pt x="4806" y="3258"/>
                  </a:lnTo>
                  <a:lnTo>
                    <a:pt x="4800" y="3258"/>
                  </a:lnTo>
                  <a:lnTo>
                    <a:pt x="4794" y="3258"/>
                  </a:lnTo>
                  <a:lnTo>
                    <a:pt x="4788" y="3264"/>
                  </a:lnTo>
                  <a:lnTo>
                    <a:pt x="4782" y="3264"/>
                  </a:lnTo>
                  <a:lnTo>
                    <a:pt x="4776" y="3264"/>
                  </a:lnTo>
                  <a:lnTo>
                    <a:pt x="4770" y="3270"/>
                  </a:lnTo>
                  <a:lnTo>
                    <a:pt x="4770" y="3264"/>
                  </a:lnTo>
                  <a:lnTo>
                    <a:pt x="4770" y="3270"/>
                  </a:lnTo>
                  <a:lnTo>
                    <a:pt x="4764" y="3270"/>
                  </a:lnTo>
                  <a:lnTo>
                    <a:pt x="4758" y="3270"/>
                  </a:lnTo>
                  <a:lnTo>
                    <a:pt x="4752" y="3270"/>
                  </a:lnTo>
                  <a:lnTo>
                    <a:pt x="4752" y="3276"/>
                  </a:lnTo>
                  <a:lnTo>
                    <a:pt x="4746" y="3276"/>
                  </a:lnTo>
                  <a:lnTo>
                    <a:pt x="4740" y="3276"/>
                  </a:lnTo>
                  <a:lnTo>
                    <a:pt x="4734" y="3276"/>
                  </a:lnTo>
                  <a:lnTo>
                    <a:pt x="4734" y="3282"/>
                  </a:lnTo>
                  <a:lnTo>
                    <a:pt x="4728" y="3282"/>
                  </a:lnTo>
                  <a:lnTo>
                    <a:pt x="4716" y="3282"/>
                  </a:lnTo>
                  <a:lnTo>
                    <a:pt x="4716" y="3288"/>
                  </a:lnTo>
                  <a:lnTo>
                    <a:pt x="4710" y="3288"/>
                  </a:lnTo>
                  <a:lnTo>
                    <a:pt x="4686" y="3294"/>
                  </a:lnTo>
                  <a:lnTo>
                    <a:pt x="4680" y="3294"/>
                  </a:lnTo>
                  <a:lnTo>
                    <a:pt x="4662" y="3300"/>
                  </a:lnTo>
                  <a:lnTo>
                    <a:pt x="4656" y="3306"/>
                  </a:lnTo>
                  <a:lnTo>
                    <a:pt x="4632" y="3312"/>
                  </a:lnTo>
                  <a:lnTo>
                    <a:pt x="4626" y="3312"/>
                  </a:lnTo>
                  <a:lnTo>
                    <a:pt x="4620" y="3318"/>
                  </a:lnTo>
                  <a:lnTo>
                    <a:pt x="4614" y="3318"/>
                  </a:lnTo>
                  <a:lnTo>
                    <a:pt x="4590" y="3324"/>
                  </a:lnTo>
                  <a:lnTo>
                    <a:pt x="4554" y="3336"/>
                  </a:lnTo>
                  <a:lnTo>
                    <a:pt x="4542" y="3342"/>
                  </a:lnTo>
                  <a:lnTo>
                    <a:pt x="4530" y="3348"/>
                  </a:lnTo>
                  <a:lnTo>
                    <a:pt x="4524" y="3348"/>
                  </a:lnTo>
                  <a:lnTo>
                    <a:pt x="4488" y="3360"/>
                  </a:lnTo>
                  <a:lnTo>
                    <a:pt x="4464" y="3366"/>
                  </a:lnTo>
                  <a:lnTo>
                    <a:pt x="4458" y="3372"/>
                  </a:lnTo>
                  <a:lnTo>
                    <a:pt x="4422" y="3384"/>
                  </a:lnTo>
                  <a:lnTo>
                    <a:pt x="4392" y="3390"/>
                  </a:lnTo>
                  <a:lnTo>
                    <a:pt x="4356" y="3402"/>
                  </a:lnTo>
                  <a:lnTo>
                    <a:pt x="4344" y="3408"/>
                  </a:lnTo>
                  <a:lnTo>
                    <a:pt x="4338" y="3408"/>
                  </a:lnTo>
                  <a:lnTo>
                    <a:pt x="4332" y="3414"/>
                  </a:lnTo>
                  <a:lnTo>
                    <a:pt x="4326" y="3414"/>
                  </a:lnTo>
                  <a:lnTo>
                    <a:pt x="4320" y="3414"/>
                  </a:lnTo>
                  <a:lnTo>
                    <a:pt x="4314" y="3420"/>
                  </a:lnTo>
                  <a:lnTo>
                    <a:pt x="4308" y="3420"/>
                  </a:lnTo>
                  <a:lnTo>
                    <a:pt x="4302" y="3420"/>
                  </a:lnTo>
                  <a:lnTo>
                    <a:pt x="4302" y="3426"/>
                  </a:lnTo>
                  <a:lnTo>
                    <a:pt x="4296" y="3426"/>
                  </a:lnTo>
                  <a:lnTo>
                    <a:pt x="4290" y="3426"/>
                  </a:lnTo>
                  <a:lnTo>
                    <a:pt x="4284" y="3426"/>
                  </a:lnTo>
                  <a:lnTo>
                    <a:pt x="4278" y="3432"/>
                  </a:lnTo>
                  <a:lnTo>
                    <a:pt x="4266" y="3432"/>
                  </a:lnTo>
                  <a:lnTo>
                    <a:pt x="4248" y="3438"/>
                  </a:lnTo>
                  <a:lnTo>
                    <a:pt x="4212" y="3444"/>
                  </a:lnTo>
                  <a:lnTo>
                    <a:pt x="4182" y="3456"/>
                  </a:lnTo>
                  <a:lnTo>
                    <a:pt x="4146" y="3462"/>
                  </a:lnTo>
                  <a:lnTo>
                    <a:pt x="4110" y="3468"/>
                  </a:lnTo>
                  <a:lnTo>
                    <a:pt x="4104" y="3468"/>
                  </a:lnTo>
                  <a:lnTo>
                    <a:pt x="4080" y="3474"/>
                  </a:lnTo>
                  <a:lnTo>
                    <a:pt x="4062" y="3480"/>
                  </a:lnTo>
                  <a:lnTo>
                    <a:pt x="4044" y="3480"/>
                  </a:lnTo>
                  <a:lnTo>
                    <a:pt x="4014" y="3492"/>
                  </a:lnTo>
                  <a:lnTo>
                    <a:pt x="3978" y="3498"/>
                  </a:lnTo>
                  <a:lnTo>
                    <a:pt x="3966" y="3498"/>
                  </a:lnTo>
                  <a:lnTo>
                    <a:pt x="3948" y="3504"/>
                  </a:lnTo>
                  <a:lnTo>
                    <a:pt x="3942" y="3504"/>
                  </a:lnTo>
                  <a:lnTo>
                    <a:pt x="3912" y="3510"/>
                  </a:lnTo>
                  <a:lnTo>
                    <a:pt x="3876" y="3522"/>
                  </a:lnTo>
                  <a:lnTo>
                    <a:pt x="3846" y="3528"/>
                  </a:lnTo>
                  <a:lnTo>
                    <a:pt x="3810" y="3534"/>
                  </a:lnTo>
                  <a:lnTo>
                    <a:pt x="3798" y="3540"/>
                  </a:lnTo>
                  <a:lnTo>
                    <a:pt x="3774" y="3546"/>
                  </a:lnTo>
                  <a:lnTo>
                    <a:pt x="3768" y="3546"/>
                  </a:lnTo>
                  <a:lnTo>
                    <a:pt x="3762" y="3546"/>
                  </a:lnTo>
                  <a:lnTo>
                    <a:pt x="3750" y="3552"/>
                  </a:lnTo>
                  <a:lnTo>
                    <a:pt x="3744" y="3552"/>
                  </a:lnTo>
                  <a:lnTo>
                    <a:pt x="3714" y="3558"/>
                  </a:lnTo>
                  <a:lnTo>
                    <a:pt x="3708" y="3558"/>
                  </a:lnTo>
                  <a:lnTo>
                    <a:pt x="3678" y="3564"/>
                  </a:lnTo>
                  <a:lnTo>
                    <a:pt x="3642" y="3576"/>
                  </a:lnTo>
                  <a:lnTo>
                    <a:pt x="3636" y="3576"/>
                  </a:lnTo>
                  <a:lnTo>
                    <a:pt x="3630" y="3576"/>
                  </a:lnTo>
                  <a:lnTo>
                    <a:pt x="3606" y="3582"/>
                  </a:lnTo>
                  <a:lnTo>
                    <a:pt x="3600" y="3582"/>
                  </a:lnTo>
                  <a:lnTo>
                    <a:pt x="3576" y="3588"/>
                  </a:lnTo>
                  <a:lnTo>
                    <a:pt x="3558" y="3594"/>
                  </a:lnTo>
                  <a:lnTo>
                    <a:pt x="3540" y="3600"/>
                  </a:lnTo>
                  <a:lnTo>
                    <a:pt x="3534" y="3600"/>
                  </a:lnTo>
                  <a:lnTo>
                    <a:pt x="3528" y="3600"/>
                  </a:lnTo>
                  <a:lnTo>
                    <a:pt x="3510" y="3606"/>
                  </a:lnTo>
                  <a:lnTo>
                    <a:pt x="3504" y="3606"/>
                  </a:lnTo>
                  <a:lnTo>
                    <a:pt x="3498" y="3606"/>
                  </a:lnTo>
                  <a:lnTo>
                    <a:pt x="3480" y="3612"/>
                  </a:lnTo>
                  <a:lnTo>
                    <a:pt x="3474" y="3612"/>
                  </a:lnTo>
                  <a:lnTo>
                    <a:pt x="3444" y="3618"/>
                  </a:lnTo>
                  <a:lnTo>
                    <a:pt x="3426" y="3624"/>
                  </a:lnTo>
                  <a:lnTo>
                    <a:pt x="3420" y="3630"/>
                  </a:lnTo>
                  <a:lnTo>
                    <a:pt x="3414" y="3636"/>
                  </a:lnTo>
                  <a:lnTo>
                    <a:pt x="3390" y="3660"/>
                  </a:lnTo>
                  <a:lnTo>
                    <a:pt x="3366" y="3684"/>
                  </a:lnTo>
                  <a:lnTo>
                    <a:pt x="3360" y="3690"/>
                  </a:lnTo>
                  <a:lnTo>
                    <a:pt x="3342" y="3708"/>
                  </a:lnTo>
                  <a:lnTo>
                    <a:pt x="3318" y="3732"/>
                  </a:lnTo>
                  <a:lnTo>
                    <a:pt x="3306" y="3744"/>
                  </a:lnTo>
                  <a:lnTo>
                    <a:pt x="3294" y="3756"/>
                  </a:lnTo>
                  <a:lnTo>
                    <a:pt x="3288" y="3762"/>
                  </a:lnTo>
                  <a:lnTo>
                    <a:pt x="3276" y="3774"/>
                  </a:lnTo>
                  <a:lnTo>
                    <a:pt x="3270" y="3786"/>
                  </a:lnTo>
                  <a:lnTo>
                    <a:pt x="3246" y="3804"/>
                  </a:lnTo>
                  <a:lnTo>
                    <a:pt x="3246" y="3810"/>
                  </a:lnTo>
                  <a:lnTo>
                    <a:pt x="3222" y="3828"/>
                  </a:lnTo>
                  <a:lnTo>
                    <a:pt x="3222" y="3834"/>
                  </a:lnTo>
                  <a:lnTo>
                    <a:pt x="3216" y="3840"/>
                  </a:lnTo>
                  <a:lnTo>
                    <a:pt x="3198" y="3852"/>
                  </a:lnTo>
                  <a:lnTo>
                    <a:pt x="3174" y="3876"/>
                  </a:lnTo>
                  <a:lnTo>
                    <a:pt x="3150" y="3900"/>
                  </a:lnTo>
                  <a:lnTo>
                    <a:pt x="3126" y="3930"/>
                  </a:lnTo>
                  <a:lnTo>
                    <a:pt x="3126" y="3936"/>
                  </a:lnTo>
                  <a:lnTo>
                    <a:pt x="3102" y="3954"/>
                  </a:lnTo>
                  <a:lnTo>
                    <a:pt x="3090" y="3972"/>
                  </a:lnTo>
                  <a:lnTo>
                    <a:pt x="3084" y="3978"/>
                  </a:lnTo>
                  <a:lnTo>
                    <a:pt x="3060" y="4002"/>
                  </a:lnTo>
                  <a:lnTo>
                    <a:pt x="3036" y="4026"/>
                  </a:lnTo>
                  <a:lnTo>
                    <a:pt x="3024" y="4038"/>
                  </a:lnTo>
                  <a:lnTo>
                    <a:pt x="3012" y="4050"/>
                  </a:lnTo>
                  <a:lnTo>
                    <a:pt x="2988" y="4074"/>
                  </a:lnTo>
                  <a:lnTo>
                    <a:pt x="2976" y="4086"/>
                  </a:lnTo>
                  <a:lnTo>
                    <a:pt x="2970" y="4092"/>
                  </a:lnTo>
                  <a:lnTo>
                    <a:pt x="2964" y="4098"/>
                  </a:lnTo>
                  <a:lnTo>
                    <a:pt x="2952" y="4116"/>
                  </a:lnTo>
                  <a:lnTo>
                    <a:pt x="2946" y="4116"/>
                  </a:lnTo>
                  <a:lnTo>
                    <a:pt x="2940" y="4122"/>
                  </a:lnTo>
                  <a:lnTo>
                    <a:pt x="2916" y="4152"/>
                  </a:lnTo>
                  <a:lnTo>
                    <a:pt x="2904" y="4158"/>
                  </a:lnTo>
                  <a:lnTo>
                    <a:pt x="2892" y="4176"/>
                  </a:lnTo>
                  <a:lnTo>
                    <a:pt x="2886" y="4176"/>
                  </a:lnTo>
                  <a:lnTo>
                    <a:pt x="2880" y="4182"/>
                  </a:lnTo>
                  <a:lnTo>
                    <a:pt x="2868" y="4200"/>
                  </a:lnTo>
                  <a:lnTo>
                    <a:pt x="2856" y="4212"/>
                  </a:lnTo>
                  <a:lnTo>
                    <a:pt x="2760" y="4314"/>
                  </a:lnTo>
                  <a:lnTo>
                    <a:pt x="2766" y="4212"/>
                  </a:lnTo>
                  <a:lnTo>
                    <a:pt x="2766" y="4182"/>
                  </a:lnTo>
                  <a:lnTo>
                    <a:pt x="2766" y="4152"/>
                  </a:lnTo>
                  <a:lnTo>
                    <a:pt x="2766" y="4122"/>
                  </a:lnTo>
                  <a:lnTo>
                    <a:pt x="2706" y="4092"/>
                  </a:lnTo>
                  <a:lnTo>
                    <a:pt x="2436" y="3942"/>
                  </a:lnTo>
                  <a:lnTo>
                    <a:pt x="2406" y="3924"/>
                  </a:lnTo>
                  <a:lnTo>
                    <a:pt x="2280" y="3852"/>
                  </a:lnTo>
                  <a:lnTo>
                    <a:pt x="2256" y="3852"/>
                  </a:lnTo>
                  <a:lnTo>
                    <a:pt x="2232" y="3852"/>
                  </a:lnTo>
                  <a:lnTo>
                    <a:pt x="2220" y="3846"/>
                  </a:lnTo>
                  <a:lnTo>
                    <a:pt x="2220" y="3852"/>
                  </a:lnTo>
                  <a:lnTo>
                    <a:pt x="2220" y="3858"/>
                  </a:lnTo>
                  <a:lnTo>
                    <a:pt x="2214" y="3864"/>
                  </a:lnTo>
                  <a:lnTo>
                    <a:pt x="2202" y="3852"/>
                  </a:lnTo>
                  <a:lnTo>
                    <a:pt x="2190" y="3852"/>
                  </a:lnTo>
                  <a:lnTo>
                    <a:pt x="2184" y="3852"/>
                  </a:lnTo>
                  <a:lnTo>
                    <a:pt x="2178" y="3864"/>
                  </a:lnTo>
                  <a:lnTo>
                    <a:pt x="2178" y="3870"/>
                  </a:lnTo>
                  <a:lnTo>
                    <a:pt x="2166" y="3876"/>
                  </a:lnTo>
                  <a:lnTo>
                    <a:pt x="2148" y="3876"/>
                  </a:lnTo>
                  <a:lnTo>
                    <a:pt x="2148" y="3870"/>
                  </a:lnTo>
                  <a:lnTo>
                    <a:pt x="2148" y="3864"/>
                  </a:lnTo>
                  <a:lnTo>
                    <a:pt x="2142" y="3864"/>
                  </a:lnTo>
                  <a:lnTo>
                    <a:pt x="2136" y="3864"/>
                  </a:lnTo>
                  <a:lnTo>
                    <a:pt x="2130" y="3864"/>
                  </a:lnTo>
                  <a:lnTo>
                    <a:pt x="2130" y="3858"/>
                  </a:lnTo>
                  <a:lnTo>
                    <a:pt x="2124" y="3858"/>
                  </a:lnTo>
                  <a:lnTo>
                    <a:pt x="2118" y="3858"/>
                  </a:lnTo>
                  <a:lnTo>
                    <a:pt x="2112" y="3858"/>
                  </a:lnTo>
                  <a:lnTo>
                    <a:pt x="2106" y="3858"/>
                  </a:lnTo>
                  <a:lnTo>
                    <a:pt x="2100" y="3858"/>
                  </a:lnTo>
                  <a:lnTo>
                    <a:pt x="2100" y="3852"/>
                  </a:lnTo>
                  <a:lnTo>
                    <a:pt x="2094" y="3852"/>
                  </a:lnTo>
                  <a:lnTo>
                    <a:pt x="2094" y="3846"/>
                  </a:lnTo>
                  <a:lnTo>
                    <a:pt x="2088" y="3846"/>
                  </a:lnTo>
                  <a:lnTo>
                    <a:pt x="2076" y="3834"/>
                  </a:lnTo>
                  <a:lnTo>
                    <a:pt x="2076" y="3828"/>
                  </a:lnTo>
                  <a:lnTo>
                    <a:pt x="2070" y="3828"/>
                  </a:lnTo>
                  <a:lnTo>
                    <a:pt x="2058" y="3822"/>
                  </a:lnTo>
                  <a:lnTo>
                    <a:pt x="2052" y="3810"/>
                  </a:lnTo>
                  <a:lnTo>
                    <a:pt x="2046" y="3810"/>
                  </a:lnTo>
                  <a:lnTo>
                    <a:pt x="2040" y="3810"/>
                  </a:lnTo>
                  <a:lnTo>
                    <a:pt x="2034" y="3804"/>
                  </a:lnTo>
                  <a:lnTo>
                    <a:pt x="2028" y="3804"/>
                  </a:lnTo>
                  <a:lnTo>
                    <a:pt x="2022" y="3804"/>
                  </a:lnTo>
                  <a:lnTo>
                    <a:pt x="2016" y="3804"/>
                  </a:lnTo>
                  <a:lnTo>
                    <a:pt x="2010" y="3804"/>
                  </a:lnTo>
                  <a:lnTo>
                    <a:pt x="2004" y="3810"/>
                  </a:lnTo>
                  <a:lnTo>
                    <a:pt x="1998" y="3816"/>
                  </a:lnTo>
                  <a:lnTo>
                    <a:pt x="1992" y="3822"/>
                  </a:lnTo>
                  <a:lnTo>
                    <a:pt x="1992" y="3828"/>
                  </a:lnTo>
                  <a:lnTo>
                    <a:pt x="1986" y="3834"/>
                  </a:lnTo>
                  <a:lnTo>
                    <a:pt x="1986" y="3846"/>
                  </a:lnTo>
                  <a:lnTo>
                    <a:pt x="1986" y="3852"/>
                  </a:lnTo>
                  <a:lnTo>
                    <a:pt x="1986" y="3858"/>
                  </a:lnTo>
                  <a:lnTo>
                    <a:pt x="1992" y="3858"/>
                  </a:lnTo>
                  <a:lnTo>
                    <a:pt x="1998" y="3864"/>
                  </a:lnTo>
                  <a:lnTo>
                    <a:pt x="2004" y="3864"/>
                  </a:lnTo>
                  <a:lnTo>
                    <a:pt x="2004" y="3870"/>
                  </a:lnTo>
                  <a:lnTo>
                    <a:pt x="2010" y="3870"/>
                  </a:lnTo>
                  <a:lnTo>
                    <a:pt x="2010" y="3876"/>
                  </a:lnTo>
                  <a:lnTo>
                    <a:pt x="2004" y="3876"/>
                  </a:lnTo>
                  <a:lnTo>
                    <a:pt x="1998" y="3882"/>
                  </a:lnTo>
                  <a:lnTo>
                    <a:pt x="1992" y="3882"/>
                  </a:lnTo>
                  <a:lnTo>
                    <a:pt x="1986" y="3882"/>
                  </a:lnTo>
                  <a:lnTo>
                    <a:pt x="1980" y="3888"/>
                  </a:lnTo>
                  <a:lnTo>
                    <a:pt x="1974" y="3888"/>
                  </a:lnTo>
                  <a:lnTo>
                    <a:pt x="1980" y="3894"/>
                  </a:lnTo>
                  <a:lnTo>
                    <a:pt x="1980" y="3900"/>
                  </a:lnTo>
                  <a:lnTo>
                    <a:pt x="1974" y="3900"/>
                  </a:lnTo>
                  <a:lnTo>
                    <a:pt x="1974" y="3906"/>
                  </a:lnTo>
                  <a:lnTo>
                    <a:pt x="1968" y="3912"/>
                  </a:lnTo>
                  <a:lnTo>
                    <a:pt x="1968" y="3918"/>
                  </a:lnTo>
                  <a:lnTo>
                    <a:pt x="1962" y="3924"/>
                  </a:lnTo>
                  <a:lnTo>
                    <a:pt x="1962" y="3930"/>
                  </a:lnTo>
                  <a:lnTo>
                    <a:pt x="1968" y="3930"/>
                  </a:lnTo>
                  <a:lnTo>
                    <a:pt x="1968" y="3942"/>
                  </a:lnTo>
                  <a:lnTo>
                    <a:pt x="1968" y="3948"/>
                  </a:lnTo>
                  <a:lnTo>
                    <a:pt x="1968" y="3960"/>
                  </a:lnTo>
                  <a:lnTo>
                    <a:pt x="1968" y="3966"/>
                  </a:lnTo>
                  <a:lnTo>
                    <a:pt x="1962" y="3972"/>
                  </a:lnTo>
                  <a:lnTo>
                    <a:pt x="1956" y="3972"/>
                  </a:lnTo>
                  <a:lnTo>
                    <a:pt x="1956" y="3978"/>
                  </a:lnTo>
                  <a:lnTo>
                    <a:pt x="1956" y="3984"/>
                  </a:lnTo>
                  <a:lnTo>
                    <a:pt x="1962" y="3984"/>
                  </a:lnTo>
                  <a:lnTo>
                    <a:pt x="1968" y="3990"/>
                  </a:lnTo>
                  <a:lnTo>
                    <a:pt x="1974" y="3990"/>
                  </a:lnTo>
                  <a:lnTo>
                    <a:pt x="1974" y="3996"/>
                  </a:lnTo>
                  <a:lnTo>
                    <a:pt x="1980" y="3996"/>
                  </a:lnTo>
                  <a:lnTo>
                    <a:pt x="1980" y="4002"/>
                  </a:lnTo>
                  <a:lnTo>
                    <a:pt x="1986" y="4002"/>
                  </a:lnTo>
                  <a:lnTo>
                    <a:pt x="1986" y="4008"/>
                  </a:lnTo>
                  <a:lnTo>
                    <a:pt x="1986" y="4014"/>
                  </a:lnTo>
                  <a:lnTo>
                    <a:pt x="1986" y="4020"/>
                  </a:lnTo>
                  <a:lnTo>
                    <a:pt x="1980" y="4020"/>
                  </a:lnTo>
                  <a:lnTo>
                    <a:pt x="1974" y="4020"/>
                  </a:lnTo>
                  <a:lnTo>
                    <a:pt x="1974" y="4026"/>
                  </a:lnTo>
                  <a:lnTo>
                    <a:pt x="1974" y="4032"/>
                  </a:lnTo>
                  <a:lnTo>
                    <a:pt x="1974" y="4038"/>
                  </a:lnTo>
                  <a:lnTo>
                    <a:pt x="1974" y="4044"/>
                  </a:lnTo>
                  <a:lnTo>
                    <a:pt x="1968" y="4044"/>
                  </a:lnTo>
                  <a:lnTo>
                    <a:pt x="1962" y="4044"/>
                  </a:lnTo>
                  <a:lnTo>
                    <a:pt x="1956" y="4038"/>
                  </a:lnTo>
                  <a:lnTo>
                    <a:pt x="1950" y="4038"/>
                  </a:lnTo>
                  <a:lnTo>
                    <a:pt x="1950" y="4044"/>
                  </a:lnTo>
                  <a:lnTo>
                    <a:pt x="1950" y="4050"/>
                  </a:lnTo>
                  <a:lnTo>
                    <a:pt x="1950" y="4056"/>
                  </a:lnTo>
                  <a:lnTo>
                    <a:pt x="1944" y="4062"/>
                  </a:lnTo>
                  <a:lnTo>
                    <a:pt x="1944" y="4068"/>
                  </a:lnTo>
                  <a:lnTo>
                    <a:pt x="1944" y="4074"/>
                  </a:lnTo>
                  <a:lnTo>
                    <a:pt x="1938" y="4074"/>
                  </a:lnTo>
                  <a:lnTo>
                    <a:pt x="1932" y="4074"/>
                  </a:lnTo>
                  <a:lnTo>
                    <a:pt x="1932" y="4080"/>
                  </a:lnTo>
                  <a:lnTo>
                    <a:pt x="1926" y="4080"/>
                  </a:lnTo>
                  <a:lnTo>
                    <a:pt x="1920" y="4080"/>
                  </a:lnTo>
                  <a:lnTo>
                    <a:pt x="1914" y="4080"/>
                  </a:lnTo>
                  <a:lnTo>
                    <a:pt x="1908" y="4080"/>
                  </a:lnTo>
                  <a:lnTo>
                    <a:pt x="1908" y="4086"/>
                  </a:lnTo>
                  <a:lnTo>
                    <a:pt x="1902" y="4086"/>
                  </a:lnTo>
                  <a:lnTo>
                    <a:pt x="1902" y="4092"/>
                  </a:lnTo>
                  <a:lnTo>
                    <a:pt x="1896" y="4092"/>
                  </a:lnTo>
                  <a:lnTo>
                    <a:pt x="1896" y="4098"/>
                  </a:lnTo>
                  <a:lnTo>
                    <a:pt x="1902" y="4104"/>
                  </a:lnTo>
                  <a:lnTo>
                    <a:pt x="1896" y="4110"/>
                  </a:lnTo>
                  <a:lnTo>
                    <a:pt x="1890" y="4110"/>
                  </a:lnTo>
                  <a:lnTo>
                    <a:pt x="1884" y="4116"/>
                  </a:lnTo>
                  <a:lnTo>
                    <a:pt x="1878" y="4116"/>
                  </a:lnTo>
                  <a:lnTo>
                    <a:pt x="1872" y="4116"/>
                  </a:lnTo>
                  <a:lnTo>
                    <a:pt x="1866" y="4116"/>
                  </a:lnTo>
                  <a:lnTo>
                    <a:pt x="1866" y="4122"/>
                  </a:lnTo>
                  <a:lnTo>
                    <a:pt x="1860" y="4116"/>
                  </a:lnTo>
                  <a:lnTo>
                    <a:pt x="1854" y="4116"/>
                  </a:lnTo>
                  <a:lnTo>
                    <a:pt x="1854" y="4122"/>
                  </a:lnTo>
                  <a:lnTo>
                    <a:pt x="1848" y="4116"/>
                  </a:lnTo>
                  <a:lnTo>
                    <a:pt x="1848" y="4110"/>
                  </a:lnTo>
                  <a:lnTo>
                    <a:pt x="1848" y="4104"/>
                  </a:lnTo>
                  <a:lnTo>
                    <a:pt x="1854" y="4098"/>
                  </a:lnTo>
                  <a:lnTo>
                    <a:pt x="1854" y="4092"/>
                  </a:lnTo>
                  <a:lnTo>
                    <a:pt x="1848" y="4086"/>
                  </a:lnTo>
                  <a:lnTo>
                    <a:pt x="1842" y="4080"/>
                  </a:lnTo>
                  <a:lnTo>
                    <a:pt x="1842" y="4074"/>
                  </a:lnTo>
                  <a:lnTo>
                    <a:pt x="1842" y="4068"/>
                  </a:lnTo>
                  <a:lnTo>
                    <a:pt x="1836" y="4062"/>
                  </a:lnTo>
                  <a:lnTo>
                    <a:pt x="1842" y="4062"/>
                  </a:lnTo>
                  <a:lnTo>
                    <a:pt x="1842" y="4056"/>
                  </a:lnTo>
                  <a:lnTo>
                    <a:pt x="1842" y="4050"/>
                  </a:lnTo>
                  <a:lnTo>
                    <a:pt x="1842" y="4044"/>
                  </a:lnTo>
                  <a:lnTo>
                    <a:pt x="1842" y="4038"/>
                  </a:lnTo>
                  <a:lnTo>
                    <a:pt x="1848" y="4038"/>
                  </a:lnTo>
                  <a:lnTo>
                    <a:pt x="1842" y="4038"/>
                  </a:lnTo>
                  <a:lnTo>
                    <a:pt x="1842" y="4032"/>
                  </a:lnTo>
                  <a:lnTo>
                    <a:pt x="1842" y="4026"/>
                  </a:lnTo>
                  <a:lnTo>
                    <a:pt x="1836" y="4026"/>
                  </a:lnTo>
                  <a:lnTo>
                    <a:pt x="1836" y="4020"/>
                  </a:lnTo>
                  <a:lnTo>
                    <a:pt x="1842" y="4020"/>
                  </a:lnTo>
                  <a:lnTo>
                    <a:pt x="1842" y="4026"/>
                  </a:lnTo>
                  <a:lnTo>
                    <a:pt x="1842" y="4020"/>
                  </a:lnTo>
                  <a:lnTo>
                    <a:pt x="1836" y="4020"/>
                  </a:lnTo>
                  <a:lnTo>
                    <a:pt x="1836" y="4014"/>
                  </a:lnTo>
                  <a:lnTo>
                    <a:pt x="1830" y="4014"/>
                  </a:lnTo>
                  <a:lnTo>
                    <a:pt x="1830" y="4008"/>
                  </a:lnTo>
                  <a:lnTo>
                    <a:pt x="1824" y="4008"/>
                  </a:lnTo>
                  <a:lnTo>
                    <a:pt x="1824" y="4002"/>
                  </a:lnTo>
                  <a:lnTo>
                    <a:pt x="1818" y="3996"/>
                  </a:lnTo>
                  <a:lnTo>
                    <a:pt x="1812" y="3996"/>
                  </a:lnTo>
                  <a:lnTo>
                    <a:pt x="1806" y="3996"/>
                  </a:lnTo>
                  <a:lnTo>
                    <a:pt x="1806" y="3990"/>
                  </a:lnTo>
                  <a:lnTo>
                    <a:pt x="1806" y="3984"/>
                  </a:lnTo>
                  <a:lnTo>
                    <a:pt x="1800" y="3984"/>
                  </a:lnTo>
                  <a:lnTo>
                    <a:pt x="1800" y="3978"/>
                  </a:lnTo>
                  <a:lnTo>
                    <a:pt x="1806" y="3978"/>
                  </a:lnTo>
                  <a:lnTo>
                    <a:pt x="1806" y="3972"/>
                  </a:lnTo>
                  <a:lnTo>
                    <a:pt x="1800" y="3972"/>
                  </a:lnTo>
                  <a:lnTo>
                    <a:pt x="1806" y="3972"/>
                  </a:lnTo>
                  <a:lnTo>
                    <a:pt x="1800" y="3966"/>
                  </a:lnTo>
                  <a:lnTo>
                    <a:pt x="1800" y="3960"/>
                  </a:lnTo>
                  <a:lnTo>
                    <a:pt x="1806" y="3960"/>
                  </a:lnTo>
                  <a:lnTo>
                    <a:pt x="1806" y="3954"/>
                  </a:lnTo>
                  <a:lnTo>
                    <a:pt x="1800" y="3954"/>
                  </a:lnTo>
                  <a:lnTo>
                    <a:pt x="1800" y="3948"/>
                  </a:lnTo>
                  <a:lnTo>
                    <a:pt x="1794" y="3948"/>
                  </a:lnTo>
                  <a:lnTo>
                    <a:pt x="1794" y="3942"/>
                  </a:lnTo>
                  <a:lnTo>
                    <a:pt x="1788" y="3942"/>
                  </a:lnTo>
                  <a:lnTo>
                    <a:pt x="1782" y="3942"/>
                  </a:lnTo>
                  <a:lnTo>
                    <a:pt x="1776" y="3936"/>
                  </a:lnTo>
                  <a:lnTo>
                    <a:pt x="1776" y="3930"/>
                  </a:lnTo>
                  <a:lnTo>
                    <a:pt x="1770" y="3930"/>
                  </a:lnTo>
                  <a:lnTo>
                    <a:pt x="1770" y="3924"/>
                  </a:lnTo>
                  <a:lnTo>
                    <a:pt x="1770" y="3918"/>
                  </a:lnTo>
                  <a:lnTo>
                    <a:pt x="1770" y="3912"/>
                  </a:lnTo>
                  <a:lnTo>
                    <a:pt x="1770" y="3918"/>
                  </a:lnTo>
                  <a:lnTo>
                    <a:pt x="1764" y="3912"/>
                  </a:lnTo>
                  <a:lnTo>
                    <a:pt x="1770" y="3912"/>
                  </a:lnTo>
                  <a:lnTo>
                    <a:pt x="1764" y="3912"/>
                  </a:lnTo>
                  <a:lnTo>
                    <a:pt x="1764" y="3906"/>
                  </a:lnTo>
                  <a:lnTo>
                    <a:pt x="1758" y="3906"/>
                  </a:lnTo>
                  <a:lnTo>
                    <a:pt x="1758" y="3912"/>
                  </a:lnTo>
                  <a:lnTo>
                    <a:pt x="1764" y="3912"/>
                  </a:lnTo>
                  <a:lnTo>
                    <a:pt x="1764" y="3918"/>
                  </a:lnTo>
                  <a:lnTo>
                    <a:pt x="1764" y="3924"/>
                  </a:lnTo>
                  <a:lnTo>
                    <a:pt x="1758" y="3924"/>
                  </a:lnTo>
                  <a:lnTo>
                    <a:pt x="1758" y="3930"/>
                  </a:lnTo>
                  <a:lnTo>
                    <a:pt x="1758" y="3936"/>
                  </a:lnTo>
                  <a:lnTo>
                    <a:pt x="1758" y="3942"/>
                  </a:lnTo>
                  <a:lnTo>
                    <a:pt x="1758" y="3948"/>
                  </a:lnTo>
                  <a:lnTo>
                    <a:pt x="1758" y="3942"/>
                  </a:lnTo>
                  <a:lnTo>
                    <a:pt x="1758" y="3936"/>
                  </a:lnTo>
                  <a:lnTo>
                    <a:pt x="1758" y="3930"/>
                  </a:lnTo>
                  <a:lnTo>
                    <a:pt x="1758" y="3924"/>
                  </a:lnTo>
                  <a:lnTo>
                    <a:pt x="1758" y="3918"/>
                  </a:lnTo>
                  <a:lnTo>
                    <a:pt x="1752" y="3906"/>
                  </a:lnTo>
                  <a:lnTo>
                    <a:pt x="1752" y="3900"/>
                  </a:lnTo>
                  <a:lnTo>
                    <a:pt x="1752" y="3894"/>
                  </a:lnTo>
                  <a:lnTo>
                    <a:pt x="1752" y="3882"/>
                  </a:lnTo>
                  <a:lnTo>
                    <a:pt x="1752" y="3876"/>
                  </a:lnTo>
                  <a:lnTo>
                    <a:pt x="1752" y="3870"/>
                  </a:lnTo>
                  <a:lnTo>
                    <a:pt x="1752" y="3864"/>
                  </a:lnTo>
                  <a:lnTo>
                    <a:pt x="1752" y="3870"/>
                  </a:lnTo>
                  <a:lnTo>
                    <a:pt x="1746" y="3870"/>
                  </a:lnTo>
                  <a:lnTo>
                    <a:pt x="1746" y="3864"/>
                  </a:lnTo>
                  <a:lnTo>
                    <a:pt x="1746" y="3858"/>
                  </a:lnTo>
                  <a:lnTo>
                    <a:pt x="1752" y="3852"/>
                  </a:lnTo>
                  <a:lnTo>
                    <a:pt x="1752" y="3846"/>
                  </a:lnTo>
                  <a:lnTo>
                    <a:pt x="1752" y="3840"/>
                  </a:lnTo>
                  <a:lnTo>
                    <a:pt x="1746" y="3834"/>
                  </a:lnTo>
                  <a:lnTo>
                    <a:pt x="1740" y="3834"/>
                  </a:lnTo>
                  <a:lnTo>
                    <a:pt x="1740" y="3840"/>
                  </a:lnTo>
                  <a:lnTo>
                    <a:pt x="1740" y="3834"/>
                  </a:lnTo>
                  <a:lnTo>
                    <a:pt x="1734" y="3828"/>
                  </a:lnTo>
                  <a:lnTo>
                    <a:pt x="1740" y="3828"/>
                  </a:lnTo>
                  <a:lnTo>
                    <a:pt x="1734" y="3828"/>
                  </a:lnTo>
                  <a:lnTo>
                    <a:pt x="1734" y="3822"/>
                  </a:lnTo>
                  <a:lnTo>
                    <a:pt x="1728" y="3822"/>
                  </a:lnTo>
                  <a:lnTo>
                    <a:pt x="1728" y="3816"/>
                  </a:lnTo>
                  <a:lnTo>
                    <a:pt x="1722" y="3816"/>
                  </a:lnTo>
                  <a:lnTo>
                    <a:pt x="1722" y="3810"/>
                  </a:lnTo>
                  <a:lnTo>
                    <a:pt x="1716" y="3810"/>
                  </a:lnTo>
                  <a:lnTo>
                    <a:pt x="1716" y="3804"/>
                  </a:lnTo>
                  <a:lnTo>
                    <a:pt x="1710" y="3804"/>
                  </a:lnTo>
                  <a:lnTo>
                    <a:pt x="1710" y="3810"/>
                  </a:lnTo>
                  <a:lnTo>
                    <a:pt x="1710" y="3804"/>
                  </a:lnTo>
                  <a:lnTo>
                    <a:pt x="1710" y="3810"/>
                  </a:lnTo>
                  <a:lnTo>
                    <a:pt x="1704" y="3804"/>
                  </a:lnTo>
                  <a:lnTo>
                    <a:pt x="1710" y="3798"/>
                  </a:lnTo>
                  <a:lnTo>
                    <a:pt x="1704" y="3798"/>
                  </a:lnTo>
                  <a:lnTo>
                    <a:pt x="1698" y="3786"/>
                  </a:lnTo>
                  <a:lnTo>
                    <a:pt x="1692" y="3780"/>
                  </a:lnTo>
                  <a:lnTo>
                    <a:pt x="1686" y="3780"/>
                  </a:lnTo>
                  <a:lnTo>
                    <a:pt x="1680" y="3774"/>
                  </a:lnTo>
                  <a:lnTo>
                    <a:pt x="1674" y="3774"/>
                  </a:lnTo>
                  <a:lnTo>
                    <a:pt x="1674" y="3768"/>
                  </a:lnTo>
                  <a:lnTo>
                    <a:pt x="1668" y="3768"/>
                  </a:lnTo>
                  <a:lnTo>
                    <a:pt x="1662" y="3768"/>
                  </a:lnTo>
                  <a:lnTo>
                    <a:pt x="1662" y="3762"/>
                  </a:lnTo>
                  <a:lnTo>
                    <a:pt x="1656" y="3762"/>
                  </a:lnTo>
                  <a:lnTo>
                    <a:pt x="1656" y="3756"/>
                  </a:lnTo>
                  <a:lnTo>
                    <a:pt x="1650" y="3756"/>
                  </a:lnTo>
                  <a:lnTo>
                    <a:pt x="1650" y="3750"/>
                  </a:lnTo>
                  <a:lnTo>
                    <a:pt x="1644" y="3744"/>
                  </a:lnTo>
                  <a:lnTo>
                    <a:pt x="1650" y="3744"/>
                  </a:lnTo>
                  <a:lnTo>
                    <a:pt x="1644" y="3744"/>
                  </a:lnTo>
                  <a:lnTo>
                    <a:pt x="1638" y="3744"/>
                  </a:lnTo>
                  <a:lnTo>
                    <a:pt x="1632" y="3744"/>
                  </a:lnTo>
                  <a:lnTo>
                    <a:pt x="1626" y="3738"/>
                  </a:lnTo>
                  <a:lnTo>
                    <a:pt x="1626" y="3732"/>
                  </a:lnTo>
                  <a:lnTo>
                    <a:pt x="1620" y="3732"/>
                  </a:lnTo>
                  <a:lnTo>
                    <a:pt x="1620" y="3726"/>
                  </a:lnTo>
                  <a:lnTo>
                    <a:pt x="1614" y="3726"/>
                  </a:lnTo>
                  <a:lnTo>
                    <a:pt x="1602" y="3714"/>
                  </a:lnTo>
                  <a:lnTo>
                    <a:pt x="1602" y="3708"/>
                  </a:lnTo>
                  <a:lnTo>
                    <a:pt x="1596" y="3708"/>
                  </a:lnTo>
                  <a:lnTo>
                    <a:pt x="1596" y="3702"/>
                  </a:lnTo>
                  <a:lnTo>
                    <a:pt x="1590" y="3702"/>
                  </a:lnTo>
                  <a:lnTo>
                    <a:pt x="1596" y="3702"/>
                  </a:lnTo>
                  <a:lnTo>
                    <a:pt x="1596" y="3696"/>
                  </a:lnTo>
                  <a:lnTo>
                    <a:pt x="1590" y="3696"/>
                  </a:lnTo>
                  <a:lnTo>
                    <a:pt x="1584" y="3696"/>
                  </a:lnTo>
                  <a:lnTo>
                    <a:pt x="1584" y="3690"/>
                  </a:lnTo>
                  <a:lnTo>
                    <a:pt x="1590" y="3690"/>
                  </a:lnTo>
                  <a:lnTo>
                    <a:pt x="1590" y="3684"/>
                  </a:lnTo>
                  <a:lnTo>
                    <a:pt x="1590" y="3678"/>
                  </a:lnTo>
                  <a:lnTo>
                    <a:pt x="1584" y="3678"/>
                  </a:lnTo>
                  <a:lnTo>
                    <a:pt x="1578" y="3678"/>
                  </a:lnTo>
                  <a:lnTo>
                    <a:pt x="1578" y="3672"/>
                  </a:lnTo>
                  <a:lnTo>
                    <a:pt x="1572" y="3672"/>
                  </a:lnTo>
                  <a:lnTo>
                    <a:pt x="1572" y="3666"/>
                  </a:lnTo>
                  <a:lnTo>
                    <a:pt x="1572" y="3660"/>
                  </a:lnTo>
                  <a:lnTo>
                    <a:pt x="1572" y="3654"/>
                  </a:lnTo>
                  <a:lnTo>
                    <a:pt x="1566" y="3654"/>
                  </a:lnTo>
                  <a:lnTo>
                    <a:pt x="1566" y="3648"/>
                  </a:lnTo>
                  <a:lnTo>
                    <a:pt x="1572" y="3648"/>
                  </a:lnTo>
                  <a:lnTo>
                    <a:pt x="1566" y="3648"/>
                  </a:lnTo>
                  <a:lnTo>
                    <a:pt x="1566" y="3642"/>
                  </a:lnTo>
                  <a:lnTo>
                    <a:pt x="1560" y="3642"/>
                  </a:lnTo>
                  <a:lnTo>
                    <a:pt x="1566" y="3636"/>
                  </a:lnTo>
                  <a:lnTo>
                    <a:pt x="1560" y="3636"/>
                  </a:lnTo>
                  <a:lnTo>
                    <a:pt x="1560" y="3630"/>
                  </a:lnTo>
                  <a:lnTo>
                    <a:pt x="1560" y="3636"/>
                  </a:lnTo>
                  <a:lnTo>
                    <a:pt x="1554" y="3636"/>
                  </a:lnTo>
                  <a:lnTo>
                    <a:pt x="1554" y="3630"/>
                  </a:lnTo>
                  <a:lnTo>
                    <a:pt x="1560" y="3624"/>
                  </a:lnTo>
                  <a:lnTo>
                    <a:pt x="1554" y="3624"/>
                  </a:lnTo>
                  <a:lnTo>
                    <a:pt x="1560" y="3624"/>
                  </a:lnTo>
                  <a:lnTo>
                    <a:pt x="1560" y="3618"/>
                  </a:lnTo>
                  <a:lnTo>
                    <a:pt x="1554" y="3624"/>
                  </a:lnTo>
                  <a:lnTo>
                    <a:pt x="1554" y="3618"/>
                  </a:lnTo>
                  <a:lnTo>
                    <a:pt x="1548" y="3618"/>
                  </a:lnTo>
                  <a:lnTo>
                    <a:pt x="1548" y="3612"/>
                  </a:lnTo>
                  <a:lnTo>
                    <a:pt x="1554" y="3612"/>
                  </a:lnTo>
                  <a:lnTo>
                    <a:pt x="1548" y="3612"/>
                  </a:lnTo>
                  <a:lnTo>
                    <a:pt x="1548" y="3606"/>
                  </a:lnTo>
                  <a:lnTo>
                    <a:pt x="1542" y="3600"/>
                  </a:lnTo>
                  <a:lnTo>
                    <a:pt x="1542" y="3594"/>
                  </a:lnTo>
                  <a:lnTo>
                    <a:pt x="1542" y="3588"/>
                  </a:lnTo>
                  <a:lnTo>
                    <a:pt x="1548" y="3588"/>
                  </a:lnTo>
                  <a:lnTo>
                    <a:pt x="1548" y="3582"/>
                  </a:lnTo>
                  <a:lnTo>
                    <a:pt x="1542" y="3582"/>
                  </a:lnTo>
                  <a:lnTo>
                    <a:pt x="1542" y="3576"/>
                  </a:lnTo>
                  <a:lnTo>
                    <a:pt x="1542" y="3570"/>
                  </a:lnTo>
                  <a:lnTo>
                    <a:pt x="1536" y="3570"/>
                  </a:lnTo>
                  <a:lnTo>
                    <a:pt x="1542" y="3570"/>
                  </a:lnTo>
                  <a:lnTo>
                    <a:pt x="1542" y="3576"/>
                  </a:lnTo>
                  <a:lnTo>
                    <a:pt x="1536" y="3570"/>
                  </a:lnTo>
                  <a:lnTo>
                    <a:pt x="1542" y="3564"/>
                  </a:lnTo>
                  <a:lnTo>
                    <a:pt x="1536" y="3564"/>
                  </a:lnTo>
                  <a:lnTo>
                    <a:pt x="1536" y="3558"/>
                  </a:lnTo>
                  <a:lnTo>
                    <a:pt x="1530" y="3558"/>
                  </a:lnTo>
                  <a:lnTo>
                    <a:pt x="1530" y="3552"/>
                  </a:lnTo>
                  <a:lnTo>
                    <a:pt x="1524" y="3552"/>
                  </a:lnTo>
                  <a:lnTo>
                    <a:pt x="1524" y="3546"/>
                  </a:lnTo>
                  <a:lnTo>
                    <a:pt x="1524" y="3540"/>
                  </a:lnTo>
                  <a:lnTo>
                    <a:pt x="1524" y="3546"/>
                  </a:lnTo>
                  <a:lnTo>
                    <a:pt x="1518" y="3546"/>
                  </a:lnTo>
                  <a:lnTo>
                    <a:pt x="1518" y="3540"/>
                  </a:lnTo>
                  <a:lnTo>
                    <a:pt x="1518" y="3546"/>
                  </a:lnTo>
                  <a:lnTo>
                    <a:pt x="1512" y="3546"/>
                  </a:lnTo>
                  <a:lnTo>
                    <a:pt x="1512" y="3540"/>
                  </a:lnTo>
                  <a:lnTo>
                    <a:pt x="1512" y="3546"/>
                  </a:lnTo>
                  <a:lnTo>
                    <a:pt x="1512" y="3540"/>
                  </a:lnTo>
                  <a:lnTo>
                    <a:pt x="1506" y="3546"/>
                  </a:lnTo>
                  <a:lnTo>
                    <a:pt x="1506" y="3540"/>
                  </a:lnTo>
                  <a:lnTo>
                    <a:pt x="1500" y="3540"/>
                  </a:lnTo>
                  <a:lnTo>
                    <a:pt x="1500" y="3534"/>
                  </a:lnTo>
                  <a:lnTo>
                    <a:pt x="1500" y="3528"/>
                  </a:lnTo>
                  <a:lnTo>
                    <a:pt x="1494" y="3528"/>
                  </a:lnTo>
                  <a:lnTo>
                    <a:pt x="1494" y="3522"/>
                  </a:lnTo>
                  <a:lnTo>
                    <a:pt x="1494" y="3516"/>
                  </a:lnTo>
                  <a:lnTo>
                    <a:pt x="1488" y="3516"/>
                  </a:lnTo>
                  <a:lnTo>
                    <a:pt x="1488" y="3510"/>
                  </a:lnTo>
                  <a:lnTo>
                    <a:pt x="1488" y="3504"/>
                  </a:lnTo>
                  <a:lnTo>
                    <a:pt x="1494" y="3498"/>
                  </a:lnTo>
                  <a:lnTo>
                    <a:pt x="1488" y="3498"/>
                  </a:lnTo>
                  <a:lnTo>
                    <a:pt x="1494" y="3498"/>
                  </a:lnTo>
                  <a:lnTo>
                    <a:pt x="1494" y="3492"/>
                  </a:lnTo>
                  <a:lnTo>
                    <a:pt x="1494" y="3486"/>
                  </a:lnTo>
                  <a:lnTo>
                    <a:pt x="1500" y="3480"/>
                  </a:lnTo>
                  <a:lnTo>
                    <a:pt x="1500" y="3474"/>
                  </a:lnTo>
                  <a:lnTo>
                    <a:pt x="1494" y="3474"/>
                  </a:lnTo>
                  <a:lnTo>
                    <a:pt x="1488" y="3468"/>
                  </a:lnTo>
                  <a:lnTo>
                    <a:pt x="1482" y="3468"/>
                  </a:lnTo>
                  <a:lnTo>
                    <a:pt x="1476" y="3462"/>
                  </a:lnTo>
                  <a:lnTo>
                    <a:pt x="1476" y="3456"/>
                  </a:lnTo>
                  <a:lnTo>
                    <a:pt x="1476" y="3450"/>
                  </a:lnTo>
                  <a:lnTo>
                    <a:pt x="1470" y="3444"/>
                  </a:lnTo>
                  <a:lnTo>
                    <a:pt x="1476" y="3444"/>
                  </a:lnTo>
                  <a:lnTo>
                    <a:pt x="1476" y="3438"/>
                  </a:lnTo>
                  <a:lnTo>
                    <a:pt x="1476" y="3432"/>
                  </a:lnTo>
                  <a:lnTo>
                    <a:pt x="1482" y="3432"/>
                  </a:lnTo>
                  <a:lnTo>
                    <a:pt x="1482" y="3426"/>
                  </a:lnTo>
                  <a:lnTo>
                    <a:pt x="1482" y="3420"/>
                  </a:lnTo>
                  <a:lnTo>
                    <a:pt x="1482" y="3414"/>
                  </a:lnTo>
                  <a:lnTo>
                    <a:pt x="1476" y="3408"/>
                  </a:lnTo>
                  <a:lnTo>
                    <a:pt x="1470" y="3408"/>
                  </a:lnTo>
                  <a:lnTo>
                    <a:pt x="1464" y="3408"/>
                  </a:lnTo>
                  <a:lnTo>
                    <a:pt x="1464" y="3402"/>
                  </a:lnTo>
                  <a:lnTo>
                    <a:pt x="1458" y="3402"/>
                  </a:lnTo>
                  <a:lnTo>
                    <a:pt x="1458" y="3396"/>
                  </a:lnTo>
                  <a:lnTo>
                    <a:pt x="1458" y="3390"/>
                  </a:lnTo>
                  <a:lnTo>
                    <a:pt x="1458" y="3384"/>
                  </a:lnTo>
                  <a:lnTo>
                    <a:pt x="1452" y="3384"/>
                  </a:lnTo>
                  <a:lnTo>
                    <a:pt x="1458" y="3378"/>
                  </a:lnTo>
                  <a:lnTo>
                    <a:pt x="1452" y="3378"/>
                  </a:lnTo>
                  <a:lnTo>
                    <a:pt x="1458" y="3378"/>
                  </a:lnTo>
                  <a:lnTo>
                    <a:pt x="1458" y="3372"/>
                  </a:lnTo>
                  <a:lnTo>
                    <a:pt x="1452" y="3360"/>
                  </a:lnTo>
                  <a:lnTo>
                    <a:pt x="1446" y="3360"/>
                  </a:lnTo>
                  <a:lnTo>
                    <a:pt x="1446" y="3354"/>
                  </a:lnTo>
                  <a:lnTo>
                    <a:pt x="1446" y="3348"/>
                  </a:lnTo>
                  <a:lnTo>
                    <a:pt x="1440" y="3348"/>
                  </a:lnTo>
                  <a:lnTo>
                    <a:pt x="1434" y="3342"/>
                  </a:lnTo>
                  <a:lnTo>
                    <a:pt x="1434" y="3336"/>
                  </a:lnTo>
                  <a:lnTo>
                    <a:pt x="1434" y="3330"/>
                  </a:lnTo>
                  <a:lnTo>
                    <a:pt x="1434" y="3324"/>
                  </a:lnTo>
                  <a:lnTo>
                    <a:pt x="1434" y="3318"/>
                  </a:lnTo>
                  <a:lnTo>
                    <a:pt x="1440" y="3318"/>
                  </a:lnTo>
                  <a:lnTo>
                    <a:pt x="1440" y="3312"/>
                  </a:lnTo>
                  <a:lnTo>
                    <a:pt x="1440" y="3306"/>
                  </a:lnTo>
                  <a:lnTo>
                    <a:pt x="1434" y="3306"/>
                  </a:lnTo>
                  <a:lnTo>
                    <a:pt x="1434" y="3300"/>
                  </a:lnTo>
                  <a:lnTo>
                    <a:pt x="1428" y="3300"/>
                  </a:lnTo>
                  <a:lnTo>
                    <a:pt x="1428" y="3294"/>
                  </a:lnTo>
                  <a:lnTo>
                    <a:pt x="1422" y="3294"/>
                  </a:lnTo>
                  <a:lnTo>
                    <a:pt x="1416" y="3294"/>
                  </a:lnTo>
                  <a:lnTo>
                    <a:pt x="1410" y="3288"/>
                  </a:lnTo>
                  <a:lnTo>
                    <a:pt x="1404" y="3288"/>
                  </a:lnTo>
                  <a:lnTo>
                    <a:pt x="1398" y="3288"/>
                  </a:lnTo>
                  <a:lnTo>
                    <a:pt x="1398" y="3282"/>
                  </a:lnTo>
                  <a:lnTo>
                    <a:pt x="1398" y="3276"/>
                  </a:lnTo>
                  <a:lnTo>
                    <a:pt x="1392" y="3276"/>
                  </a:lnTo>
                  <a:lnTo>
                    <a:pt x="1398" y="3276"/>
                  </a:lnTo>
                  <a:lnTo>
                    <a:pt x="1398" y="3282"/>
                  </a:lnTo>
                  <a:lnTo>
                    <a:pt x="1398" y="3276"/>
                  </a:lnTo>
                  <a:lnTo>
                    <a:pt x="1404" y="3270"/>
                  </a:lnTo>
                  <a:lnTo>
                    <a:pt x="1398" y="3270"/>
                  </a:lnTo>
                  <a:lnTo>
                    <a:pt x="1404" y="3264"/>
                  </a:lnTo>
                  <a:lnTo>
                    <a:pt x="1404" y="3258"/>
                  </a:lnTo>
                  <a:lnTo>
                    <a:pt x="1404" y="3252"/>
                  </a:lnTo>
                  <a:lnTo>
                    <a:pt x="1398" y="3252"/>
                  </a:lnTo>
                  <a:lnTo>
                    <a:pt x="1398" y="3246"/>
                  </a:lnTo>
                  <a:lnTo>
                    <a:pt x="1398" y="3240"/>
                  </a:lnTo>
                  <a:lnTo>
                    <a:pt x="1392" y="3240"/>
                  </a:lnTo>
                  <a:lnTo>
                    <a:pt x="1392" y="3234"/>
                  </a:lnTo>
                  <a:lnTo>
                    <a:pt x="1386" y="3228"/>
                  </a:lnTo>
                  <a:lnTo>
                    <a:pt x="1380" y="3228"/>
                  </a:lnTo>
                  <a:lnTo>
                    <a:pt x="1374" y="3234"/>
                  </a:lnTo>
                  <a:lnTo>
                    <a:pt x="1368" y="3234"/>
                  </a:lnTo>
                  <a:lnTo>
                    <a:pt x="1368" y="3228"/>
                  </a:lnTo>
                  <a:lnTo>
                    <a:pt x="1362" y="3228"/>
                  </a:lnTo>
                  <a:lnTo>
                    <a:pt x="1362" y="3234"/>
                  </a:lnTo>
                  <a:lnTo>
                    <a:pt x="1368" y="3240"/>
                  </a:lnTo>
                  <a:lnTo>
                    <a:pt x="1374" y="3240"/>
                  </a:lnTo>
                  <a:lnTo>
                    <a:pt x="1368" y="3240"/>
                  </a:lnTo>
                  <a:lnTo>
                    <a:pt x="1362" y="3240"/>
                  </a:lnTo>
                  <a:lnTo>
                    <a:pt x="1362" y="3234"/>
                  </a:lnTo>
                  <a:lnTo>
                    <a:pt x="1362" y="3228"/>
                  </a:lnTo>
                  <a:lnTo>
                    <a:pt x="1356" y="3228"/>
                  </a:lnTo>
                  <a:lnTo>
                    <a:pt x="1356" y="3222"/>
                  </a:lnTo>
                  <a:lnTo>
                    <a:pt x="1350" y="3222"/>
                  </a:lnTo>
                  <a:lnTo>
                    <a:pt x="1350" y="3216"/>
                  </a:lnTo>
                  <a:lnTo>
                    <a:pt x="1350" y="3210"/>
                  </a:lnTo>
                  <a:lnTo>
                    <a:pt x="1350" y="3204"/>
                  </a:lnTo>
                  <a:lnTo>
                    <a:pt x="1344" y="3204"/>
                  </a:lnTo>
                  <a:lnTo>
                    <a:pt x="1338" y="3198"/>
                  </a:lnTo>
                  <a:lnTo>
                    <a:pt x="1338" y="3192"/>
                  </a:lnTo>
                  <a:lnTo>
                    <a:pt x="1344" y="3192"/>
                  </a:lnTo>
                  <a:lnTo>
                    <a:pt x="1338" y="3186"/>
                  </a:lnTo>
                  <a:lnTo>
                    <a:pt x="1338" y="3180"/>
                  </a:lnTo>
                  <a:lnTo>
                    <a:pt x="1332" y="3180"/>
                  </a:lnTo>
                  <a:lnTo>
                    <a:pt x="1326" y="3174"/>
                  </a:lnTo>
                  <a:lnTo>
                    <a:pt x="1320" y="3174"/>
                  </a:lnTo>
                  <a:lnTo>
                    <a:pt x="1314" y="3168"/>
                  </a:lnTo>
                  <a:lnTo>
                    <a:pt x="1314" y="3162"/>
                  </a:lnTo>
                  <a:lnTo>
                    <a:pt x="1308" y="3162"/>
                  </a:lnTo>
                  <a:lnTo>
                    <a:pt x="1302" y="3156"/>
                  </a:lnTo>
                  <a:lnTo>
                    <a:pt x="1296" y="3156"/>
                  </a:lnTo>
                  <a:lnTo>
                    <a:pt x="1290" y="3156"/>
                  </a:lnTo>
                  <a:lnTo>
                    <a:pt x="1290" y="3150"/>
                  </a:lnTo>
                  <a:lnTo>
                    <a:pt x="1284" y="3150"/>
                  </a:lnTo>
                  <a:lnTo>
                    <a:pt x="1278" y="3150"/>
                  </a:lnTo>
                  <a:lnTo>
                    <a:pt x="1278" y="3144"/>
                  </a:lnTo>
                  <a:lnTo>
                    <a:pt x="1272" y="3144"/>
                  </a:lnTo>
                  <a:lnTo>
                    <a:pt x="1272" y="3138"/>
                  </a:lnTo>
                  <a:lnTo>
                    <a:pt x="1266" y="3138"/>
                  </a:lnTo>
                  <a:lnTo>
                    <a:pt x="1266" y="3132"/>
                  </a:lnTo>
                  <a:lnTo>
                    <a:pt x="1266" y="3126"/>
                  </a:lnTo>
                  <a:lnTo>
                    <a:pt x="1260" y="3126"/>
                  </a:lnTo>
                  <a:lnTo>
                    <a:pt x="1254" y="3126"/>
                  </a:lnTo>
                  <a:lnTo>
                    <a:pt x="1248" y="3126"/>
                  </a:lnTo>
                  <a:lnTo>
                    <a:pt x="1248" y="3120"/>
                  </a:lnTo>
                  <a:lnTo>
                    <a:pt x="1242" y="3120"/>
                  </a:lnTo>
                  <a:lnTo>
                    <a:pt x="1242" y="3114"/>
                  </a:lnTo>
                  <a:lnTo>
                    <a:pt x="1242" y="3120"/>
                  </a:lnTo>
                  <a:lnTo>
                    <a:pt x="1242" y="3114"/>
                  </a:lnTo>
                  <a:lnTo>
                    <a:pt x="1236" y="3114"/>
                  </a:lnTo>
                  <a:lnTo>
                    <a:pt x="1242" y="3114"/>
                  </a:lnTo>
                  <a:lnTo>
                    <a:pt x="1236" y="3108"/>
                  </a:lnTo>
                  <a:lnTo>
                    <a:pt x="1236" y="3102"/>
                  </a:lnTo>
                  <a:lnTo>
                    <a:pt x="1230" y="3102"/>
                  </a:lnTo>
                  <a:lnTo>
                    <a:pt x="1224" y="3102"/>
                  </a:lnTo>
                  <a:lnTo>
                    <a:pt x="1218" y="3102"/>
                  </a:lnTo>
                  <a:lnTo>
                    <a:pt x="1212" y="3102"/>
                  </a:lnTo>
                  <a:lnTo>
                    <a:pt x="1212" y="3108"/>
                  </a:lnTo>
                  <a:lnTo>
                    <a:pt x="1206" y="3108"/>
                  </a:lnTo>
                  <a:lnTo>
                    <a:pt x="1200" y="3102"/>
                  </a:lnTo>
                  <a:lnTo>
                    <a:pt x="1194" y="3102"/>
                  </a:lnTo>
                  <a:lnTo>
                    <a:pt x="1194" y="3096"/>
                  </a:lnTo>
                  <a:lnTo>
                    <a:pt x="1188" y="3096"/>
                  </a:lnTo>
                  <a:lnTo>
                    <a:pt x="1188" y="3102"/>
                  </a:lnTo>
                  <a:lnTo>
                    <a:pt x="1188" y="3096"/>
                  </a:lnTo>
                  <a:lnTo>
                    <a:pt x="1182" y="3096"/>
                  </a:lnTo>
                  <a:lnTo>
                    <a:pt x="1188" y="3096"/>
                  </a:lnTo>
                  <a:lnTo>
                    <a:pt x="1182" y="3102"/>
                  </a:lnTo>
                  <a:lnTo>
                    <a:pt x="1188" y="3102"/>
                  </a:lnTo>
                  <a:lnTo>
                    <a:pt x="1194" y="3102"/>
                  </a:lnTo>
                  <a:lnTo>
                    <a:pt x="1194" y="3108"/>
                  </a:lnTo>
                  <a:lnTo>
                    <a:pt x="1188" y="3108"/>
                  </a:lnTo>
                  <a:lnTo>
                    <a:pt x="1182" y="3102"/>
                  </a:lnTo>
                  <a:lnTo>
                    <a:pt x="1176" y="3096"/>
                  </a:lnTo>
                  <a:lnTo>
                    <a:pt x="1170" y="3096"/>
                  </a:lnTo>
                  <a:lnTo>
                    <a:pt x="1158" y="3084"/>
                  </a:lnTo>
                  <a:lnTo>
                    <a:pt x="1152" y="3078"/>
                  </a:lnTo>
                  <a:lnTo>
                    <a:pt x="1146" y="3078"/>
                  </a:lnTo>
                  <a:lnTo>
                    <a:pt x="1140" y="3078"/>
                  </a:lnTo>
                  <a:lnTo>
                    <a:pt x="1140" y="3072"/>
                  </a:lnTo>
                  <a:lnTo>
                    <a:pt x="1134" y="3066"/>
                  </a:lnTo>
                  <a:lnTo>
                    <a:pt x="1134" y="3060"/>
                  </a:lnTo>
                  <a:lnTo>
                    <a:pt x="1128" y="3066"/>
                  </a:lnTo>
                  <a:lnTo>
                    <a:pt x="1128" y="3060"/>
                  </a:lnTo>
                  <a:lnTo>
                    <a:pt x="1122" y="3060"/>
                  </a:lnTo>
                  <a:lnTo>
                    <a:pt x="1128" y="3054"/>
                  </a:lnTo>
                  <a:lnTo>
                    <a:pt x="1122" y="3054"/>
                  </a:lnTo>
                  <a:lnTo>
                    <a:pt x="1122" y="3048"/>
                  </a:lnTo>
                  <a:lnTo>
                    <a:pt x="1122" y="3042"/>
                  </a:lnTo>
                  <a:lnTo>
                    <a:pt x="1116" y="3042"/>
                  </a:lnTo>
                  <a:lnTo>
                    <a:pt x="1116" y="3036"/>
                  </a:lnTo>
                  <a:lnTo>
                    <a:pt x="1110" y="3036"/>
                  </a:lnTo>
                  <a:lnTo>
                    <a:pt x="1116" y="3036"/>
                  </a:lnTo>
                  <a:lnTo>
                    <a:pt x="1116" y="3030"/>
                  </a:lnTo>
                  <a:lnTo>
                    <a:pt x="1110" y="3024"/>
                  </a:lnTo>
                  <a:lnTo>
                    <a:pt x="1104" y="3024"/>
                  </a:lnTo>
                  <a:lnTo>
                    <a:pt x="1104" y="3018"/>
                  </a:lnTo>
                  <a:lnTo>
                    <a:pt x="1098" y="3012"/>
                  </a:lnTo>
                  <a:lnTo>
                    <a:pt x="1092" y="3006"/>
                  </a:lnTo>
                  <a:lnTo>
                    <a:pt x="1092" y="3000"/>
                  </a:lnTo>
                  <a:lnTo>
                    <a:pt x="1086" y="2994"/>
                  </a:lnTo>
                  <a:lnTo>
                    <a:pt x="1086" y="2988"/>
                  </a:lnTo>
                  <a:lnTo>
                    <a:pt x="1092" y="2988"/>
                  </a:lnTo>
                  <a:lnTo>
                    <a:pt x="1092" y="2982"/>
                  </a:lnTo>
                  <a:lnTo>
                    <a:pt x="1086" y="2982"/>
                  </a:lnTo>
                  <a:lnTo>
                    <a:pt x="1086" y="2976"/>
                  </a:lnTo>
                  <a:lnTo>
                    <a:pt x="1080" y="2976"/>
                  </a:lnTo>
                  <a:lnTo>
                    <a:pt x="1080" y="2970"/>
                  </a:lnTo>
                  <a:lnTo>
                    <a:pt x="1074" y="2970"/>
                  </a:lnTo>
                  <a:lnTo>
                    <a:pt x="1080" y="2976"/>
                  </a:lnTo>
                  <a:lnTo>
                    <a:pt x="1080" y="2982"/>
                  </a:lnTo>
                  <a:lnTo>
                    <a:pt x="1086" y="2982"/>
                  </a:lnTo>
                  <a:lnTo>
                    <a:pt x="1086" y="2988"/>
                  </a:lnTo>
                  <a:lnTo>
                    <a:pt x="1080" y="2982"/>
                  </a:lnTo>
                  <a:lnTo>
                    <a:pt x="1074" y="2970"/>
                  </a:lnTo>
                  <a:lnTo>
                    <a:pt x="1074" y="2964"/>
                  </a:lnTo>
                  <a:lnTo>
                    <a:pt x="1074" y="2970"/>
                  </a:lnTo>
                  <a:lnTo>
                    <a:pt x="1080" y="2970"/>
                  </a:lnTo>
                  <a:lnTo>
                    <a:pt x="1080" y="2964"/>
                  </a:lnTo>
                  <a:lnTo>
                    <a:pt x="1080" y="2958"/>
                  </a:lnTo>
                  <a:lnTo>
                    <a:pt x="1074" y="2958"/>
                  </a:lnTo>
                  <a:lnTo>
                    <a:pt x="1074" y="2964"/>
                  </a:lnTo>
                  <a:lnTo>
                    <a:pt x="1068" y="2964"/>
                  </a:lnTo>
                  <a:lnTo>
                    <a:pt x="1068" y="2958"/>
                  </a:lnTo>
                  <a:lnTo>
                    <a:pt x="1062" y="2958"/>
                  </a:lnTo>
                  <a:lnTo>
                    <a:pt x="1062" y="2952"/>
                  </a:lnTo>
                  <a:lnTo>
                    <a:pt x="1056" y="2952"/>
                  </a:lnTo>
                  <a:lnTo>
                    <a:pt x="1056" y="2946"/>
                  </a:lnTo>
                  <a:lnTo>
                    <a:pt x="1062" y="2946"/>
                  </a:lnTo>
                  <a:lnTo>
                    <a:pt x="1062" y="2940"/>
                  </a:lnTo>
                  <a:lnTo>
                    <a:pt x="1056" y="2940"/>
                  </a:lnTo>
                  <a:lnTo>
                    <a:pt x="1056" y="2934"/>
                  </a:lnTo>
                  <a:lnTo>
                    <a:pt x="1050" y="2934"/>
                  </a:lnTo>
                  <a:lnTo>
                    <a:pt x="1044" y="2934"/>
                  </a:lnTo>
                  <a:lnTo>
                    <a:pt x="1044" y="2928"/>
                  </a:lnTo>
                  <a:lnTo>
                    <a:pt x="1038" y="2928"/>
                  </a:lnTo>
                  <a:lnTo>
                    <a:pt x="1038" y="2922"/>
                  </a:lnTo>
                  <a:lnTo>
                    <a:pt x="1038" y="2916"/>
                  </a:lnTo>
                  <a:lnTo>
                    <a:pt x="1038" y="2910"/>
                  </a:lnTo>
                  <a:lnTo>
                    <a:pt x="1032" y="2910"/>
                  </a:lnTo>
                  <a:lnTo>
                    <a:pt x="1038" y="2910"/>
                  </a:lnTo>
                  <a:lnTo>
                    <a:pt x="1032" y="2904"/>
                  </a:lnTo>
                  <a:lnTo>
                    <a:pt x="1032" y="2898"/>
                  </a:lnTo>
                  <a:lnTo>
                    <a:pt x="1026" y="2898"/>
                  </a:lnTo>
                  <a:lnTo>
                    <a:pt x="1026" y="2892"/>
                  </a:lnTo>
                  <a:lnTo>
                    <a:pt x="1026" y="2898"/>
                  </a:lnTo>
                  <a:lnTo>
                    <a:pt x="1026" y="2892"/>
                  </a:lnTo>
                  <a:lnTo>
                    <a:pt x="1020" y="2892"/>
                  </a:lnTo>
                  <a:lnTo>
                    <a:pt x="1020" y="2886"/>
                  </a:lnTo>
                  <a:lnTo>
                    <a:pt x="1014" y="2880"/>
                  </a:lnTo>
                  <a:lnTo>
                    <a:pt x="1020" y="2880"/>
                  </a:lnTo>
                  <a:lnTo>
                    <a:pt x="1020" y="2874"/>
                  </a:lnTo>
                  <a:lnTo>
                    <a:pt x="1020" y="2868"/>
                  </a:lnTo>
                  <a:lnTo>
                    <a:pt x="1014" y="2868"/>
                  </a:lnTo>
                  <a:lnTo>
                    <a:pt x="1014" y="2874"/>
                  </a:lnTo>
                  <a:lnTo>
                    <a:pt x="1014" y="2868"/>
                  </a:lnTo>
                  <a:lnTo>
                    <a:pt x="1014" y="2862"/>
                  </a:lnTo>
                  <a:lnTo>
                    <a:pt x="1014" y="2856"/>
                  </a:lnTo>
                  <a:lnTo>
                    <a:pt x="1008" y="2856"/>
                  </a:lnTo>
                  <a:lnTo>
                    <a:pt x="1008" y="2850"/>
                  </a:lnTo>
                  <a:lnTo>
                    <a:pt x="1002" y="2850"/>
                  </a:lnTo>
                  <a:lnTo>
                    <a:pt x="1008" y="2844"/>
                  </a:lnTo>
                  <a:lnTo>
                    <a:pt x="1002" y="2844"/>
                  </a:lnTo>
                  <a:lnTo>
                    <a:pt x="1002" y="2838"/>
                  </a:lnTo>
                  <a:lnTo>
                    <a:pt x="1002" y="2832"/>
                  </a:lnTo>
                  <a:lnTo>
                    <a:pt x="1008" y="2832"/>
                  </a:lnTo>
                  <a:lnTo>
                    <a:pt x="1008" y="2826"/>
                  </a:lnTo>
                  <a:lnTo>
                    <a:pt x="1008" y="2820"/>
                  </a:lnTo>
                  <a:lnTo>
                    <a:pt x="1008" y="2826"/>
                  </a:lnTo>
                  <a:lnTo>
                    <a:pt x="1014" y="2826"/>
                  </a:lnTo>
                  <a:lnTo>
                    <a:pt x="1014" y="2820"/>
                  </a:lnTo>
                  <a:lnTo>
                    <a:pt x="1020" y="2820"/>
                  </a:lnTo>
                  <a:lnTo>
                    <a:pt x="1020" y="2814"/>
                  </a:lnTo>
                  <a:lnTo>
                    <a:pt x="1026" y="2808"/>
                  </a:lnTo>
                  <a:lnTo>
                    <a:pt x="1020" y="2808"/>
                  </a:lnTo>
                  <a:lnTo>
                    <a:pt x="1020" y="2802"/>
                  </a:lnTo>
                  <a:lnTo>
                    <a:pt x="1020" y="2796"/>
                  </a:lnTo>
                  <a:lnTo>
                    <a:pt x="1014" y="2796"/>
                  </a:lnTo>
                  <a:lnTo>
                    <a:pt x="1020" y="2796"/>
                  </a:lnTo>
                  <a:lnTo>
                    <a:pt x="1020" y="2790"/>
                  </a:lnTo>
                  <a:lnTo>
                    <a:pt x="1020" y="2784"/>
                  </a:lnTo>
                  <a:lnTo>
                    <a:pt x="1014" y="2778"/>
                  </a:lnTo>
                  <a:lnTo>
                    <a:pt x="1020" y="2778"/>
                  </a:lnTo>
                  <a:lnTo>
                    <a:pt x="1014" y="2778"/>
                  </a:lnTo>
                  <a:lnTo>
                    <a:pt x="1008" y="2778"/>
                  </a:lnTo>
                  <a:lnTo>
                    <a:pt x="1008" y="2772"/>
                  </a:lnTo>
                  <a:lnTo>
                    <a:pt x="1008" y="2766"/>
                  </a:lnTo>
                  <a:lnTo>
                    <a:pt x="1008" y="2760"/>
                  </a:lnTo>
                  <a:lnTo>
                    <a:pt x="1008" y="2754"/>
                  </a:lnTo>
                  <a:lnTo>
                    <a:pt x="1002" y="2754"/>
                  </a:lnTo>
                  <a:lnTo>
                    <a:pt x="1008" y="2748"/>
                  </a:lnTo>
                  <a:lnTo>
                    <a:pt x="1002" y="2748"/>
                  </a:lnTo>
                  <a:lnTo>
                    <a:pt x="1002" y="2742"/>
                  </a:lnTo>
                  <a:lnTo>
                    <a:pt x="1002" y="2736"/>
                  </a:lnTo>
                  <a:lnTo>
                    <a:pt x="1002" y="2730"/>
                  </a:lnTo>
                  <a:lnTo>
                    <a:pt x="1008" y="2730"/>
                  </a:lnTo>
                  <a:lnTo>
                    <a:pt x="1008" y="2724"/>
                  </a:lnTo>
                  <a:lnTo>
                    <a:pt x="1014" y="2724"/>
                  </a:lnTo>
                  <a:lnTo>
                    <a:pt x="1014" y="2718"/>
                  </a:lnTo>
                  <a:lnTo>
                    <a:pt x="1020" y="2718"/>
                  </a:lnTo>
                  <a:lnTo>
                    <a:pt x="1014" y="2718"/>
                  </a:lnTo>
                  <a:lnTo>
                    <a:pt x="1014" y="2724"/>
                  </a:lnTo>
                  <a:lnTo>
                    <a:pt x="1008" y="2724"/>
                  </a:lnTo>
                  <a:lnTo>
                    <a:pt x="1008" y="2730"/>
                  </a:lnTo>
                  <a:lnTo>
                    <a:pt x="1002" y="2730"/>
                  </a:lnTo>
                  <a:lnTo>
                    <a:pt x="1002" y="2724"/>
                  </a:lnTo>
                  <a:lnTo>
                    <a:pt x="996" y="2724"/>
                  </a:lnTo>
                  <a:lnTo>
                    <a:pt x="996" y="2718"/>
                  </a:lnTo>
                  <a:lnTo>
                    <a:pt x="990" y="2706"/>
                  </a:lnTo>
                  <a:lnTo>
                    <a:pt x="984" y="2700"/>
                  </a:lnTo>
                  <a:lnTo>
                    <a:pt x="978" y="2694"/>
                  </a:lnTo>
                  <a:lnTo>
                    <a:pt x="978" y="2688"/>
                  </a:lnTo>
                  <a:lnTo>
                    <a:pt x="972" y="2682"/>
                  </a:lnTo>
                  <a:lnTo>
                    <a:pt x="972" y="2676"/>
                  </a:lnTo>
                  <a:lnTo>
                    <a:pt x="978" y="2682"/>
                  </a:lnTo>
                  <a:lnTo>
                    <a:pt x="984" y="2682"/>
                  </a:lnTo>
                  <a:lnTo>
                    <a:pt x="978" y="2688"/>
                  </a:lnTo>
                  <a:lnTo>
                    <a:pt x="984" y="2688"/>
                  </a:lnTo>
                  <a:lnTo>
                    <a:pt x="990" y="2694"/>
                  </a:lnTo>
                  <a:lnTo>
                    <a:pt x="990" y="2700"/>
                  </a:lnTo>
                  <a:lnTo>
                    <a:pt x="996" y="2700"/>
                  </a:lnTo>
                  <a:lnTo>
                    <a:pt x="996" y="2694"/>
                  </a:lnTo>
                  <a:lnTo>
                    <a:pt x="990" y="2694"/>
                  </a:lnTo>
                  <a:lnTo>
                    <a:pt x="996" y="2700"/>
                  </a:lnTo>
                  <a:lnTo>
                    <a:pt x="990" y="2700"/>
                  </a:lnTo>
                  <a:lnTo>
                    <a:pt x="990" y="2694"/>
                  </a:lnTo>
                  <a:lnTo>
                    <a:pt x="990" y="2688"/>
                  </a:lnTo>
                  <a:lnTo>
                    <a:pt x="990" y="2682"/>
                  </a:lnTo>
                  <a:lnTo>
                    <a:pt x="984" y="2682"/>
                  </a:lnTo>
                  <a:lnTo>
                    <a:pt x="990" y="2682"/>
                  </a:lnTo>
                  <a:lnTo>
                    <a:pt x="990" y="2676"/>
                  </a:lnTo>
                  <a:lnTo>
                    <a:pt x="984" y="2676"/>
                  </a:lnTo>
                  <a:lnTo>
                    <a:pt x="984" y="2670"/>
                  </a:lnTo>
                  <a:lnTo>
                    <a:pt x="984" y="2664"/>
                  </a:lnTo>
                  <a:lnTo>
                    <a:pt x="984" y="2658"/>
                  </a:lnTo>
                  <a:lnTo>
                    <a:pt x="990" y="2658"/>
                  </a:lnTo>
                  <a:lnTo>
                    <a:pt x="990" y="2652"/>
                  </a:lnTo>
                  <a:lnTo>
                    <a:pt x="990" y="2646"/>
                  </a:lnTo>
                  <a:lnTo>
                    <a:pt x="996" y="2640"/>
                  </a:lnTo>
                  <a:lnTo>
                    <a:pt x="1002" y="2640"/>
                  </a:lnTo>
                  <a:lnTo>
                    <a:pt x="1002" y="2634"/>
                  </a:lnTo>
                  <a:lnTo>
                    <a:pt x="1002" y="2628"/>
                  </a:lnTo>
                  <a:lnTo>
                    <a:pt x="1002" y="2622"/>
                  </a:lnTo>
                  <a:lnTo>
                    <a:pt x="1008" y="2616"/>
                  </a:lnTo>
                  <a:lnTo>
                    <a:pt x="1002" y="2616"/>
                  </a:lnTo>
                  <a:lnTo>
                    <a:pt x="1002" y="2622"/>
                  </a:lnTo>
                  <a:lnTo>
                    <a:pt x="996" y="2628"/>
                  </a:lnTo>
                  <a:lnTo>
                    <a:pt x="996" y="2634"/>
                  </a:lnTo>
                  <a:lnTo>
                    <a:pt x="996" y="2628"/>
                  </a:lnTo>
                  <a:lnTo>
                    <a:pt x="996" y="2622"/>
                  </a:lnTo>
                  <a:lnTo>
                    <a:pt x="1002" y="2616"/>
                  </a:lnTo>
                  <a:lnTo>
                    <a:pt x="1002" y="2610"/>
                  </a:lnTo>
                  <a:lnTo>
                    <a:pt x="1002" y="2604"/>
                  </a:lnTo>
                  <a:lnTo>
                    <a:pt x="1008" y="2598"/>
                  </a:lnTo>
                  <a:lnTo>
                    <a:pt x="1008" y="2592"/>
                  </a:lnTo>
                  <a:lnTo>
                    <a:pt x="1014" y="2592"/>
                  </a:lnTo>
                  <a:lnTo>
                    <a:pt x="1014" y="2586"/>
                  </a:lnTo>
                  <a:lnTo>
                    <a:pt x="1014" y="2580"/>
                  </a:lnTo>
                  <a:lnTo>
                    <a:pt x="1014" y="2574"/>
                  </a:lnTo>
                  <a:lnTo>
                    <a:pt x="1014" y="2580"/>
                  </a:lnTo>
                  <a:lnTo>
                    <a:pt x="1014" y="2574"/>
                  </a:lnTo>
                  <a:lnTo>
                    <a:pt x="1014" y="2568"/>
                  </a:lnTo>
                  <a:lnTo>
                    <a:pt x="1020" y="2568"/>
                  </a:lnTo>
                  <a:lnTo>
                    <a:pt x="1020" y="2562"/>
                  </a:lnTo>
                  <a:lnTo>
                    <a:pt x="1020" y="2568"/>
                  </a:lnTo>
                  <a:lnTo>
                    <a:pt x="1020" y="2562"/>
                  </a:lnTo>
                  <a:lnTo>
                    <a:pt x="1026" y="2562"/>
                  </a:lnTo>
                  <a:lnTo>
                    <a:pt x="1032" y="2562"/>
                  </a:lnTo>
                  <a:lnTo>
                    <a:pt x="1032" y="2556"/>
                  </a:lnTo>
                  <a:lnTo>
                    <a:pt x="1032" y="2550"/>
                  </a:lnTo>
                  <a:lnTo>
                    <a:pt x="1026" y="2550"/>
                  </a:lnTo>
                  <a:lnTo>
                    <a:pt x="1026" y="2556"/>
                  </a:lnTo>
                  <a:lnTo>
                    <a:pt x="1020" y="2556"/>
                  </a:lnTo>
                  <a:lnTo>
                    <a:pt x="1020" y="2562"/>
                  </a:lnTo>
                  <a:lnTo>
                    <a:pt x="1020" y="2556"/>
                  </a:lnTo>
                  <a:lnTo>
                    <a:pt x="1014" y="2550"/>
                  </a:lnTo>
                  <a:lnTo>
                    <a:pt x="1020" y="2544"/>
                  </a:lnTo>
                  <a:lnTo>
                    <a:pt x="1020" y="2538"/>
                  </a:lnTo>
                  <a:lnTo>
                    <a:pt x="1020" y="2526"/>
                  </a:lnTo>
                  <a:lnTo>
                    <a:pt x="1020" y="2514"/>
                  </a:lnTo>
                  <a:lnTo>
                    <a:pt x="1020" y="2508"/>
                  </a:lnTo>
                  <a:lnTo>
                    <a:pt x="1020" y="2502"/>
                  </a:lnTo>
                  <a:lnTo>
                    <a:pt x="1014" y="2502"/>
                  </a:lnTo>
                  <a:lnTo>
                    <a:pt x="1014" y="2496"/>
                  </a:lnTo>
                  <a:lnTo>
                    <a:pt x="1008" y="2490"/>
                  </a:lnTo>
                  <a:lnTo>
                    <a:pt x="1008" y="2484"/>
                  </a:lnTo>
                  <a:lnTo>
                    <a:pt x="1008" y="2478"/>
                  </a:lnTo>
                  <a:lnTo>
                    <a:pt x="1008" y="2472"/>
                  </a:lnTo>
                  <a:lnTo>
                    <a:pt x="1002" y="2472"/>
                  </a:lnTo>
                  <a:lnTo>
                    <a:pt x="1002" y="2466"/>
                  </a:lnTo>
                  <a:lnTo>
                    <a:pt x="1008" y="2466"/>
                  </a:lnTo>
                  <a:lnTo>
                    <a:pt x="1014" y="2460"/>
                  </a:lnTo>
                  <a:lnTo>
                    <a:pt x="1008" y="2460"/>
                  </a:lnTo>
                  <a:lnTo>
                    <a:pt x="1002" y="2460"/>
                  </a:lnTo>
                  <a:lnTo>
                    <a:pt x="1002" y="2466"/>
                  </a:lnTo>
                  <a:lnTo>
                    <a:pt x="1002" y="2460"/>
                  </a:lnTo>
                  <a:lnTo>
                    <a:pt x="996" y="2460"/>
                  </a:lnTo>
                  <a:lnTo>
                    <a:pt x="996" y="2454"/>
                  </a:lnTo>
                  <a:lnTo>
                    <a:pt x="990" y="2448"/>
                  </a:lnTo>
                  <a:lnTo>
                    <a:pt x="990" y="2442"/>
                  </a:lnTo>
                  <a:lnTo>
                    <a:pt x="984" y="2442"/>
                  </a:lnTo>
                  <a:lnTo>
                    <a:pt x="984" y="2436"/>
                  </a:lnTo>
                  <a:lnTo>
                    <a:pt x="978" y="2430"/>
                  </a:lnTo>
                  <a:lnTo>
                    <a:pt x="978" y="2418"/>
                  </a:lnTo>
                  <a:lnTo>
                    <a:pt x="972" y="2418"/>
                  </a:lnTo>
                  <a:lnTo>
                    <a:pt x="972" y="2412"/>
                  </a:lnTo>
                  <a:lnTo>
                    <a:pt x="972" y="2406"/>
                  </a:lnTo>
                  <a:lnTo>
                    <a:pt x="966" y="2406"/>
                  </a:lnTo>
                  <a:lnTo>
                    <a:pt x="972" y="2400"/>
                  </a:lnTo>
                  <a:lnTo>
                    <a:pt x="972" y="2406"/>
                  </a:lnTo>
                  <a:lnTo>
                    <a:pt x="978" y="2412"/>
                  </a:lnTo>
                  <a:lnTo>
                    <a:pt x="984" y="2418"/>
                  </a:lnTo>
                  <a:lnTo>
                    <a:pt x="984" y="2424"/>
                  </a:lnTo>
                  <a:lnTo>
                    <a:pt x="990" y="2430"/>
                  </a:lnTo>
                  <a:lnTo>
                    <a:pt x="984" y="2430"/>
                  </a:lnTo>
                  <a:lnTo>
                    <a:pt x="990" y="2436"/>
                  </a:lnTo>
                  <a:lnTo>
                    <a:pt x="996" y="2436"/>
                  </a:lnTo>
                  <a:lnTo>
                    <a:pt x="1002" y="2430"/>
                  </a:lnTo>
                  <a:lnTo>
                    <a:pt x="996" y="2430"/>
                  </a:lnTo>
                  <a:lnTo>
                    <a:pt x="996" y="2424"/>
                  </a:lnTo>
                  <a:lnTo>
                    <a:pt x="990" y="2424"/>
                  </a:lnTo>
                  <a:lnTo>
                    <a:pt x="990" y="2418"/>
                  </a:lnTo>
                  <a:lnTo>
                    <a:pt x="990" y="2412"/>
                  </a:lnTo>
                  <a:lnTo>
                    <a:pt x="990" y="2406"/>
                  </a:lnTo>
                  <a:lnTo>
                    <a:pt x="984" y="2406"/>
                  </a:lnTo>
                  <a:lnTo>
                    <a:pt x="984" y="2400"/>
                  </a:lnTo>
                  <a:lnTo>
                    <a:pt x="978" y="2400"/>
                  </a:lnTo>
                  <a:lnTo>
                    <a:pt x="978" y="2406"/>
                  </a:lnTo>
                  <a:lnTo>
                    <a:pt x="978" y="2400"/>
                  </a:lnTo>
                  <a:lnTo>
                    <a:pt x="972" y="2406"/>
                  </a:lnTo>
                  <a:lnTo>
                    <a:pt x="972" y="2400"/>
                  </a:lnTo>
                  <a:lnTo>
                    <a:pt x="972" y="2394"/>
                  </a:lnTo>
                  <a:lnTo>
                    <a:pt x="966" y="2394"/>
                  </a:lnTo>
                  <a:lnTo>
                    <a:pt x="966" y="2400"/>
                  </a:lnTo>
                  <a:lnTo>
                    <a:pt x="966" y="2406"/>
                  </a:lnTo>
                  <a:lnTo>
                    <a:pt x="966" y="2400"/>
                  </a:lnTo>
                  <a:lnTo>
                    <a:pt x="960" y="2400"/>
                  </a:lnTo>
                  <a:lnTo>
                    <a:pt x="960" y="2394"/>
                  </a:lnTo>
                  <a:lnTo>
                    <a:pt x="960" y="2388"/>
                  </a:lnTo>
                  <a:lnTo>
                    <a:pt x="954" y="2388"/>
                  </a:lnTo>
                  <a:lnTo>
                    <a:pt x="960" y="2382"/>
                  </a:lnTo>
                  <a:lnTo>
                    <a:pt x="960" y="2376"/>
                  </a:lnTo>
                  <a:lnTo>
                    <a:pt x="966" y="2370"/>
                  </a:lnTo>
                  <a:lnTo>
                    <a:pt x="960" y="2370"/>
                  </a:lnTo>
                  <a:lnTo>
                    <a:pt x="966" y="2364"/>
                  </a:lnTo>
                  <a:lnTo>
                    <a:pt x="960" y="2364"/>
                  </a:lnTo>
                  <a:lnTo>
                    <a:pt x="960" y="2358"/>
                  </a:lnTo>
                  <a:lnTo>
                    <a:pt x="954" y="2358"/>
                  </a:lnTo>
                  <a:lnTo>
                    <a:pt x="954" y="2352"/>
                  </a:lnTo>
                  <a:lnTo>
                    <a:pt x="948" y="2346"/>
                  </a:lnTo>
                  <a:lnTo>
                    <a:pt x="948" y="2340"/>
                  </a:lnTo>
                  <a:lnTo>
                    <a:pt x="942" y="2334"/>
                  </a:lnTo>
                  <a:lnTo>
                    <a:pt x="942" y="2328"/>
                  </a:lnTo>
                  <a:lnTo>
                    <a:pt x="936" y="2328"/>
                  </a:lnTo>
                  <a:lnTo>
                    <a:pt x="942" y="2322"/>
                  </a:lnTo>
                  <a:lnTo>
                    <a:pt x="936" y="2322"/>
                  </a:lnTo>
                  <a:lnTo>
                    <a:pt x="936" y="2316"/>
                  </a:lnTo>
                  <a:lnTo>
                    <a:pt x="936" y="2310"/>
                  </a:lnTo>
                  <a:lnTo>
                    <a:pt x="936" y="2304"/>
                  </a:lnTo>
                  <a:lnTo>
                    <a:pt x="930" y="2304"/>
                  </a:lnTo>
                  <a:lnTo>
                    <a:pt x="930" y="2298"/>
                  </a:lnTo>
                  <a:lnTo>
                    <a:pt x="930" y="2292"/>
                  </a:lnTo>
                  <a:lnTo>
                    <a:pt x="930" y="2286"/>
                  </a:lnTo>
                  <a:lnTo>
                    <a:pt x="930" y="2280"/>
                  </a:lnTo>
                  <a:lnTo>
                    <a:pt x="930" y="2274"/>
                  </a:lnTo>
                  <a:lnTo>
                    <a:pt x="930" y="2268"/>
                  </a:lnTo>
                  <a:lnTo>
                    <a:pt x="930" y="2274"/>
                  </a:lnTo>
                  <a:lnTo>
                    <a:pt x="924" y="2268"/>
                  </a:lnTo>
                  <a:lnTo>
                    <a:pt x="930" y="2268"/>
                  </a:lnTo>
                  <a:lnTo>
                    <a:pt x="930" y="2262"/>
                  </a:lnTo>
                  <a:lnTo>
                    <a:pt x="924" y="2262"/>
                  </a:lnTo>
                  <a:lnTo>
                    <a:pt x="924" y="2256"/>
                  </a:lnTo>
                  <a:lnTo>
                    <a:pt x="918" y="2256"/>
                  </a:lnTo>
                  <a:lnTo>
                    <a:pt x="924" y="2250"/>
                  </a:lnTo>
                  <a:lnTo>
                    <a:pt x="924" y="2244"/>
                  </a:lnTo>
                  <a:lnTo>
                    <a:pt x="918" y="2244"/>
                  </a:lnTo>
                  <a:lnTo>
                    <a:pt x="918" y="2250"/>
                  </a:lnTo>
                  <a:lnTo>
                    <a:pt x="912" y="2250"/>
                  </a:lnTo>
                  <a:lnTo>
                    <a:pt x="912" y="2256"/>
                  </a:lnTo>
                  <a:lnTo>
                    <a:pt x="912" y="2250"/>
                  </a:lnTo>
                  <a:lnTo>
                    <a:pt x="918" y="2250"/>
                  </a:lnTo>
                  <a:lnTo>
                    <a:pt x="918" y="2256"/>
                  </a:lnTo>
                  <a:lnTo>
                    <a:pt x="918" y="2250"/>
                  </a:lnTo>
                  <a:lnTo>
                    <a:pt x="912" y="2256"/>
                  </a:lnTo>
                  <a:lnTo>
                    <a:pt x="918" y="2256"/>
                  </a:lnTo>
                  <a:lnTo>
                    <a:pt x="918" y="2262"/>
                  </a:lnTo>
                  <a:lnTo>
                    <a:pt x="918" y="2256"/>
                  </a:lnTo>
                  <a:lnTo>
                    <a:pt x="912" y="2256"/>
                  </a:lnTo>
                  <a:lnTo>
                    <a:pt x="912" y="2262"/>
                  </a:lnTo>
                  <a:lnTo>
                    <a:pt x="906" y="2256"/>
                  </a:lnTo>
                  <a:lnTo>
                    <a:pt x="906" y="2250"/>
                  </a:lnTo>
                  <a:lnTo>
                    <a:pt x="906" y="2244"/>
                  </a:lnTo>
                  <a:lnTo>
                    <a:pt x="906" y="2238"/>
                  </a:lnTo>
                  <a:lnTo>
                    <a:pt x="900" y="2232"/>
                  </a:lnTo>
                  <a:lnTo>
                    <a:pt x="906" y="2232"/>
                  </a:lnTo>
                  <a:lnTo>
                    <a:pt x="900" y="2232"/>
                  </a:lnTo>
                  <a:lnTo>
                    <a:pt x="894" y="2226"/>
                  </a:lnTo>
                  <a:lnTo>
                    <a:pt x="894" y="2220"/>
                  </a:lnTo>
                  <a:lnTo>
                    <a:pt x="894" y="2214"/>
                  </a:lnTo>
                  <a:lnTo>
                    <a:pt x="888" y="2208"/>
                  </a:lnTo>
                  <a:lnTo>
                    <a:pt x="888" y="2202"/>
                  </a:lnTo>
                  <a:lnTo>
                    <a:pt x="894" y="2196"/>
                  </a:lnTo>
                  <a:lnTo>
                    <a:pt x="888" y="2196"/>
                  </a:lnTo>
                  <a:lnTo>
                    <a:pt x="888" y="2190"/>
                  </a:lnTo>
                  <a:lnTo>
                    <a:pt x="882" y="2184"/>
                  </a:lnTo>
                  <a:lnTo>
                    <a:pt x="876" y="2184"/>
                  </a:lnTo>
                  <a:lnTo>
                    <a:pt x="876" y="2178"/>
                  </a:lnTo>
                  <a:lnTo>
                    <a:pt x="870" y="2172"/>
                  </a:lnTo>
                  <a:lnTo>
                    <a:pt x="870" y="2166"/>
                  </a:lnTo>
                  <a:lnTo>
                    <a:pt x="858" y="2166"/>
                  </a:lnTo>
                  <a:lnTo>
                    <a:pt x="852" y="2160"/>
                  </a:lnTo>
                  <a:lnTo>
                    <a:pt x="852" y="2154"/>
                  </a:lnTo>
                  <a:lnTo>
                    <a:pt x="846" y="2148"/>
                  </a:lnTo>
                  <a:lnTo>
                    <a:pt x="840" y="2148"/>
                  </a:lnTo>
                  <a:lnTo>
                    <a:pt x="834" y="2148"/>
                  </a:lnTo>
                  <a:lnTo>
                    <a:pt x="834" y="2142"/>
                  </a:lnTo>
                  <a:lnTo>
                    <a:pt x="828" y="2142"/>
                  </a:lnTo>
                  <a:lnTo>
                    <a:pt x="822" y="2142"/>
                  </a:lnTo>
                  <a:lnTo>
                    <a:pt x="822" y="2136"/>
                  </a:lnTo>
                  <a:lnTo>
                    <a:pt x="816" y="2136"/>
                  </a:lnTo>
                  <a:lnTo>
                    <a:pt x="816" y="2130"/>
                  </a:lnTo>
                  <a:lnTo>
                    <a:pt x="810" y="2130"/>
                  </a:lnTo>
                  <a:lnTo>
                    <a:pt x="810" y="2124"/>
                  </a:lnTo>
                  <a:lnTo>
                    <a:pt x="804" y="2124"/>
                  </a:lnTo>
                  <a:lnTo>
                    <a:pt x="798" y="2118"/>
                  </a:lnTo>
                  <a:lnTo>
                    <a:pt x="804" y="2118"/>
                  </a:lnTo>
                  <a:lnTo>
                    <a:pt x="798" y="2118"/>
                  </a:lnTo>
                  <a:lnTo>
                    <a:pt x="792" y="2118"/>
                  </a:lnTo>
                  <a:lnTo>
                    <a:pt x="786" y="2118"/>
                  </a:lnTo>
                  <a:lnTo>
                    <a:pt x="780" y="2106"/>
                  </a:lnTo>
                  <a:lnTo>
                    <a:pt x="774" y="2106"/>
                  </a:lnTo>
                  <a:lnTo>
                    <a:pt x="768" y="2100"/>
                  </a:lnTo>
                  <a:lnTo>
                    <a:pt x="768" y="2094"/>
                  </a:lnTo>
                  <a:lnTo>
                    <a:pt x="774" y="2094"/>
                  </a:lnTo>
                  <a:lnTo>
                    <a:pt x="780" y="2094"/>
                  </a:lnTo>
                  <a:lnTo>
                    <a:pt x="774" y="2094"/>
                  </a:lnTo>
                  <a:lnTo>
                    <a:pt x="768" y="2094"/>
                  </a:lnTo>
                  <a:lnTo>
                    <a:pt x="768" y="2088"/>
                  </a:lnTo>
                  <a:lnTo>
                    <a:pt x="768" y="2082"/>
                  </a:lnTo>
                  <a:lnTo>
                    <a:pt x="774" y="2082"/>
                  </a:lnTo>
                  <a:lnTo>
                    <a:pt x="768" y="2082"/>
                  </a:lnTo>
                  <a:lnTo>
                    <a:pt x="762" y="2082"/>
                  </a:lnTo>
                  <a:lnTo>
                    <a:pt x="762" y="2088"/>
                  </a:lnTo>
                  <a:lnTo>
                    <a:pt x="768" y="2088"/>
                  </a:lnTo>
                  <a:lnTo>
                    <a:pt x="762" y="2088"/>
                  </a:lnTo>
                  <a:lnTo>
                    <a:pt x="762" y="2094"/>
                  </a:lnTo>
                  <a:lnTo>
                    <a:pt x="768" y="2094"/>
                  </a:lnTo>
                  <a:lnTo>
                    <a:pt x="762" y="2094"/>
                  </a:lnTo>
                  <a:lnTo>
                    <a:pt x="762" y="2100"/>
                  </a:lnTo>
                  <a:lnTo>
                    <a:pt x="756" y="2094"/>
                  </a:lnTo>
                  <a:lnTo>
                    <a:pt x="750" y="2100"/>
                  </a:lnTo>
                  <a:lnTo>
                    <a:pt x="744" y="2094"/>
                  </a:lnTo>
                  <a:lnTo>
                    <a:pt x="738" y="2094"/>
                  </a:lnTo>
                  <a:lnTo>
                    <a:pt x="738" y="2088"/>
                  </a:lnTo>
                  <a:lnTo>
                    <a:pt x="732" y="2082"/>
                  </a:lnTo>
                  <a:lnTo>
                    <a:pt x="726" y="2076"/>
                  </a:lnTo>
                  <a:lnTo>
                    <a:pt x="720" y="2076"/>
                  </a:lnTo>
                  <a:lnTo>
                    <a:pt x="720" y="2070"/>
                  </a:lnTo>
                  <a:lnTo>
                    <a:pt x="726" y="2070"/>
                  </a:lnTo>
                  <a:lnTo>
                    <a:pt x="720" y="2070"/>
                  </a:lnTo>
                  <a:lnTo>
                    <a:pt x="726" y="2070"/>
                  </a:lnTo>
                  <a:lnTo>
                    <a:pt x="726" y="2064"/>
                  </a:lnTo>
                  <a:lnTo>
                    <a:pt x="720" y="2070"/>
                  </a:lnTo>
                  <a:lnTo>
                    <a:pt x="714" y="2070"/>
                  </a:lnTo>
                  <a:lnTo>
                    <a:pt x="714" y="2064"/>
                  </a:lnTo>
                  <a:lnTo>
                    <a:pt x="708" y="2064"/>
                  </a:lnTo>
                  <a:lnTo>
                    <a:pt x="708" y="2058"/>
                  </a:lnTo>
                  <a:lnTo>
                    <a:pt x="702" y="2058"/>
                  </a:lnTo>
                  <a:lnTo>
                    <a:pt x="702" y="2064"/>
                  </a:lnTo>
                  <a:lnTo>
                    <a:pt x="696" y="2064"/>
                  </a:lnTo>
                  <a:lnTo>
                    <a:pt x="690" y="2058"/>
                  </a:lnTo>
                  <a:lnTo>
                    <a:pt x="690" y="2064"/>
                  </a:lnTo>
                  <a:lnTo>
                    <a:pt x="690" y="2070"/>
                  </a:lnTo>
                  <a:lnTo>
                    <a:pt x="684" y="2070"/>
                  </a:lnTo>
                  <a:lnTo>
                    <a:pt x="678" y="2070"/>
                  </a:lnTo>
                  <a:lnTo>
                    <a:pt x="672" y="2064"/>
                  </a:lnTo>
                  <a:lnTo>
                    <a:pt x="666" y="2064"/>
                  </a:lnTo>
                  <a:lnTo>
                    <a:pt x="660" y="2064"/>
                  </a:lnTo>
                  <a:lnTo>
                    <a:pt x="660" y="2058"/>
                  </a:lnTo>
                  <a:lnTo>
                    <a:pt x="654" y="2052"/>
                  </a:lnTo>
                  <a:lnTo>
                    <a:pt x="654" y="2046"/>
                  </a:lnTo>
                  <a:lnTo>
                    <a:pt x="648" y="2046"/>
                  </a:lnTo>
                  <a:lnTo>
                    <a:pt x="642" y="2040"/>
                  </a:lnTo>
                  <a:lnTo>
                    <a:pt x="642" y="2034"/>
                  </a:lnTo>
                  <a:lnTo>
                    <a:pt x="648" y="2034"/>
                  </a:lnTo>
                  <a:lnTo>
                    <a:pt x="642" y="2028"/>
                  </a:lnTo>
                  <a:lnTo>
                    <a:pt x="648" y="2028"/>
                  </a:lnTo>
                  <a:lnTo>
                    <a:pt x="654" y="2028"/>
                  </a:lnTo>
                  <a:lnTo>
                    <a:pt x="654" y="2022"/>
                  </a:lnTo>
                  <a:lnTo>
                    <a:pt x="648" y="2022"/>
                  </a:lnTo>
                  <a:lnTo>
                    <a:pt x="648" y="2016"/>
                  </a:lnTo>
                  <a:lnTo>
                    <a:pt x="648" y="2010"/>
                  </a:lnTo>
                  <a:lnTo>
                    <a:pt x="642" y="2004"/>
                  </a:lnTo>
                  <a:lnTo>
                    <a:pt x="636" y="1998"/>
                  </a:lnTo>
                  <a:lnTo>
                    <a:pt x="636" y="1992"/>
                  </a:lnTo>
                  <a:lnTo>
                    <a:pt x="630" y="1992"/>
                  </a:lnTo>
                  <a:lnTo>
                    <a:pt x="630" y="1986"/>
                  </a:lnTo>
                  <a:lnTo>
                    <a:pt x="630" y="1974"/>
                  </a:lnTo>
                  <a:lnTo>
                    <a:pt x="624" y="1968"/>
                  </a:lnTo>
                  <a:lnTo>
                    <a:pt x="624" y="1974"/>
                  </a:lnTo>
                  <a:lnTo>
                    <a:pt x="624" y="1968"/>
                  </a:lnTo>
                  <a:lnTo>
                    <a:pt x="618" y="1962"/>
                  </a:lnTo>
                  <a:lnTo>
                    <a:pt x="612" y="1962"/>
                  </a:lnTo>
                  <a:lnTo>
                    <a:pt x="612" y="1956"/>
                  </a:lnTo>
                  <a:lnTo>
                    <a:pt x="600" y="1956"/>
                  </a:lnTo>
                  <a:lnTo>
                    <a:pt x="600" y="1950"/>
                  </a:lnTo>
                  <a:lnTo>
                    <a:pt x="600" y="1944"/>
                  </a:lnTo>
                  <a:lnTo>
                    <a:pt x="600" y="1938"/>
                  </a:lnTo>
                  <a:lnTo>
                    <a:pt x="606" y="1938"/>
                  </a:lnTo>
                  <a:lnTo>
                    <a:pt x="600" y="1938"/>
                  </a:lnTo>
                  <a:lnTo>
                    <a:pt x="600" y="1932"/>
                  </a:lnTo>
                  <a:lnTo>
                    <a:pt x="606" y="1932"/>
                  </a:lnTo>
                  <a:lnTo>
                    <a:pt x="600" y="1932"/>
                  </a:lnTo>
                  <a:lnTo>
                    <a:pt x="594" y="1932"/>
                  </a:lnTo>
                  <a:lnTo>
                    <a:pt x="588" y="1932"/>
                  </a:lnTo>
                  <a:lnTo>
                    <a:pt x="588" y="1926"/>
                  </a:lnTo>
                  <a:lnTo>
                    <a:pt x="582" y="1920"/>
                  </a:lnTo>
                  <a:lnTo>
                    <a:pt x="588" y="1920"/>
                  </a:lnTo>
                  <a:lnTo>
                    <a:pt x="588" y="1914"/>
                  </a:lnTo>
                  <a:lnTo>
                    <a:pt x="594" y="1914"/>
                  </a:lnTo>
                  <a:lnTo>
                    <a:pt x="594" y="1920"/>
                  </a:lnTo>
                  <a:lnTo>
                    <a:pt x="600" y="1920"/>
                  </a:lnTo>
                  <a:lnTo>
                    <a:pt x="606" y="1920"/>
                  </a:lnTo>
                  <a:lnTo>
                    <a:pt x="606" y="1914"/>
                  </a:lnTo>
                  <a:lnTo>
                    <a:pt x="612" y="1914"/>
                  </a:lnTo>
                  <a:lnTo>
                    <a:pt x="612" y="1908"/>
                  </a:lnTo>
                  <a:lnTo>
                    <a:pt x="612" y="1902"/>
                  </a:lnTo>
                  <a:lnTo>
                    <a:pt x="612" y="1896"/>
                  </a:lnTo>
                  <a:lnTo>
                    <a:pt x="618" y="1890"/>
                  </a:lnTo>
                  <a:lnTo>
                    <a:pt x="624" y="1884"/>
                  </a:lnTo>
                  <a:lnTo>
                    <a:pt x="624" y="1878"/>
                  </a:lnTo>
                  <a:lnTo>
                    <a:pt x="618" y="1872"/>
                  </a:lnTo>
                  <a:lnTo>
                    <a:pt x="618" y="1866"/>
                  </a:lnTo>
                  <a:lnTo>
                    <a:pt x="612" y="1860"/>
                  </a:lnTo>
                  <a:lnTo>
                    <a:pt x="612" y="1854"/>
                  </a:lnTo>
                  <a:lnTo>
                    <a:pt x="618" y="1854"/>
                  </a:lnTo>
                  <a:lnTo>
                    <a:pt x="618" y="1848"/>
                  </a:lnTo>
                  <a:lnTo>
                    <a:pt x="618" y="1836"/>
                  </a:lnTo>
                  <a:lnTo>
                    <a:pt x="618" y="1830"/>
                  </a:lnTo>
                  <a:lnTo>
                    <a:pt x="612" y="1824"/>
                  </a:lnTo>
                  <a:lnTo>
                    <a:pt x="606" y="1824"/>
                  </a:lnTo>
                  <a:lnTo>
                    <a:pt x="606" y="1818"/>
                  </a:lnTo>
                  <a:lnTo>
                    <a:pt x="600" y="1818"/>
                  </a:lnTo>
                  <a:lnTo>
                    <a:pt x="600" y="1812"/>
                  </a:lnTo>
                  <a:lnTo>
                    <a:pt x="600" y="1806"/>
                  </a:lnTo>
                  <a:lnTo>
                    <a:pt x="594" y="1800"/>
                  </a:lnTo>
                  <a:lnTo>
                    <a:pt x="588" y="1800"/>
                  </a:lnTo>
                  <a:lnTo>
                    <a:pt x="588" y="1794"/>
                  </a:lnTo>
                  <a:lnTo>
                    <a:pt x="588" y="1788"/>
                  </a:lnTo>
                  <a:lnTo>
                    <a:pt x="582" y="1788"/>
                  </a:lnTo>
                  <a:lnTo>
                    <a:pt x="582" y="1782"/>
                  </a:lnTo>
                  <a:lnTo>
                    <a:pt x="582" y="1776"/>
                  </a:lnTo>
                  <a:lnTo>
                    <a:pt x="576" y="1770"/>
                  </a:lnTo>
                  <a:lnTo>
                    <a:pt x="576" y="1764"/>
                  </a:lnTo>
                  <a:lnTo>
                    <a:pt x="576" y="1770"/>
                  </a:lnTo>
                  <a:lnTo>
                    <a:pt x="582" y="1770"/>
                  </a:lnTo>
                  <a:lnTo>
                    <a:pt x="582" y="1764"/>
                  </a:lnTo>
                  <a:lnTo>
                    <a:pt x="582" y="1758"/>
                  </a:lnTo>
                  <a:lnTo>
                    <a:pt x="576" y="1758"/>
                  </a:lnTo>
                  <a:lnTo>
                    <a:pt x="570" y="1752"/>
                  </a:lnTo>
                  <a:lnTo>
                    <a:pt x="564" y="1746"/>
                  </a:lnTo>
                  <a:lnTo>
                    <a:pt x="564" y="1740"/>
                  </a:lnTo>
                  <a:lnTo>
                    <a:pt x="564" y="1734"/>
                  </a:lnTo>
                  <a:lnTo>
                    <a:pt x="558" y="1728"/>
                  </a:lnTo>
                  <a:lnTo>
                    <a:pt x="558" y="1734"/>
                  </a:lnTo>
                  <a:lnTo>
                    <a:pt x="558" y="1728"/>
                  </a:lnTo>
                  <a:lnTo>
                    <a:pt x="558" y="1722"/>
                  </a:lnTo>
                  <a:lnTo>
                    <a:pt x="558" y="1716"/>
                  </a:lnTo>
                  <a:lnTo>
                    <a:pt x="552" y="1716"/>
                  </a:lnTo>
                  <a:lnTo>
                    <a:pt x="552" y="1710"/>
                  </a:lnTo>
                  <a:lnTo>
                    <a:pt x="546" y="1704"/>
                  </a:lnTo>
                  <a:lnTo>
                    <a:pt x="540" y="1704"/>
                  </a:lnTo>
                  <a:lnTo>
                    <a:pt x="540" y="1698"/>
                  </a:lnTo>
                  <a:lnTo>
                    <a:pt x="534" y="1698"/>
                  </a:lnTo>
                  <a:lnTo>
                    <a:pt x="534" y="1704"/>
                  </a:lnTo>
                  <a:lnTo>
                    <a:pt x="534" y="1698"/>
                  </a:lnTo>
                  <a:lnTo>
                    <a:pt x="534" y="1692"/>
                  </a:lnTo>
                  <a:lnTo>
                    <a:pt x="528" y="1692"/>
                  </a:lnTo>
                  <a:lnTo>
                    <a:pt x="528" y="1686"/>
                  </a:lnTo>
                  <a:lnTo>
                    <a:pt x="522" y="1686"/>
                  </a:lnTo>
                  <a:lnTo>
                    <a:pt x="522" y="1680"/>
                  </a:lnTo>
                  <a:lnTo>
                    <a:pt x="516" y="1680"/>
                  </a:lnTo>
                  <a:lnTo>
                    <a:pt x="522" y="1686"/>
                  </a:lnTo>
                  <a:lnTo>
                    <a:pt x="522" y="1692"/>
                  </a:lnTo>
                  <a:lnTo>
                    <a:pt x="516" y="1692"/>
                  </a:lnTo>
                  <a:lnTo>
                    <a:pt x="510" y="1686"/>
                  </a:lnTo>
                  <a:lnTo>
                    <a:pt x="504" y="1686"/>
                  </a:lnTo>
                  <a:lnTo>
                    <a:pt x="504" y="1680"/>
                  </a:lnTo>
                  <a:lnTo>
                    <a:pt x="498" y="1680"/>
                  </a:lnTo>
                  <a:lnTo>
                    <a:pt x="498" y="1686"/>
                  </a:lnTo>
                  <a:lnTo>
                    <a:pt x="498" y="1680"/>
                  </a:lnTo>
                  <a:lnTo>
                    <a:pt x="498" y="1674"/>
                  </a:lnTo>
                  <a:lnTo>
                    <a:pt x="492" y="1674"/>
                  </a:lnTo>
                  <a:lnTo>
                    <a:pt x="492" y="1668"/>
                  </a:lnTo>
                  <a:lnTo>
                    <a:pt x="498" y="1662"/>
                  </a:lnTo>
                  <a:lnTo>
                    <a:pt x="492" y="1662"/>
                  </a:lnTo>
                  <a:lnTo>
                    <a:pt x="492" y="1656"/>
                  </a:lnTo>
                  <a:lnTo>
                    <a:pt x="486" y="1656"/>
                  </a:lnTo>
                  <a:lnTo>
                    <a:pt x="486" y="1650"/>
                  </a:lnTo>
                  <a:lnTo>
                    <a:pt x="492" y="1644"/>
                  </a:lnTo>
                  <a:lnTo>
                    <a:pt x="498" y="1638"/>
                  </a:lnTo>
                  <a:lnTo>
                    <a:pt x="498" y="1632"/>
                  </a:lnTo>
                  <a:lnTo>
                    <a:pt x="498" y="1626"/>
                  </a:lnTo>
                  <a:lnTo>
                    <a:pt x="504" y="1620"/>
                  </a:lnTo>
                  <a:lnTo>
                    <a:pt x="504" y="1614"/>
                  </a:lnTo>
                  <a:lnTo>
                    <a:pt x="504" y="1608"/>
                  </a:lnTo>
                  <a:lnTo>
                    <a:pt x="498" y="1608"/>
                  </a:lnTo>
                  <a:lnTo>
                    <a:pt x="498" y="1602"/>
                  </a:lnTo>
                  <a:lnTo>
                    <a:pt x="492" y="1602"/>
                  </a:lnTo>
                  <a:lnTo>
                    <a:pt x="486" y="1602"/>
                  </a:lnTo>
                  <a:lnTo>
                    <a:pt x="480" y="1602"/>
                  </a:lnTo>
                  <a:lnTo>
                    <a:pt x="474" y="1602"/>
                  </a:lnTo>
                  <a:lnTo>
                    <a:pt x="468" y="1602"/>
                  </a:lnTo>
                  <a:lnTo>
                    <a:pt x="474" y="1596"/>
                  </a:lnTo>
                  <a:lnTo>
                    <a:pt x="468" y="1596"/>
                  </a:lnTo>
                  <a:lnTo>
                    <a:pt x="462" y="1596"/>
                  </a:lnTo>
                  <a:lnTo>
                    <a:pt x="456" y="1590"/>
                  </a:lnTo>
                  <a:lnTo>
                    <a:pt x="456" y="1584"/>
                  </a:lnTo>
                  <a:lnTo>
                    <a:pt x="450" y="1584"/>
                  </a:lnTo>
                  <a:lnTo>
                    <a:pt x="450" y="1578"/>
                  </a:lnTo>
                  <a:lnTo>
                    <a:pt x="450" y="1572"/>
                  </a:lnTo>
                  <a:lnTo>
                    <a:pt x="450" y="1566"/>
                  </a:lnTo>
                  <a:lnTo>
                    <a:pt x="450" y="1560"/>
                  </a:lnTo>
                  <a:lnTo>
                    <a:pt x="450" y="1554"/>
                  </a:lnTo>
                  <a:lnTo>
                    <a:pt x="444" y="1560"/>
                  </a:lnTo>
                  <a:lnTo>
                    <a:pt x="444" y="1554"/>
                  </a:lnTo>
                  <a:lnTo>
                    <a:pt x="444" y="1548"/>
                  </a:lnTo>
                  <a:lnTo>
                    <a:pt x="438" y="1548"/>
                  </a:lnTo>
                  <a:lnTo>
                    <a:pt x="438" y="1542"/>
                  </a:lnTo>
                  <a:lnTo>
                    <a:pt x="432" y="1536"/>
                  </a:lnTo>
                  <a:lnTo>
                    <a:pt x="426" y="1524"/>
                  </a:lnTo>
                  <a:lnTo>
                    <a:pt x="426" y="1518"/>
                  </a:lnTo>
                  <a:lnTo>
                    <a:pt x="426" y="1512"/>
                  </a:lnTo>
                  <a:lnTo>
                    <a:pt x="420" y="1512"/>
                  </a:lnTo>
                  <a:lnTo>
                    <a:pt x="426" y="1512"/>
                  </a:lnTo>
                  <a:lnTo>
                    <a:pt x="426" y="1506"/>
                  </a:lnTo>
                  <a:lnTo>
                    <a:pt x="420" y="1500"/>
                  </a:lnTo>
                  <a:lnTo>
                    <a:pt x="420" y="1494"/>
                  </a:lnTo>
                  <a:lnTo>
                    <a:pt x="414" y="1488"/>
                  </a:lnTo>
                  <a:lnTo>
                    <a:pt x="414" y="1482"/>
                  </a:lnTo>
                  <a:lnTo>
                    <a:pt x="414" y="1476"/>
                  </a:lnTo>
                  <a:lnTo>
                    <a:pt x="408" y="1476"/>
                  </a:lnTo>
                  <a:lnTo>
                    <a:pt x="408" y="1470"/>
                  </a:lnTo>
                  <a:lnTo>
                    <a:pt x="402" y="1464"/>
                  </a:lnTo>
                  <a:lnTo>
                    <a:pt x="402" y="1458"/>
                  </a:lnTo>
                  <a:lnTo>
                    <a:pt x="402" y="1452"/>
                  </a:lnTo>
                  <a:lnTo>
                    <a:pt x="396" y="1452"/>
                  </a:lnTo>
                  <a:lnTo>
                    <a:pt x="402" y="1452"/>
                  </a:lnTo>
                  <a:lnTo>
                    <a:pt x="396" y="1452"/>
                  </a:lnTo>
                  <a:lnTo>
                    <a:pt x="396" y="1446"/>
                  </a:lnTo>
                  <a:lnTo>
                    <a:pt x="390" y="1446"/>
                  </a:lnTo>
                  <a:lnTo>
                    <a:pt x="384" y="1440"/>
                  </a:lnTo>
                  <a:lnTo>
                    <a:pt x="384" y="1434"/>
                  </a:lnTo>
                  <a:lnTo>
                    <a:pt x="378" y="1428"/>
                  </a:lnTo>
                  <a:lnTo>
                    <a:pt x="372" y="1428"/>
                  </a:lnTo>
                  <a:lnTo>
                    <a:pt x="366" y="1422"/>
                  </a:lnTo>
                  <a:lnTo>
                    <a:pt x="372" y="1416"/>
                  </a:lnTo>
                  <a:lnTo>
                    <a:pt x="366" y="1416"/>
                  </a:lnTo>
                  <a:lnTo>
                    <a:pt x="366" y="1410"/>
                  </a:lnTo>
                  <a:lnTo>
                    <a:pt x="366" y="1404"/>
                  </a:lnTo>
                  <a:lnTo>
                    <a:pt x="360" y="1404"/>
                  </a:lnTo>
                  <a:lnTo>
                    <a:pt x="360" y="1398"/>
                  </a:lnTo>
                  <a:lnTo>
                    <a:pt x="360" y="1392"/>
                  </a:lnTo>
                  <a:lnTo>
                    <a:pt x="360" y="1386"/>
                  </a:lnTo>
                  <a:lnTo>
                    <a:pt x="360" y="1380"/>
                  </a:lnTo>
                  <a:lnTo>
                    <a:pt x="354" y="1380"/>
                  </a:lnTo>
                  <a:lnTo>
                    <a:pt x="354" y="1386"/>
                  </a:lnTo>
                  <a:lnTo>
                    <a:pt x="348" y="1380"/>
                  </a:lnTo>
                  <a:lnTo>
                    <a:pt x="354" y="1380"/>
                  </a:lnTo>
                  <a:lnTo>
                    <a:pt x="354" y="1374"/>
                  </a:lnTo>
                  <a:lnTo>
                    <a:pt x="348" y="1374"/>
                  </a:lnTo>
                  <a:lnTo>
                    <a:pt x="342" y="1368"/>
                  </a:lnTo>
                  <a:lnTo>
                    <a:pt x="342" y="1362"/>
                  </a:lnTo>
                  <a:lnTo>
                    <a:pt x="342" y="1368"/>
                  </a:lnTo>
                  <a:lnTo>
                    <a:pt x="342" y="1362"/>
                  </a:lnTo>
                  <a:lnTo>
                    <a:pt x="336" y="1362"/>
                  </a:lnTo>
                  <a:lnTo>
                    <a:pt x="330" y="1356"/>
                  </a:lnTo>
                  <a:lnTo>
                    <a:pt x="324" y="1350"/>
                  </a:lnTo>
                  <a:lnTo>
                    <a:pt x="318" y="1344"/>
                  </a:lnTo>
                  <a:lnTo>
                    <a:pt x="318" y="1338"/>
                  </a:lnTo>
                  <a:lnTo>
                    <a:pt x="312" y="1338"/>
                  </a:lnTo>
                  <a:lnTo>
                    <a:pt x="312" y="1332"/>
                  </a:lnTo>
                  <a:lnTo>
                    <a:pt x="306" y="1326"/>
                  </a:lnTo>
                  <a:lnTo>
                    <a:pt x="300" y="1320"/>
                  </a:lnTo>
                  <a:lnTo>
                    <a:pt x="306" y="1314"/>
                  </a:lnTo>
                  <a:lnTo>
                    <a:pt x="300" y="1314"/>
                  </a:lnTo>
                  <a:lnTo>
                    <a:pt x="306" y="1314"/>
                  </a:lnTo>
                  <a:lnTo>
                    <a:pt x="306" y="1308"/>
                  </a:lnTo>
                  <a:lnTo>
                    <a:pt x="312" y="1308"/>
                  </a:lnTo>
                  <a:lnTo>
                    <a:pt x="312" y="1302"/>
                  </a:lnTo>
                  <a:lnTo>
                    <a:pt x="312" y="1296"/>
                  </a:lnTo>
                  <a:lnTo>
                    <a:pt x="306" y="1296"/>
                  </a:lnTo>
                  <a:lnTo>
                    <a:pt x="306" y="1290"/>
                  </a:lnTo>
                  <a:lnTo>
                    <a:pt x="300" y="1284"/>
                  </a:lnTo>
                  <a:lnTo>
                    <a:pt x="300" y="1278"/>
                  </a:lnTo>
                  <a:lnTo>
                    <a:pt x="294" y="1272"/>
                  </a:lnTo>
                  <a:lnTo>
                    <a:pt x="288" y="1266"/>
                  </a:lnTo>
                  <a:lnTo>
                    <a:pt x="282" y="1266"/>
                  </a:lnTo>
                  <a:lnTo>
                    <a:pt x="276" y="1266"/>
                  </a:lnTo>
                  <a:lnTo>
                    <a:pt x="276" y="1260"/>
                  </a:lnTo>
                  <a:lnTo>
                    <a:pt x="270" y="1254"/>
                  </a:lnTo>
                  <a:lnTo>
                    <a:pt x="270" y="1248"/>
                  </a:lnTo>
                  <a:lnTo>
                    <a:pt x="264" y="1248"/>
                  </a:lnTo>
                  <a:lnTo>
                    <a:pt x="264" y="1242"/>
                  </a:lnTo>
                  <a:lnTo>
                    <a:pt x="264" y="1248"/>
                  </a:lnTo>
                  <a:lnTo>
                    <a:pt x="264" y="1242"/>
                  </a:lnTo>
                  <a:lnTo>
                    <a:pt x="258" y="1242"/>
                  </a:lnTo>
                  <a:lnTo>
                    <a:pt x="264" y="1236"/>
                  </a:lnTo>
                  <a:lnTo>
                    <a:pt x="258" y="1236"/>
                  </a:lnTo>
                  <a:lnTo>
                    <a:pt x="258" y="1230"/>
                  </a:lnTo>
                  <a:lnTo>
                    <a:pt x="252" y="1230"/>
                  </a:lnTo>
                  <a:lnTo>
                    <a:pt x="252" y="1224"/>
                  </a:lnTo>
                  <a:lnTo>
                    <a:pt x="252" y="1218"/>
                  </a:lnTo>
                  <a:lnTo>
                    <a:pt x="246" y="1212"/>
                  </a:lnTo>
                  <a:lnTo>
                    <a:pt x="252" y="1212"/>
                  </a:lnTo>
                  <a:lnTo>
                    <a:pt x="246" y="1206"/>
                  </a:lnTo>
                  <a:lnTo>
                    <a:pt x="252" y="1206"/>
                  </a:lnTo>
                  <a:lnTo>
                    <a:pt x="246" y="1206"/>
                  </a:lnTo>
                  <a:lnTo>
                    <a:pt x="246" y="1200"/>
                  </a:lnTo>
                  <a:lnTo>
                    <a:pt x="252" y="1200"/>
                  </a:lnTo>
                  <a:lnTo>
                    <a:pt x="246" y="1200"/>
                  </a:lnTo>
                  <a:lnTo>
                    <a:pt x="246" y="1194"/>
                  </a:lnTo>
                  <a:lnTo>
                    <a:pt x="252" y="1194"/>
                  </a:lnTo>
                  <a:lnTo>
                    <a:pt x="246" y="1194"/>
                  </a:lnTo>
                  <a:lnTo>
                    <a:pt x="240" y="1188"/>
                  </a:lnTo>
                  <a:lnTo>
                    <a:pt x="240" y="1182"/>
                  </a:lnTo>
                  <a:lnTo>
                    <a:pt x="240" y="1176"/>
                  </a:lnTo>
                  <a:lnTo>
                    <a:pt x="234" y="1170"/>
                  </a:lnTo>
                  <a:lnTo>
                    <a:pt x="234" y="1164"/>
                  </a:lnTo>
                  <a:lnTo>
                    <a:pt x="234" y="1158"/>
                  </a:lnTo>
                  <a:lnTo>
                    <a:pt x="228" y="1158"/>
                  </a:lnTo>
                  <a:lnTo>
                    <a:pt x="228" y="1152"/>
                  </a:lnTo>
                  <a:lnTo>
                    <a:pt x="222" y="1152"/>
                  </a:lnTo>
                  <a:lnTo>
                    <a:pt x="216" y="1152"/>
                  </a:lnTo>
                  <a:lnTo>
                    <a:pt x="210" y="1146"/>
                  </a:lnTo>
                  <a:lnTo>
                    <a:pt x="210" y="1140"/>
                  </a:lnTo>
                  <a:lnTo>
                    <a:pt x="210" y="1134"/>
                  </a:lnTo>
                  <a:lnTo>
                    <a:pt x="204" y="1128"/>
                  </a:lnTo>
                  <a:lnTo>
                    <a:pt x="204" y="1122"/>
                  </a:lnTo>
                  <a:lnTo>
                    <a:pt x="198" y="1116"/>
                  </a:lnTo>
                  <a:lnTo>
                    <a:pt x="192" y="1110"/>
                  </a:lnTo>
                  <a:lnTo>
                    <a:pt x="192" y="1104"/>
                  </a:lnTo>
                  <a:lnTo>
                    <a:pt x="186" y="1104"/>
                  </a:lnTo>
                  <a:lnTo>
                    <a:pt x="180" y="1104"/>
                  </a:lnTo>
                  <a:lnTo>
                    <a:pt x="180" y="1098"/>
                  </a:lnTo>
                  <a:lnTo>
                    <a:pt x="174" y="1098"/>
                  </a:lnTo>
                  <a:lnTo>
                    <a:pt x="168" y="1098"/>
                  </a:lnTo>
                  <a:lnTo>
                    <a:pt x="168" y="1092"/>
                  </a:lnTo>
                  <a:lnTo>
                    <a:pt x="174" y="1092"/>
                  </a:lnTo>
                  <a:lnTo>
                    <a:pt x="180" y="1086"/>
                  </a:lnTo>
                  <a:lnTo>
                    <a:pt x="180" y="1092"/>
                  </a:lnTo>
                  <a:lnTo>
                    <a:pt x="180" y="1086"/>
                  </a:lnTo>
                  <a:lnTo>
                    <a:pt x="186" y="1086"/>
                  </a:lnTo>
                  <a:lnTo>
                    <a:pt x="180" y="1080"/>
                  </a:lnTo>
                  <a:lnTo>
                    <a:pt x="174" y="1080"/>
                  </a:lnTo>
                  <a:lnTo>
                    <a:pt x="168" y="1080"/>
                  </a:lnTo>
                  <a:lnTo>
                    <a:pt x="162" y="1080"/>
                  </a:lnTo>
                  <a:lnTo>
                    <a:pt x="156" y="1080"/>
                  </a:lnTo>
                  <a:lnTo>
                    <a:pt x="156" y="1074"/>
                  </a:lnTo>
                  <a:lnTo>
                    <a:pt x="150" y="1074"/>
                  </a:lnTo>
                  <a:lnTo>
                    <a:pt x="144" y="1068"/>
                  </a:lnTo>
                  <a:lnTo>
                    <a:pt x="138" y="1068"/>
                  </a:lnTo>
                  <a:lnTo>
                    <a:pt x="138" y="1062"/>
                  </a:lnTo>
                  <a:lnTo>
                    <a:pt x="132" y="1062"/>
                  </a:lnTo>
                  <a:lnTo>
                    <a:pt x="132" y="1068"/>
                  </a:lnTo>
                  <a:lnTo>
                    <a:pt x="138" y="1068"/>
                  </a:lnTo>
                  <a:lnTo>
                    <a:pt x="138" y="1074"/>
                  </a:lnTo>
                  <a:lnTo>
                    <a:pt x="132" y="1074"/>
                  </a:lnTo>
                  <a:lnTo>
                    <a:pt x="132" y="1068"/>
                  </a:lnTo>
                  <a:lnTo>
                    <a:pt x="126" y="1068"/>
                  </a:lnTo>
                  <a:lnTo>
                    <a:pt x="120" y="1068"/>
                  </a:lnTo>
                  <a:lnTo>
                    <a:pt x="120" y="1074"/>
                  </a:lnTo>
                  <a:lnTo>
                    <a:pt x="114" y="1074"/>
                  </a:lnTo>
                  <a:lnTo>
                    <a:pt x="108" y="1074"/>
                  </a:lnTo>
                  <a:lnTo>
                    <a:pt x="102" y="1074"/>
                  </a:lnTo>
                  <a:lnTo>
                    <a:pt x="96" y="1074"/>
                  </a:lnTo>
                  <a:lnTo>
                    <a:pt x="96" y="1080"/>
                  </a:lnTo>
                  <a:lnTo>
                    <a:pt x="90" y="1080"/>
                  </a:lnTo>
                  <a:lnTo>
                    <a:pt x="90" y="1074"/>
                  </a:lnTo>
                  <a:lnTo>
                    <a:pt x="90" y="1068"/>
                  </a:lnTo>
                  <a:lnTo>
                    <a:pt x="96" y="1068"/>
                  </a:lnTo>
                  <a:lnTo>
                    <a:pt x="90" y="1068"/>
                  </a:lnTo>
                  <a:lnTo>
                    <a:pt x="84" y="1068"/>
                  </a:lnTo>
                  <a:lnTo>
                    <a:pt x="90" y="1068"/>
                  </a:lnTo>
                  <a:lnTo>
                    <a:pt x="84" y="1068"/>
                  </a:lnTo>
                  <a:lnTo>
                    <a:pt x="84" y="1074"/>
                  </a:lnTo>
                  <a:lnTo>
                    <a:pt x="78" y="1080"/>
                  </a:lnTo>
                  <a:lnTo>
                    <a:pt x="78" y="1074"/>
                  </a:lnTo>
                  <a:lnTo>
                    <a:pt x="84" y="1074"/>
                  </a:lnTo>
                  <a:lnTo>
                    <a:pt x="84" y="1068"/>
                  </a:lnTo>
                  <a:lnTo>
                    <a:pt x="78" y="1068"/>
                  </a:lnTo>
                  <a:lnTo>
                    <a:pt x="78" y="1074"/>
                  </a:lnTo>
                  <a:lnTo>
                    <a:pt x="72" y="1074"/>
                  </a:lnTo>
                  <a:lnTo>
                    <a:pt x="72" y="1068"/>
                  </a:lnTo>
                  <a:lnTo>
                    <a:pt x="72" y="1074"/>
                  </a:lnTo>
                  <a:lnTo>
                    <a:pt x="66" y="1074"/>
                  </a:lnTo>
                  <a:lnTo>
                    <a:pt x="66" y="1080"/>
                  </a:lnTo>
                  <a:lnTo>
                    <a:pt x="72" y="1080"/>
                  </a:lnTo>
                  <a:lnTo>
                    <a:pt x="66" y="1080"/>
                  </a:lnTo>
                  <a:lnTo>
                    <a:pt x="66" y="1074"/>
                  </a:lnTo>
                  <a:lnTo>
                    <a:pt x="66" y="1068"/>
                  </a:lnTo>
                  <a:lnTo>
                    <a:pt x="60" y="1068"/>
                  </a:lnTo>
                  <a:lnTo>
                    <a:pt x="60" y="1062"/>
                  </a:lnTo>
                  <a:lnTo>
                    <a:pt x="54" y="1062"/>
                  </a:lnTo>
                  <a:lnTo>
                    <a:pt x="48" y="1062"/>
                  </a:lnTo>
                  <a:lnTo>
                    <a:pt x="48" y="1068"/>
                  </a:lnTo>
                  <a:lnTo>
                    <a:pt x="42" y="1068"/>
                  </a:lnTo>
                  <a:lnTo>
                    <a:pt x="42" y="1074"/>
                  </a:lnTo>
                  <a:lnTo>
                    <a:pt x="48" y="1074"/>
                  </a:lnTo>
                  <a:lnTo>
                    <a:pt x="48" y="1080"/>
                  </a:lnTo>
                  <a:lnTo>
                    <a:pt x="42" y="1080"/>
                  </a:lnTo>
                  <a:lnTo>
                    <a:pt x="36" y="1086"/>
                  </a:lnTo>
                  <a:lnTo>
                    <a:pt x="36" y="1092"/>
                  </a:lnTo>
                  <a:lnTo>
                    <a:pt x="30" y="1092"/>
                  </a:lnTo>
                  <a:lnTo>
                    <a:pt x="30" y="1086"/>
                  </a:lnTo>
                  <a:lnTo>
                    <a:pt x="36" y="1086"/>
                  </a:lnTo>
                  <a:lnTo>
                    <a:pt x="30" y="1086"/>
                  </a:lnTo>
                  <a:lnTo>
                    <a:pt x="30" y="1080"/>
                  </a:lnTo>
                  <a:lnTo>
                    <a:pt x="30" y="1074"/>
                  </a:lnTo>
                  <a:lnTo>
                    <a:pt x="30" y="1068"/>
                  </a:lnTo>
                  <a:lnTo>
                    <a:pt x="24" y="1074"/>
                  </a:lnTo>
                  <a:lnTo>
                    <a:pt x="24" y="1068"/>
                  </a:lnTo>
                  <a:lnTo>
                    <a:pt x="24" y="1062"/>
                  </a:lnTo>
                  <a:lnTo>
                    <a:pt x="30" y="1062"/>
                  </a:lnTo>
                  <a:lnTo>
                    <a:pt x="36" y="1056"/>
                  </a:lnTo>
                  <a:lnTo>
                    <a:pt x="36" y="1050"/>
                  </a:lnTo>
                  <a:lnTo>
                    <a:pt x="42" y="1050"/>
                  </a:lnTo>
                  <a:lnTo>
                    <a:pt x="48" y="1056"/>
                  </a:lnTo>
                  <a:lnTo>
                    <a:pt x="48" y="1050"/>
                  </a:lnTo>
                  <a:lnTo>
                    <a:pt x="42" y="1050"/>
                  </a:lnTo>
                  <a:lnTo>
                    <a:pt x="42" y="1044"/>
                  </a:lnTo>
                  <a:lnTo>
                    <a:pt x="48" y="1044"/>
                  </a:lnTo>
                  <a:lnTo>
                    <a:pt x="48" y="1038"/>
                  </a:lnTo>
                  <a:lnTo>
                    <a:pt x="54" y="1032"/>
                  </a:lnTo>
                  <a:lnTo>
                    <a:pt x="54" y="1026"/>
                  </a:lnTo>
                  <a:lnTo>
                    <a:pt x="60" y="1020"/>
                  </a:lnTo>
                  <a:lnTo>
                    <a:pt x="66" y="1014"/>
                  </a:lnTo>
                  <a:lnTo>
                    <a:pt x="66" y="1008"/>
                  </a:lnTo>
                  <a:lnTo>
                    <a:pt x="66" y="1002"/>
                  </a:lnTo>
                  <a:lnTo>
                    <a:pt x="72" y="996"/>
                  </a:lnTo>
                  <a:lnTo>
                    <a:pt x="72" y="990"/>
                  </a:lnTo>
                  <a:lnTo>
                    <a:pt x="78" y="984"/>
                  </a:lnTo>
                  <a:lnTo>
                    <a:pt x="78" y="978"/>
                  </a:lnTo>
                  <a:lnTo>
                    <a:pt x="84" y="978"/>
                  </a:lnTo>
                  <a:lnTo>
                    <a:pt x="84" y="972"/>
                  </a:lnTo>
                  <a:lnTo>
                    <a:pt x="90" y="966"/>
                  </a:lnTo>
                  <a:lnTo>
                    <a:pt x="90" y="960"/>
                  </a:lnTo>
                  <a:lnTo>
                    <a:pt x="96" y="960"/>
                  </a:lnTo>
                  <a:lnTo>
                    <a:pt x="96" y="954"/>
                  </a:lnTo>
                  <a:lnTo>
                    <a:pt x="96" y="948"/>
                  </a:lnTo>
                  <a:lnTo>
                    <a:pt x="90" y="948"/>
                  </a:lnTo>
                  <a:lnTo>
                    <a:pt x="90" y="942"/>
                  </a:lnTo>
                  <a:lnTo>
                    <a:pt x="96" y="942"/>
                  </a:lnTo>
                  <a:lnTo>
                    <a:pt x="96" y="936"/>
                  </a:lnTo>
                  <a:lnTo>
                    <a:pt x="96" y="930"/>
                  </a:lnTo>
                  <a:lnTo>
                    <a:pt x="90" y="924"/>
                  </a:lnTo>
                  <a:lnTo>
                    <a:pt x="96" y="918"/>
                  </a:lnTo>
                  <a:lnTo>
                    <a:pt x="96" y="912"/>
                  </a:lnTo>
                  <a:lnTo>
                    <a:pt x="102" y="906"/>
                  </a:lnTo>
                  <a:lnTo>
                    <a:pt x="102" y="900"/>
                  </a:lnTo>
                  <a:lnTo>
                    <a:pt x="102" y="894"/>
                  </a:lnTo>
                  <a:lnTo>
                    <a:pt x="108" y="888"/>
                  </a:lnTo>
                  <a:lnTo>
                    <a:pt x="114" y="882"/>
                  </a:lnTo>
                  <a:lnTo>
                    <a:pt x="108" y="882"/>
                  </a:lnTo>
                  <a:lnTo>
                    <a:pt x="114" y="876"/>
                  </a:lnTo>
                  <a:lnTo>
                    <a:pt x="114" y="870"/>
                  </a:lnTo>
                  <a:lnTo>
                    <a:pt x="108" y="870"/>
                  </a:lnTo>
                  <a:lnTo>
                    <a:pt x="108" y="864"/>
                  </a:lnTo>
                  <a:lnTo>
                    <a:pt x="114" y="864"/>
                  </a:lnTo>
                  <a:lnTo>
                    <a:pt x="114" y="858"/>
                  </a:lnTo>
                  <a:lnTo>
                    <a:pt x="114" y="852"/>
                  </a:lnTo>
                  <a:lnTo>
                    <a:pt x="120" y="852"/>
                  </a:lnTo>
                  <a:lnTo>
                    <a:pt x="120" y="846"/>
                  </a:lnTo>
                  <a:lnTo>
                    <a:pt x="120" y="840"/>
                  </a:lnTo>
                  <a:lnTo>
                    <a:pt x="126" y="840"/>
                  </a:lnTo>
                  <a:lnTo>
                    <a:pt x="126" y="834"/>
                  </a:lnTo>
                  <a:lnTo>
                    <a:pt x="120" y="828"/>
                  </a:lnTo>
                  <a:lnTo>
                    <a:pt x="126" y="822"/>
                  </a:lnTo>
                  <a:lnTo>
                    <a:pt x="132" y="816"/>
                  </a:lnTo>
                  <a:lnTo>
                    <a:pt x="132" y="810"/>
                  </a:lnTo>
                  <a:lnTo>
                    <a:pt x="132" y="804"/>
                  </a:lnTo>
                  <a:lnTo>
                    <a:pt x="132" y="798"/>
                  </a:lnTo>
                  <a:lnTo>
                    <a:pt x="138" y="798"/>
                  </a:lnTo>
                  <a:lnTo>
                    <a:pt x="138" y="792"/>
                  </a:lnTo>
                  <a:lnTo>
                    <a:pt x="138" y="786"/>
                  </a:lnTo>
                  <a:lnTo>
                    <a:pt x="144" y="786"/>
                  </a:lnTo>
                  <a:lnTo>
                    <a:pt x="138" y="786"/>
                  </a:lnTo>
                  <a:lnTo>
                    <a:pt x="144" y="786"/>
                  </a:lnTo>
                  <a:lnTo>
                    <a:pt x="144" y="780"/>
                  </a:lnTo>
                  <a:lnTo>
                    <a:pt x="144" y="774"/>
                  </a:lnTo>
                  <a:lnTo>
                    <a:pt x="150" y="774"/>
                  </a:lnTo>
                  <a:lnTo>
                    <a:pt x="150" y="768"/>
                  </a:lnTo>
                  <a:lnTo>
                    <a:pt x="150" y="762"/>
                  </a:lnTo>
                  <a:lnTo>
                    <a:pt x="150" y="756"/>
                  </a:lnTo>
                  <a:lnTo>
                    <a:pt x="156" y="756"/>
                  </a:lnTo>
                  <a:lnTo>
                    <a:pt x="156" y="762"/>
                  </a:lnTo>
                  <a:lnTo>
                    <a:pt x="156" y="756"/>
                  </a:lnTo>
                  <a:lnTo>
                    <a:pt x="156" y="750"/>
                  </a:lnTo>
                  <a:lnTo>
                    <a:pt x="156" y="744"/>
                  </a:lnTo>
                  <a:lnTo>
                    <a:pt x="162" y="744"/>
                  </a:lnTo>
                  <a:lnTo>
                    <a:pt x="336" y="774"/>
                  </a:lnTo>
                  <a:lnTo>
                    <a:pt x="438" y="786"/>
                  </a:lnTo>
                  <a:lnTo>
                    <a:pt x="552" y="708"/>
                  </a:lnTo>
                  <a:lnTo>
                    <a:pt x="630" y="612"/>
                  </a:lnTo>
                  <a:lnTo>
                    <a:pt x="822" y="576"/>
                  </a:lnTo>
                  <a:lnTo>
                    <a:pt x="876" y="492"/>
                  </a:lnTo>
                  <a:lnTo>
                    <a:pt x="966" y="444"/>
                  </a:lnTo>
                  <a:lnTo>
                    <a:pt x="798" y="240"/>
                  </a:lnTo>
                  <a:lnTo>
                    <a:pt x="744" y="186"/>
                  </a:lnTo>
                  <a:lnTo>
                    <a:pt x="756" y="186"/>
                  </a:lnTo>
                  <a:lnTo>
                    <a:pt x="960" y="132"/>
                  </a:lnTo>
                  <a:lnTo>
                    <a:pt x="972" y="132"/>
                  </a:lnTo>
                  <a:lnTo>
                    <a:pt x="1290" y="42"/>
                  </a:lnTo>
                  <a:lnTo>
                    <a:pt x="1308" y="30"/>
                  </a:lnTo>
                  <a:lnTo>
                    <a:pt x="1320" y="18"/>
                  </a:lnTo>
                  <a:lnTo>
                    <a:pt x="1350" y="0"/>
                  </a:lnTo>
                  <a:lnTo>
                    <a:pt x="1380" y="6"/>
                  </a:lnTo>
                  <a:lnTo>
                    <a:pt x="1386" y="12"/>
                  </a:lnTo>
                  <a:lnTo>
                    <a:pt x="1422" y="18"/>
                  </a:lnTo>
                  <a:lnTo>
                    <a:pt x="1458" y="24"/>
                  </a:lnTo>
                  <a:lnTo>
                    <a:pt x="1494" y="36"/>
                  </a:lnTo>
                  <a:lnTo>
                    <a:pt x="1506" y="42"/>
                  </a:lnTo>
                  <a:lnTo>
                    <a:pt x="1518" y="42"/>
                  </a:lnTo>
                  <a:lnTo>
                    <a:pt x="1524" y="48"/>
                  </a:lnTo>
                  <a:lnTo>
                    <a:pt x="1542" y="54"/>
                  </a:lnTo>
                  <a:lnTo>
                    <a:pt x="1758" y="156"/>
                  </a:lnTo>
                  <a:lnTo>
                    <a:pt x="2028" y="294"/>
                  </a:lnTo>
                  <a:lnTo>
                    <a:pt x="2046" y="306"/>
                  </a:lnTo>
                  <a:lnTo>
                    <a:pt x="2076" y="318"/>
                  </a:lnTo>
                  <a:lnTo>
                    <a:pt x="2106" y="330"/>
                  </a:lnTo>
                  <a:lnTo>
                    <a:pt x="2142" y="348"/>
                  </a:lnTo>
                  <a:lnTo>
                    <a:pt x="2172" y="360"/>
                  </a:lnTo>
                  <a:lnTo>
                    <a:pt x="2202" y="378"/>
                  </a:lnTo>
                  <a:lnTo>
                    <a:pt x="2208" y="378"/>
                  </a:lnTo>
                  <a:lnTo>
                    <a:pt x="2226" y="390"/>
                  </a:lnTo>
                  <a:lnTo>
                    <a:pt x="2226" y="396"/>
                  </a:lnTo>
                  <a:lnTo>
                    <a:pt x="2232" y="426"/>
                  </a:lnTo>
                  <a:lnTo>
                    <a:pt x="2238" y="456"/>
                  </a:lnTo>
                  <a:lnTo>
                    <a:pt x="2238" y="468"/>
                  </a:lnTo>
                  <a:lnTo>
                    <a:pt x="2262" y="474"/>
                  </a:lnTo>
                  <a:lnTo>
                    <a:pt x="2298" y="474"/>
                  </a:lnTo>
                  <a:lnTo>
                    <a:pt x="2334" y="474"/>
                  </a:lnTo>
                  <a:lnTo>
                    <a:pt x="2370" y="480"/>
                  </a:lnTo>
                  <a:lnTo>
                    <a:pt x="2388" y="480"/>
                  </a:lnTo>
                  <a:lnTo>
                    <a:pt x="2382" y="498"/>
                  </a:lnTo>
                  <a:lnTo>
                    <a:pt x="2376" y="528"/>
                  </a:lnTo>
                  <a:lnTo>
                    <a:pt x="2370" y="552"/>
                  </a:lnTo>
                  <a:lnTo>
                    <a:pt x="2370" y="564"/>
                  </a:lnTo>
                  <a:lnTo>
                    <a:pt x="2364" y="576"/>
                  </a:lnTo>
                  <a:lnTo>
                    <a:pt x="2364" y="594"/>
                  </a:lnTo>
                  <a:lnTo>
                    <a:pt x="2358" y="630"/>
                  </a:lnTo>
                  <a:lnTo>
                    <a:pt x="2352" y="660"/>
                  </a:lnTo>
                  <a:lnTo>
                    <a:pt x="2352" y="678"/>
                  </a:lnTo>
                  <a:lnTo>
                    <a:pt x="2364" y="684"/>
                  </a:lnTo>
                  <a:lnTo>
                    <a:pt x="2394" y="696"/>
                  </a:lnTo>
                  <a:lnTo>
                    <a:pt x="2430" y="708"/>
                  </a:lnTo>
                  <a:lnTo>
                    <a:pt x="2460" y="720"/>
                  </a:lnTo>
                  <a:lnTo>
                    <a:pt x="2490" y="732"/>
                  </a:lnTo>
                  <a:lnTo>
                    <a:pt x="2526" y="744"/>
                  </a:lnTo>
                  <a:lnTo>
                    <a:pt x="2556" y="756"/>
                  </a:lnTo>
                  <a:lnTo>
                    <a:pt x="2592" y="768"/>
                  </a:lnTo>
                  <a:lnTo>
                    <a:pt x="2622" y="780"/>
                  </a:lnTo>
                  <a:lnTo>
                    <a:pt x="2754" y="804"/>
                  </a:lnTo>
                  <a:lnTo>
                    <a:pt x="3084" y="810"/>
                  </a:lnTo>
                  <a:close/>
                  <a:moveTo>
                    <a:pt x="1596" y="3984"/>
                  </a:moveTo>
                  <a:lnTo>
                    <a:pt x="1602" y="3990"/>
                  </a:lnTo>
                  <a:lnTo>
                    <a:pt x="1608" y="3990"/>
                  </a:lnTo>
                  <a:lnTo>
                    <a:pt x="1608" y="3996"/>
                  </a:lnTo>
                  <a:lnTo>
                    <a:pt x="1614" y="3996"/>
                  </a:lnTo>
                  <a:lnTo>
                    <a:pt x="1620" y="4002"/>
                  </a:lnTo>
                  <a:lnTo>
                    <a:pt x="1620" y="4008"/>
                  </a:lnTo>
                  <a:lnTo>
                    <a:pt x="1626" y="4008"/>
                  </a:lnTo>
                  <a:lnTo>
                    <a:pt x="1626" y="4014"/>
                  </a:lnTo>
                  <a:lnTo>
                    <a:pt x="1626" y="4020"/>
                  </a:lnTo>
                  <a:lnTo>
                    <a:pt x="1632" y="4020"/>
                  </a:lnTo>
                  <a:lnTo>
                    <a:pt x="1632" y="4026"/>
                  </a:lnTo>
                  <a:lnTo>
                    <a:pt x="1638" y="4026"/>
                  </a:lnTo>
                  <a:lnTo>
                    <a:pt x="1644" y="4032"/>
                  </a:lnTo>
                  <a:lnTo>
                    <a:pt x="1650" y="4032"/>
                  </a:lnTo>
                  <a:lnTo>
                    <a:pt x="1656" y="4026"/>
                  </a:lnTo>
                  <a:lnTo>
                    <a:pt x="1662" y="4032"/>
                  </a:lnTo>
                  <a:lnTo>
                    <a:pt x="1674" y="4032"/>
                  </a:lnTo>
                  <a:lnTo>
                    <a:pt x="1680" y="4032"/>
                  </a:lnTo>
                  <a:lnTo>
                    <a:pt x="1674" y="4026"/>
                  </a:lnTo>
                  <a:lnTo>
                    <a:pt x="1668" y="4026"/>
                  </a:lnTo>
                  <a:lnTo>
                    <a:pt x="1662" y="4026"/>
                  </a:lnTo>
                  <a:lnTo>
                    <a:pt x="1662" y="4020"/>
                  </a:lnTo>
                  <a:lnTo>
                    <a:pt x="1668" y="4014"/>
                  </a:lnTo>
                  <a:lnTo>
                    <a:pt x="1668" y="4008"/>
                  </a:lnTo>
                  <a:lnTo>
                    <a:pt x="1674" y="4002"/>
                  </a:lnTo>
                  <a:lnTo>
                    <a:pt x="1680" y="4002"/>
                  </a:lnTo>
                  <a:lnTo>
                    <a:pt x="1680" y="4008"/>
                  </a:lnTo>
                  <a:lnTo>
                    <a:pt x="1686" y="4014"/>
                  </a:lnTo>
                  <a:lnTo>
                    <a:pt x="1686" y="4020"/>
                  </a:lnTo>
                  <a:lnTo>
                    <a:pt x="1686" y="4026"/>
                  </a:lnTo>
                  <a:lnTo>
                    <a:pt x="1686" y="4020"/>
                  </a:lnTo>
                  <a:lnTo>
                    <a:pt x="1692" y="4026"/>
                  </a:lnTo>
                  <a:lnTo>
                    <a:pt x="1698" y="4026"/>
                  </a:lnTo>
                  <a:lnTo>
                    <a:pt x="1698" y="4032"/>
                  </a:lnTo>
                  <a:lnTo>
                    <a:pt x="1704" y="4032"/>
                  </a:lnTo>
                  <a:lnTo>
                    <a:pt x="1698" y="4032"/>
                  </a:lnTo>
                  <a:lnTo>
                    <a:pt x="1704" y="4032"/>
                  </a:lnTo>
                  <a:lnTo>
                    <a:pt x="1704" y="4038"/>
                  </a:lnTo>
                  <a:lnTo>
                    <a:pt x="1698" y="4044"/>
                  </a:lnTo>
                  <a:lnTo>
                    <a:pt x="1698" y="4050"/>
                  </a:lnTo>
                  <a:lnTo>
                    <a:pt x="1698" y="4056"/>
                  </a:lnTo>
                  <a:lnTo>
                    <a:pt x="1704" y="4062"/>
                  </a:lnTo>
                  <a:lnTo>
                    <a:pt x="1704" y="4068"/>
                  </a:lnTo>
                  <a:lnTo>
                    <a:pt x="1698" y="4068"/>
                  </a:lnTo>
                  <a:lnTo>
                    <a:pt x="1692" y="4068"/>
                  </a:lnTo>
                  <a:lnTo>
                    <a:pt x="1686" y="4062"/>
                  </a:lnTo>
                  <a:lnTo>
                    <a:pt x="1680" y="4056"/>
                  </a:lnTo>
                  <a:lnTo>
                    <a:pt x="1686" y="4056"/>
                  </a:lnTo>
                  <a:lnTo>
                    <a:pt x="1686" y="4050"/>
                  </a:lnTo>
                  <a:lnTo>
                    <a:pt x="1680" y="4044"/>
                  </a:lnTo>
                  <a:lnTo>
                    <a:pt x="1674" y="4038"/>
                  </a:lnTo>
                  <a:lnTo>
                    <a:pt x="1668" y="4038"/>
                  </a:lnTo>
                  <a:lnTo>
                    <a:pt x="1662" y="4038"/>
                  </a:lnTo>
                  <a:lnTo>
                    <a:pt x="1662" y="4044"/>
                  </a:lnTo>
                  <a:lnTo>
                    <a:pt x="1656" y="4044"/>
                  </a:lnTo>
                  <a:lnTo>
                    <a:pt x="1650" y="4044"/>
                  </a:lnTo>
                  <a:lnTo>
                    <a:pt x="1650" y="4050"/>
                  </a:lnTo>
                  <a:lnTo>
                    <a:pt x="1644" y="4050"/>
                  </a:lnTo>
                  <a:lnTo>
                    <a:pt x="1644" y="4044"/>
                  </a:lnTo>
                  <a:lnTo>
                    <a:pt x="1638" y="4044"/>
                  </a:lnTo>
                  <a:lnTo>
                    <a:pt x="1638" y="4038"/>
                  </a:lnTo>
                  <a:lnTo>
                    <a:pt x="1632" y="4038"/>
                  </a:lnTo>
                  <a:lnTo>
                    <a:pt x="1626" y="4038"/>
                  </a:lnTo>
                  <a:lnTo>
                    <a:pt x="1626" y="4032"/>
                  </a:lnTo>
                  <a:lnTo>
                    <a:pt x="1620" y="4032"/>
                  </a:lnTo>
                  <a:lnTo>
                    <a:pt x="1620" y="4026"/>
                  </a:lnTo>
                  <a:lnTo>
                    <a:pt x="1614" y="4026"/>
                  </a:lnTo>
                  <a:lnTo>
                    <a:pt x="1614" y="4020"/>
                  </a:lnTo>
                  <a:lnTo>
                    <a:pt x="1614" y="4014"/>
                  </a:lnTo>
                  <a:lnTo>
                    <a:pt x="1608" y="4014"/>
                  </a:lnTo>
                  <a:lnTo>
                    <a:pt x="1602" y="4014"/>
                  </a:lnTo>
                  <a:lnTo>
                    <a:pt x="1602" y="4008"/>
                  </a:lnTo>
                  <a:lnTo>
                    <a:pt x="1602" y="4002"/>
                  </a:lnTo>
                  <a:lnTo>
                    <a:pt x="1602" y="3996"/>
                  </a:lnTo>
                  <a:lnTo>
                    <a:pt x="1596" y="3996"/>
                  </a:lnTo>
                  <a:lnTo>
                    <a:pt x="1596" y="3990"/>
                  </a:lnTo>
                  <a:lnTo>
                    <a:pt x="1596" y="3984"/>
                  </a:lnTo>
                  <a:close/>
                  <a:moveTo>
                    <a:pt x="1206" y="3114"/>
                  </a:moveTo>
                  <a:lnTo>
                    <a:pt x="1206" y="3108"/>
                  </a:lnTo>
                  <a:lnTo>
                    <a:pt x="1212" y="3114"/>
                  </a:lnTo>
                  <a:lnTo>
                    <a:pt x="1218" y="3114"/>
                  </a:lnTo>
                  <a:lnTo>
                    <a:pt x="1224" y="3114"/>
                  </a:lnTo>
                  <a:lnTo>
                    <a:pt x="1230" y="3114"/>
                  </a:lnTo>
                  <a:lnTo>
                    <a:pt x="1230" y="3120"/>
                  </a:lnTo>
                  <a:lnTo>
                    <a:pt x="1236" y="3120"/>
                  </a:lnTo>
                  <a:lnTo>
                    <a:pt x="1242" y="3126"/>
                  </a:lnTo>
                  <a:lnTo>
                    <a:pt x="1248" y="3126"/>
                  </a:lnTo>
                  <a:lnTo>
                    <a:pt x="1248" y="3132"/>
                  </a:lnTo>
                  <a:lnTo>
                    <a:pt x="1254" y="3132"/>
                  </a:lnTo>
                  <a:lnTo>
                    <a:pt x="1248" y="3132"/>
                  </a:lnTo>
                  <a:lnTo>
                    <a:pt x="1242" y="3132"/>
                  </a:lnTo>
                  <a:lnTo>
                    <a:pt x="1242" y="3126"/>
                  </a:lnTo>
                  <a:lnTo>
                    <a:pt x="1236" y="3126"/>
                  </a:lnTo>
                  <a:lnTo>
                    <a:pt x="1230" y="3120"/>
                  </a:lnTo>
                  <a:lnTo>
                    <a:pt x="1224" y="3120"/>
                  </a:lnTo>
                  <a:lnTo>
                    <a:pt x="1212" y="3120"/>
                  </a:lnTo>
                  <a:lnTo>
                    <a:pt x="1212" y="3114"/>
                  </a:lnTo>
                  <a:lnTo>
                    <a:pt x="1206" y="3114"/>
                  </a:lnTo>
                  <a:close/>
                  <a:moveTo>
                    <a:pt x="1392" y="3318"/>
                  </a:moveTo>
                  <a:lnTo>
                    <a:pt x="1398" y="3318"/>
                  </a:lnTo>
                  <a:lnTo>
                    <a:pt x="1398" y="3312"/>
                  </a:lnTo>
                  <a:lnTo>
                    <a:pt x="1398" y="3318"/>
                  </a:lnTo>
                  <a:lnTo>
                    <a:pt x="1398" y="3324"/>
                  </a:lnTo>
                  <a:lnTo>
                    <a:pt x="1404" y="3330"/>
                  </a:lnTo>
                  <a:lnTo>
                    <a:pt x="1404" y="3336"/>
                  </a:lnTo>
                  <a:lnTo>
                    <a:pt x="1398" y="3330"/>
                  </a:lnTo>
                  <a:lnTo>
                    <a:pt x="1392" y="3324"/>
                  </a:lnTo>
                  <a:lnTo>
                    <a:pt x="1398" y="3324"/>
                  </a:lnTo>
                  <a:lnTo>
                    <a:pt x="1392" y="3318"/>
                  </a:lnTo>
                  <a:close/>
                  <a:moveTo>
                    <a:pt x="972" y="2664"/>
                  </a:moveTo>
                  <a:lnTo>
                    <a:pt x="984" y="2664"/>
                  </a:lnTo>
                  <a:lnTo>
                    <a:pt x="984" y="2676"/>
                  </a:lnTo>
                  <a:lnTo>
                    <a:pt x="972" y="2676"/>
                  </a:lnTo>
                  <a:lnTo>
                    <a:pt x="972" y="2664"/>
                  </a:lnTo>
                  <a:close/>
                  <a:moveTo>
                    <a:pt x="1440" y="3540"/>
                  </a:moveTo>
                  <a:lnTo>
                    <a:pt x="1452" y="3540"/>
                  </a:lnTo>
                  <a:lnTo>
                    <a:pt x="1452" y="3552"/>
                  </a:lnTo>
                  <a:lnTo>
                    <a:pt x="1440" y="3552"/>
                  </a:lnTo>
                  <a:lnTo>
                    <a:pt x="1440" y="3540"/>
                  </a:lnTo>
                  <a:close/>
                  <a:moveTo>
                    <a:pt x="1440" y="3570"/>
                  </a:moveTo>
                  <a:lnTo>
                    <a:pt x="1446" y="3570"/>
                  </a:lnTo>
                  <a:lnTo>
                    <a:pt x="1446" y="3564"/>
                  </a:lnTo>
                  <a:lnTo>
                    <a:pt x="1452" y="3564"/>
                  </a:lnTo>
                  <a:lnTo>
                    <a:pt x="1452" y="3570"/>
                  </a:lnTo>
                  <a:lnTo>
                    <a:pt x="1446" y="3570"/>
                  </a:lnTo>
                  <a:lnTo>
                    <a:pt x="1446" y="3576"/>
                  </a:lnTo>
                  <a:lnTo>
                    <a:pt x="1440" y="3570"/>
                  </a:lnTo>
                  <a:close/>
                  <a:moveTo>
                    <a:pt x="1344" y="3270"/>
                  </a:moveTo>
                  <a:lnTo>
                    <a:pt x="1350" y="3270"/>
                  </a:lnTo>
                  <a:lnTo>
                    <a:pt x="1356" y="3276"/>
                  </a:lnTo>
                  <a:lnTo>
                    <a:pt x="1350" y="3276"/>
                  </a:lnTo>
                  <a:lnTo>
                    <a:pt x="1344" y="3270"/>
                  </a:lnTo>
                  <a:close/>
                  <a:moveTo>
                    <a:pt x="1560" y="3654"/>
                  </a:moveTo>
                  <a:lnTo>
                    <a:pt x="1572" y="3654"/>
                  </a:lnTo>
                  <a:lnTo>
                    <a:pt x="1572" y="3660"/>
                  </a:lnTo>
                  <a:lnTo>
                    <a:pt x="1560" y="3660"/>
                  </a:lnTo>
                  <a:lnTo>
                    <a:pt x="1560" y="3654"/>
                  </a:lnTo>
                  <a:close/>
                  <a:moveTo>
                    <a:pt x="1512" y="3666"/>
                  </a:moveTo>
                  <a:lnTo>
                    <a:pt x="1518" y="3666"/>
                  </a:lnTo>
                  <a:lnTo>
                    <a:pt x="1518" y="3672"/>
                  </a:lnTo>
                  <a:lnTo>
                    <a:pt x="1506" y="3672"/>
                  </a:lnTo>
                  <a:lnTo>
                    <a:pt x="1512" y="3666"/>
                  </a:lnTo>
                  <a:close/>
                  <a:moveTo>
                    <a:pt x="1212" y="3108"/>
                  </a:moveTo>
                  <a:lnTo>
                    <a:pt x="1218" y="3108"/>
                  </a:lnTo>
                  <a:lnTo>
                    <a:pt x="1224" y="3108"/>
                  </a:lnTo>
                  <a:lnTo>
                    <a:pt x="1224" y="3114"/>
                  </a:lnTo>
                  <a:lnTo>
                    <a:pt x="1218" y="3114"/>
                  </a:lnTo>
                  <a:lnTo>
                    <a:pt x="1212" y="3108"/>
                  </a:lnTo>
                  <a:close/>
                  <a:moveTo>
                    <a:pt x="1224" y="3180"/>
                  </a:moveTo>
                  <a:lnTo>
                    <a:pt x="1236" y="3180"/>
                  </a:lnTo>
                  <a:lnTo>
                    <a:pt x="1236" y="3192"/>
                  </a:lnTo>
                  <a:lnTo>
                    <a:pt x="1224" y="3192"/>
                  </a:lnTo>
                  <a:lnTo>
                    <a:pt x="1224" y="3180"/>
                  </a:lnTo>
                  <a:close/>
                  <a:moveTo>
                    <a:pt x="1008" y="2580"/>
                  </a:moveTo>
                  <a:lnTo>
                    <a:pt x="1008" y="2586"/>
                  </a:lnTo>
                  <a:lnTo>
                    <a:pt x="1002" y="2586"/>
                  </a:lnTo>
                  <a:lnTo>
                    <a:pt x="1008" y="2580"/>
                  </a:lnTo>
                  <a:close/>
                  <a:moveTo>
                    <a:pt x="948" y="2460"/>
                  </a:moveTo>
                  <a:lnTo>
                    <a:pt x="960" y="2460"/>
                  </a:lnTo>
                  <a:lnTo>
                    <a:pt x="954" y="2472"/>
                  </a:lnTo>
                  <a:lnTo>
                    <a:pt x="948" y="2472"/>
                  </a:lnTo>
                  <a:lnTo>
                    <a:pt x="948" y="2460"/>
                  </a:lnTo>
                  <a:close/>
                  <a:moveTo>
                    <a:pt x="1386" y="3264"/>
                  </a:moveTo>
                  <a:lnTo>
                    <a:pt x="1392" y="3264"/>
                  </a:lnTo>
                  <a:lnTo>
                    <a:pt x="1392" y="3270"/>
                  </a:lnTo>
                  <a:lnTo>
                    <a:pt x="1386" y="3270"/>
                  </a:lnTo>
                  <a:lnTo>
                    <a:pt x="1386" y="3264"/>
                  </a:lnTo>
                  <a:close/>
                  <a:moveTo>
                    <a:pt x="1344" y="3234"/>
                  </a:moveTo>
                  <a:lnTo>
                    <a:pt x="1350" y="3234"/>
                  </a:lnTo>
                  <a:lnTo>
                    <a:pt x="1350" y="3240"/>
                  </a:lnTo>
                  <a:lnTo>
                    <a:pt x="1344" y="3240"/>
                  </a:lnTo>
                  <a:lnTo>
                    <a:pt x="1344" y="3234"/>
                  </a:lnTo>
                  <a:close/>
                  <a:moveTo>
                    <a:pt x="1374" y="3294"/>
                  </a:moveTo>
                  <a:lnTo>
                    <a:pt x="1380" y="3294"/>
                  </a:lnTo>
                  <a:lnTo>
                    <a:pt x="1380" y="3300"/>
                  </a:lnTo>
                  <a:lnTo>
                    <a:pt x="1374" y="3300"/>
                  </a:lnTo>
                  <a:lnTo>
                    <a:pt x="1374" y="3294"/>
                  </a:lnTo>
                  <a:close/>
                  <a:moveTo>
                    <a:pt x="1308" y="3264"/>
                  </a:moveTo>
                  <a:lnTo>
                    <a:pt x="1320" y="3264"/>
                  </a:lnTo>
                  <a:lnTo>
                    <a:pt x="1314" y="3270"/>
                  </a:lnTo>
                  <a:lnTo>
                    <a:pt x="1308" y="3270"/>
                  </a:lnTo>
                  <a:lnTo>
                    <a:pt x="1308" y="3264"/>
                  </a:lnTo>
                  <a:close/>
                  <a:moveTo>
                    <a:pt x="972" y="2658"/>
                  </a:moveTo>
                  <a:lnTo>
                    <a:pt x="978" y="2658"/>
                  </a:lnTo>
                  <a:lnTo>
                    <a:pt x="978" y="2664"/>
                  </a:lnTo>
                  <a:lnTo>
                    <a:pt x="972" y="2664"/>
                  </a:lnTo>
                  <a:lnTo>
                    <a:pt x="972" y="2658"/>
                  </a:lnTo>
                  <a:close/>
                  <a:moveTo>
                    <a:pt x="1380" y="3258"/>
                  </a:moveTo>
                  <a:lnTo>
                    <a:pt x="1386" y="3258"/>
                  </a:lnTo>
                  <a:lnTo>
                    <a:pt x="1380" y="3258"/>
                  </a:lnTo>
                  <a:close/>
                  <a:moveTo>
                    <a:pt x="1182" y="3234"/>
                  </a:moveTo>
                  <a:lnTo>
                    <a:pt x="1188" y="3234"/>
                  </a:lnTo>
                  <a:lnTo>
                    <a:pt x="1188" y="3240"/>
                  </a:lnTo>
                  <a:lnTo>
                    <a:pt x="1182" y="3240"/>
                  </a:lnTo>
                  <a:lnTo>
                    <a:pt x="1182" y="3234"/>
                  </a:lnTo>
                  <a:close/>
                  <a:moveTo>
                    <a:pt x="1200" y="3318"/>
                  </a:moveTo>
                  <a:lnTo>
                    <a:pt x="1206" y="3318"/>
                  </a:lnTo>
                  <a:lnTo>
                    <a:pt x="1206" y="3324"/>
                  </a:lnTo>
                  <a:lnTo>
                    <a:pt x="1200" y="3324"/>
                  </a:lnTo>
                  <a:lnTo>
                    <a:pt x="1200" y="3318"/>
                  </a:lnTo>
                  <a:close/>
                  <a:moveTo>
                    <a:pt x="1368" y="3234"/>
                  </a:moveTo>
                  <a:lnTo>
                    <a:pt x="1374" y="3234"/>
                  </a:lnTo>
                  <a:lnTo>
                    <a:pt x="1374" y="3240"/>
                  </a:lnTo>
                  <a:lnTo>
                    <a:pt x="1368" y="3240"/>
                  </a:lnTo>
                  <a:lnTo>
                    <a:pt x="1368" y="3234"/>
                  </a:lnTo>
                  <a:close/>
                  <a:moveTo>
                    <a:pt x="1254" y="3132"/>
                  </a:moveTo>
                  <a:lnTo>
                    <a:pt x="1266" y="3132"/>
                  </a:lnTo>
                  <a:lnTo>
                    <a:pt x="1266" y="3138"/>
                  </a:lnTo>
                  <a:lnTo>
                    <a:pt x="1254" y="3138"/>
                  </a:lnTo>
                  <a:lnTo>
                    <a:pt x="1254" y="3132"/>
                  </a:lnTo>
                  <a:close/>
                  <a:moveTo>
                    <a:pt x="978" y="2610"/>
                  </a:moveTo>
                  <a:lnTo>
                    <a:pt x="984" y="2610"/>
                  </a:lnTo>
                  <a:lnTo>
                    <a:pt x="984" y="2616"/>
                  </a:lnTo>
                  <a:lnTo>
                    <a:pt x="978" y="2616"/>
                  </a:lnTo>
                  <a:lnTo>
                    <a:pt x="978" y="2610"/>
                  </a:lnTo>
                  <a:close/>
                  <a:moveTo>
                    <a:pt x="1002" y="2820"/>
                  </a:moveTo>
                  <a:lnTo>
                    <a:pt x="1002" y="2826"/>
                  </a:lnTo>
                  <a:lnTo>
                    <a:pt x="1003" y="2826"/>
                  </a:lnTo>
                  <a:lnTo>
                    <a:pt x="1002" y="2820"/>
                  </a:lnTo>
                  <a:close/>
                  <a:moveTo>
                    <a:pt x="972" y="2646"/>
                  </a:moveTo>
                  <a:lnTo>
                    <a:pt x="978" y="2646"/>
                  </a:lnTo>
                  <a:lnTo>
                    <a:pt x="972" y="2652"/>
                  </a:lnTo>
                  <a:lnTo>
                    <a:pt x="972" y="2646"/>
                  </a:lnTo>
                  <a:close/>
                  <a:moveTo>
                    <a:pt x="972" y="2634"/>
                  </a:moveTo>
                  <a:lnTo>
                    <a:pt x="972" y="2640"/>
                  </a:lnTo>
                  <a:lnTo>
                    <a:pt x="973" y="2640"/>
                  </a:lnTo>
                  <a:lnTo>
                    <a:pt x="972" y="2634"/>
                  </a:lnTo>
                  <a:close/>
                  <a:moveTo>
                    <a:pt x="1200" y="3300"/>
                  </a:moveTo>
                  <a:lnTo>
                    <a:pt x="1206" y="3300"/>
                  </a:lnTo>
                  <a:lnTo>
                    <a:pt x="1206" y="3306"/>
                  </a:lnTo>
                  <a:lnTo>
                    <a:pt x="1200" y="3306"/>
                  </a:lnTo>
                  <a:lnTo>
                    <a:pt x="1200" y="3300"/>
                  </a:lnTo>
                  <a:close/>
                  <a:moveTo>
                    <a:pt x="978" y="2646"/>
                  </a:moveTo>
                  <a:lnTo>
                    <a:pt x="984" y="2646"/>
                  </a:lnTo>
                  <a:lnTo>
                    <a:pt x="978" y="2646"/>
                  </a:lnTo>
                  <a:close/>
                  <a:moveTo>
                    <a:pt x="984" y="2580"/>
                  </a:moveTo>
                  <a:lnTo>
                    <a:pt x="984" y="2586"/>
                  </a:lnTo>
                  <a:lnTo>
                    <a:pt x="985" y="2586"/>
                  </a:lnTo>
                  <a:lnTo>
                    <a:pt x="984" y="2580"/>
                  </a:lnTo>
                  <a:close/>
                  <a:moveTo>
                    <a:pt x="3948" y="1728"/>
                  </a:moveTo>
                  <a:lnTo>
                    <a:pt x="3954" y="1728"/>
                  </a:lnTo>
                  <a:lnTo>
                    <a:pt x="3960" y="1728"/>
                  </a:lnTo>
                  <a:lnTo>
                    <a:pt x="3960" y="1734"/>
                  </a:lnTo>
                  <a:lnTo>
                    <a:pt x="3960" y="1740"/>
                  </a:lnTo>
                  <a:lnTo>
                    <a:pt x="3960" y="1746"/>
                  </a:lnTo>
                  <a:lnTo>
                    <a:pt x="3960" y="1740"/>
                  </a:lnTo>
                  <a:lnTo>
                    <a:pt x="3954" y="1740"/>
                  </a:lnTo>
                  <a:lnTo>
                    <a:pt x="3954" y="1734"/>
                  </a:lnTo>
                  <a:lnTo>
                    <a:pt x="3954" y="1728"/>
                  </a:lnTo>
                  <a:lnTo>
                    <a:pt x="3948" y="1728"/>
                  </a:lnTo>
                  <a:close/>
                  <a:moveTo>
                    <a:pt x="1584" y="4032"/>
                  </a:moveTo>
                  <a:lnTo>
                    <a:pt x="1590" y="4032"/>
                  </a:lnTo>
                  <a:lnTo>
                    <a:pt x="1596" y="4032"/>
                  </a:lnTo>
                  <a:lnTo>
                    <a:pt x="1602" y="4032"/>
                  </a:lnTo>
                  <a:lnTo>
                    <a:pt x="1608" y="4032"/>
                  </a:lnTo>
                  <a:lnTo>
                    <a:pt x="1608" y="4038"/>
                  </a:lnTo>
                  <a:lnTo>
                    <a:pt x="1614" y="4044"/>
                  </a:lnTo>
                  <a:lnTo>
                    <a:pt x="1608" y="4044"/>
                  </a:lnTo>
                  <a:lnTo>
                    <a:pt x="1602" y="4044"/>
                  </a:lnTo>
                  <a:lnTo>
                    <a:pt x="1596" y="4044"/>
                  </a:lnTo>
                  <a:lnTo>
                    <a:pt x="1596" y="4038"/>
                  </a:lnTo>
                  <a:lnTo>
                    <a:pt x="1590" y="4038"/>
                  </a:lnTo>
                  <a:lnTo>
                    <a:pt x="1584" y="4032"/>
                  </a:lnTo>
                  <a:close/>
                  <a:moveTo>
                    <a:pt x="1656" y="4056"/>
                  </a:moveTo>
                  <a:lnTo>
                    <a:pt x="1656" y="4050"/>
                  </a:lnTo>
                  <a:lnTo>
                    <a:pt x="1662" y="4050"/>
                  </a:lnTo>
                  <a:lnTo>
                    <a:pt x="1668" y="4050"/>
                  </a:lnTo>
                  <a:lnTo>
                    <a:pt x="1668" y="4056"/>
                  </a:lnTo>
                  <a:lnTo>
                    <a:pt x="1668" y="4062"/>
                  </a:lnTo>
                  <a:lnTo>
                    <a:pt x="1668" y="4068"/>
                  </a:lnTo>
                  <a:lnTo>
                    <a:pt x="1662" y="4068"/>
                  </a:lnTo>
                  <a:lnTo>
                    <a:pt x="1662" y="4062"/>
                  </a:lnTo>
                  <a:lnTo>
                    <a:pt x="1662" y="4056"/>
                  </a:lnTo>
                  <a:lnTo>
                    <a:pt x="1662" y="4062"/>
                  </a:lnTo>
                  <a:lnTo>
                    <a:pt x="1656" y="4062"/>
                  </a:lnTo>
                  <a:lnTo>
                    <a:pt x="1656" y="4056"/>
                  </a:lnTo>
                  <a:close/>
                  <a:moveTo>
                    <a:pt x="1662" y="4074"/>
                  </a:moveTo>
                  <a:lnTo>
                    <a:pt x="1668" y="4074"/>
                  </a:lnTo>
                  <a:lnTo>
                    <a:pt x="1668" y="4080"/>
                  </a:lnTo>
                  <a:lnTo>
                    <a:pt x="1674" y="4074"/>
                  </a:lnTo>
                  <a:lnTo>
                    <a:pt x="1674" y="4080"/>
                  </a:lnTo>
                  <a:lnTo>
                    <a:pt x="1674" y="4086"/>
                  </a:lnTo>
                  <a:lnTo>
                    <a:pt x="1668" y="4086"/>
                  </a:lnTo>
                  <a:lnTo>
                    <a:pt x="1662" y="4080"/>
                  </a:lnTo>
                  <a:lnTo>
                    <a:pt x="1662" y="4074"/>
                  </a:lnTo>
                  <a:close/>
                  <a:moveTo>
                    <a:pt x="1728" y="4146"/>
                  </a:moveTo>
                  <a:lnTo>
                    <a:pt x="1734" y="4146"/>
                  </a:lnTo>
                  <a:lnTo>
                    <a:pt x="1734" y="4140"/>
                  </a:lnTo>
                  <a:lnTo>
                    <a:pt x="1740" y="4140"/>
                  </a:lnTo>
                  <a:lnTo>
                    <a:pt x="1740" y="4146"/>
                  </a:lnTo>
                  <a:lnTo>
                    <a:pt x="1740" y="4152"/>
                  </a:lnTo>
                  <a:lnTo>
                    <a:pt x="1734" y="4152"/>
                  </a:lnTo>
                  <a:lnTo>
                    <a:pt x="1728" y="4152"/>
                  </a:lnTo>
                  <a:lnTo>
                    <a:pt x="1728" y="4146"/>
                  </a:lnTo>
                  <a:close/>
                  <a:moveTo>
                    <a:pt x="1542" y="3990"/>
                  </a:moveTo>
                  <a:lnTo>
                    <a:pt x="1548" y="3990"/>
                  </a:lnTo>
                  <a:lnTo>
                    <a:pt x="1548" y="3984"/>
                  </a:lnTo>
                  <a:lnTo>
                    <a:pt x="1548" y="3990"/>
                  </a:lnTo>
                  <a:lnTo>
                    <a:pt x="1548" y="3996"/>
                  </a:lnTo>
                  <a:lnTo>
                    <a:pt x="1554" y="3996"/>
                  </a:lnTo>
                  <a:lnTo>
                    <a:pt x="1554" y="4002"/>
                  </a:lnTo>
                  <a:lnTo>
                    <a:pt x="1554" y="4008"/>
                  </a:lnTo>
                  <a:lnTo>
                    <a:pt x="1554" y="4002"/>
                  </a:lnTo>
                  <a:lnTo>
                    <a:pt x="1548" y="4002"/>
                  </a:lnTo>
                  <a:lnTo>
                    <a:pt x="1548" y="3996"/>
                  </a:lnTo>
                  <a:lnTo>
                    <a:pt x="1542" y="3990"/>
                  </a:lnTo>
                  <a:close/>
                  <a:moveTo>
                    <a:pt x="1770" y="4146"/>
                  </a:moveTo>
                  <a:lnTo>
                    <a:pt x="1776" y="4146"/>
                  </a:lnTo>
                  <a:lnTo>
                    <a:pt x="1776" y="4158"/>
                  </a:lnTo>
                  <a:lnTo>
                    <a:pt x="1770" y="4158"/>
                  </a:lnTo>
                  <a:lnTo>
                    <a:pt x="1770" y="4146"/>
                  </a:lnTo>
                  <a:close/>
                  <a:moveTo>
                    <a:pt x="1620" y="4110"/>
                  </a:moveTo>
                  <a:lnTo>
                    <a:pt x="1632" y="4110"/>
                  </a:lnTo>
                  <a:lnTo>
                    <a:pt x="1632" y="4122"/>
                  </a:lnTo>
                  <a:lnTo>
                    <a:pt x="1620" y="4122"/>
                  </a:lnTo>
                  <a:lnTo>
                    <a:pt x="1620" y="4110"/>
                  </a:lnTo>
                  <a:close/>
                  <a:moveTo>
                    <a:pt x="1590" y="4014"/>
                  </a:moveTo>
                  <a:lnTo>
                    <a:pt x="1596" y="4014"/>
                  </a:lnTo>
                  <a:lnTo>
                    <a:pt x="1596" y="4020"/>
                  </a:lnTo>
                  <a:lnTo>
                    <a:pt x="1584" y="4020"/>
                  </a:lnTo>
                  <a:lnTo>
                    <a:pt x="1590" y="4014"/>
                  </a:lnTo>
                  <a:close/>
                  <a:moveTo>
                    <a:pt x="1698" y="4140"/>
                  </a:moveTo>
                  <a:lnTo>
                    <a:pt x="1710" y="4140"/>
                  </a:lnTo>
                  <a:lnTo>
                    <a:pt x="1710" y="4152"/>
                  </a:lnTo>
                  <a:lnTo>
                    <a:pt x="1698" y="4152"/>
                  </a:lnTo>
                  <a:lnTo>
                    <a:pt x="1698" y="4140"/>
                  </a:lnTo>
                  <a:close/>
                  <a:moveTo>
                    <a:pt x="1764" y="3948"/>
                  </a:moveTo>
                  <a:lnTo>
                    <a:pt x="1770" y="3948"/>
                  </a:lnTo>
                  <a:lnTo>
                    <a:pt x="1770" y="3960"/>
                  </a:lnTo>
                  <a:lnTo>
                    <a:pt x="1758" y="3960"/>
                  </a:lnTo>
                  <a:lnTo>
                    <a:pt x="1764" y="3948"/>
                  </a:lnTo>
                  <a:close/>
                  <a:moveTo>
                    <a:pt x="1746" y="4164"/>
                  </a:moveTo>
                  <a:lnTo>
                    <a:pt x="1752" y="4164"/>
                  </a:lnTo>
                  <a:lnTo>
                    <a:pt x="1752" y="4176"/>
                  </a:lnTo>
                  <a:lnTo>
                    <a:pt x="1746" y="4176"/>
                  </a:lnTo>
                  <a:lnTo>
                    <a:pt x="1746" y="4164"/>
                  </a:lnTo>
                  <a:close/>
                  <a:moveTo>
                    <a:pt x="1740" y="4146"/>
                  </a:moveTo>
                  <a:lnTo>
                    <a:pt x="1752" y="4146"/>
                  </a:lnTo>
                  <a:lnTo>
                    <a:pt x="1746" y="4152"/>
                  </a:lnTo>
                  <a:lnTo>
                    <a:pt x="1740" y="4152"/>
                  </a:lnTo>
                  <a:lnTo>
                    <a:pt x="1740" y="4146"/>
                  </a:lnTo>
                  <a:close/>
                  <a:moveTo>
                    <a:pt x="1656" y="3996"/>
                  </a:moveTo>
                  <a:lnTo>
                    <a:pt x="1668" y="3996"/>
                  </a:lnTo>
                  <a:lnTo>
                    <a:pt x="1668" y="4002"/>
                  </a:lnTo>
                  <a:lnTo>
                    <a:pt x="1656" y="4002"/>
                  </a:lnTo>
                  <a:lnTo>
                    <a:pt x="1656" y="3996"/>
                  </a:lnTo>
                  <a:close/>
                  <a:moveTo>
                    <a:pt x="1590" y="3936"/>
                  </a:moveTo>
                  <a:lnTo>
                    <a:pt x="1602" y="3936"/>
                  </a:lnTo>
                  <a:lnTo>
                    <a:pt x="1602" y="3942"/>
                  </a:lnTo>
                  <a:lnTo>
                    <a:pt x="1590" y="3942"/>
                  </a:lnTo>
                  <a:lnTo>
                    <a:pt x="1590" y="3936"/>
                  </a:lnTo>
                  <a:close/>
                  <a:moveTo>
                    <a:pt x="1716" y="4134"/>
                  </a:moveTo>
                  <a:lnTo>
                    <a:pt x="1722" y="4134"/>
                  </a:lnTo>
                  <a:lnTo>
                    <a:pt x="1722" y="4146"/>
                  </a:lnTo>
                  <a:lnTo>
                    <a:pt x="1716" y="4146"/>
                  </a:lnTo>
                  <a:lnTo>
                    <a:pt x="1716" y="4134"/>
                  </a:lnTo>
                  <a:close/>
                  <a:moveTo>
                    <a:pt x="1644" y="4140"/>
                  </a:moveTo>
                  <a:lnTo>
                    <a:pt x="1650" y="4140"/>
                  </a:lnTo>
                  <a:lnTo>
                    <a:pt x="1650" y="4146"/>
                  </a:lnTo>
                  <a:lnTo>
                    <a:pt x="1644" y="4146"/>
                  </a:lnTo>
                  <a:lnTo>
                    <a:pt x="1644" y="4140"/>
                  </a:lnTo>
                  <a:close/>
                  <a:moveTo>
                    <a:pt x="1608" y="3960"/>
                  </a:moveTo>
                  <a:lnTo>
                    <a:pt x="1614" y="3960"/>
                  </a:lnTo>
                  <a:lnTo>
                    <a:pt x="1614" y="3972"/>
                  </a:lnTo>
                  <a:lnTo>
                    <a:pt x="1608" y="3972"/>
                  </a:lnTo>
                  <a:lnTo>
                    <a:pt x="1608" y="3960"/>
                  </a:lnTo>
                  <a:close/>
                  <a:moveTo>
                    <a:pt x="1758" y="4194"/>
                  </a:moveTo>
                  <a:lnTo>
                    <a:pt x="1764" y="4194"/>
                  </a:lnTo>
                  <a:lnTo>
                    <a:pt x="1764" y="4200"/>
                  </a:lnTo>
                  <a:lnTo>
                    <a:pt x="1758" y="4200"/>
                  </a:lnTo>
                  <a:lnTo>
                    <a:pt x="1758" y="4194"/>
                  </a:lnTo>
                  <a:close/>
                  <a:moveTo>
                    <a:pt x="1776" y="4152"/>
                  </a:moveTo>
                  <a:lnTo>
                    <a:pt x="1782" y="4152"/>
                  </a:lnTo>
                  <a:lnTo>
                    <a:pt x="1782" y="4158"/>
                  </a:lnTo>
                  <a:lnTo>
                    <a:pt x="1776" y="4158"/>
                  </a:lnTo>
                  <a:lnTo>
                    <a:pt x="1776" y="4152"/>
                  </a:lnTo>
                  <a:close/>
                  <a:moveTo>
                    <a:pt x="1554" y="4044"/>
                  </a:moveTo>
                  <a:lnTo>
                    <a:pt x="1560" y="4044"/>
                  </a:lnTo>
                  <a:lnTo>
                    <a:pt x="1554" y="4050"/>
                  </a:lnTo>
                  <a:lnTo>
                    <a:pt x="1554" y="4044"/>
                  </a:lnTo>
                  <a:close/>
                  <a:moveTo>
                    <a:pt x="1584" y="3984"/>
                  </a:moveTo>
                  <a:lnTo>
                    <a:pt x="1590" y="3984"/>
                  </a:lnTo>
                  <a:lnTo>
                    <a:pt x="1584" y="3984"/>
                  </a:lnTo>
                  <a:close/>
                  <a:moveTo>
                    <a:pt x="3906" y="1470"/>
                  </a:moveTo>
                  <a:lnTo>
                    <a:pt x="3906" y="1464"/>
                  </a:lnTo>
                  <a:lnTo>
                    <a:pt x="3912" y="1464"/>
                  </a:lnTo>
                  <a:lnTo>
                    <a:pt x="3912" y="1458"/>
                  </a:lnTo>
                  <a:lnTo>
                    <a:pt x="3918" y="1458"/>
                  </a:lnTo>
                  <a:lnTo>
                    <a:pt x="3918" y="1464"/>
                  </a:lnTo>
                  <a:lnTo>
                    <a:pt x="3918" y="1470"/>
                  </a:lnTo>
                  <a:lnTo>
                    <a:pt x="3918" y="1476"/>
                  </a:lnTo>
                  <a:lnTo>
                    <a:pt x="3912" y="1476"/>
                  </a:lnTo>
                  <a:lnTo>
                    <a:pt x="3912" y="1470"/>
                  </a:lnTo>
                  <a:lnTo>
                    <a:pt x="3906" y="1470"/>
                  </a:lnTo>
                  <a:close/>
                  <a:moveTo>
                    <a:pt x="552" y="1752"/>
                  </a:moveTo>
                  <a:lnTo>
                    <a:pt x="558" y="1752"/>
                  </a:lnTo>
                  <a:lnTo>
                    <a:pt x="564" y="1752"/>
                  </a:lnTo>
                  <a:lnTo>
                    <a:pt x="564" y="1758"/>
                  </a:lnTo>
                  <a:lnTo>
                    <a:pt x="564" y="1764"/>
                  </a:lnTo>
                  <a:lnTo>
                    <a:pt x="558" y="1764"/>
                  </a:lnTo>
                  <a:lnTo>
                    <a:pt x="552" y="1758"/>
                  </a:lnTo>
                  <a:lnTo>
                    <a:pt x="552" y="1752"/>
                  </a:lnTo>
                  <a:close/>
                  <a:moveTo>
                    <a:pt x="522" y="1734"/>
                  </a:moveTo>
                  <a:lnTo>
                    <a:pt x="522" y="1728"/>
                  </a:lnTo>
                  <a:lnTo>
                    <a:pt x="528" y="1728"/>
                  </a:lnTo>
                  <a:lnTo>
                    <a:pt x="528" y="1734"/>
                  </a:lnTo>
                  <a:lnTo>
                    <a:pt x="522" y="1734"/>
                  </a:lnTo>
                  <a:close/>
                  <a:moveTo>
                    <a:pt x="546" y="1746"/>
                  </a:moveTo>
                  <a:lnTo>
                    <a:pt x="552" y="1740"/>
                  </a:lnTo>
                  <a:lnTo>
                    <a:pt x="558" y="1746"/>
                  </a:lnTo>
                  <a:lnTo>
                    <a:pt x="546" y="1746"/>
                  </a:lnTo>
                  <a:close/>
                  <a:moveTo>
                    <a:pt x="3732" y="1254"/>
                  </a:moveTo>
                  <a:lnTo>
                    <a:pt x="3744" y="1254"/>
                  </a:lnTo>
                  <a:lnTo>
                    <a:pt x="3738" y="1260"/>
                  </a:lnTo>
                  <a:lnTo>
                    <a:pt x="3732" y="1260"/>
                  </a:lnTo>
                  <a:lnTo>
                    <a:pt x="3732" y="1254"/>
                  </a:lnTo>
                  <a:close/>
                  <a:moveTo>
                    <a:pt x="3582" y="1050"/>
                  </a:moveTo>
                  <a:lnTo>
                    <a:pt x="3588" y="1050"/>
                  </a:lnTo>
                  <a:lnTo>
                    <a:pt x="3588" y="1056"/>
                  </a:lnTo>
                  <a:lnTo>
                    <a:pt x="3582" y="1056"/>
                  </a:lnTo>
                  <a:lnTo>
                    <a:pt x="3582" y="1050"/>
                  </a:lnTo>
                  <a:close/>
                  <a:moveTo>
                    <a:pt x="3714" y="1242"/>
                  </a:moveTo>
                  <a:lnTo>
                    <a:pt x="3720" y="1242"/>
                  </a:lnTo>
                  <a:lnTo>
                    <a:pt x="3720" y="1248"/>
                  </a:lnTo>
                  <a:lnTo>
                    <a:pt x="3714" y="1248"/>
                  </a:lnTo>
                  <a:lnTo>
                    <a:pt x="3714" y="1242"/>
                  </a:lnTo>
                  <a:close/>
                  <a:moveTo>
                    <a:pt x="3876" y="1164"/>
                  </a:moveTo>
                  <a:lnTo>
                    <a:pt x="3882" y="1164"/>
                  </a:lnTo>
                  <a:lnTo>
                    <a:pt x="3882" y="1170"/>
                  </a:lnTo>
                  <a:lnTo>
                    <a:pt x="3876" y="1170"/>
                  </a:lnTo>
                  <a:lnTo>
                    <a:pt x="3876" y="1164"/>
                  </a:lnTo>
                  <a:close/>
                  <a:moveTo>
                    <a:pt x="3966" y="1152"/>
                  </a:moveTo>
                  <a:lnTo>
                    <a:pt x="3972" y="1152"/>
                  </a:lnTo>
                  <a:lnTo>
                    <a:pt x="3966" y="1152"/>
                  </a:lnTo>
                  <a:close/>
                  <a:moveTo>
                    <a:pt x="0" y="1098"/>
                  </a:moveTo>
                  <a:lnTo>
                    <a:pt x="0" y="1092"/>
                  </a:lnTo>
                  <a:lnTo>
                    <a:pt x="6" y="1092"/>
                  </a:lnTo>
                  <a:lnTo>
                    <a:pt x="12" y="1092"/>
                  </a:lnTo>
                  <a:lnTo>
                    <a:pt x="12" y="1098"/>
                  </a:lnTo>
                  <a:lnTo>
                    <a:pt x="6" y="1098"/>
                  </a:lnTo>
                  <a:lnTo>
                    <a:pt x="0" y="1098"/>
                  </a:lnTo>
                  <a:lnTo>
                    <a:pt x="0" y="1104"/>
                  </a:lnTo>
                  <a:lnTo>
                    <a:pt x="6" y="1104"/>
                  </a:lnTo>
                  <a:lnTo>
                    <a:pt x="12" y="1104"/>
                  </a:lnTo>
                  <a:lnTo>
                    <a:pt x="18" y="1104"/>
                  </a:lnTo>
                  <a:lnTo>
                    <a:pt x="18" y="1110"/>
                  </a:lnTo>
                  <a:lnTo>
                    <a:pt x="24" y="1110"/>
                  </a:lnTo>
                  <a:lnTo>
                    <a:pt x="24" y="1116"/>
                  </a:lnTo>
                  <a:lnTo>
                    <a:pt x="30" y="1116"/>
                  </a:lnTo>
                  <a:lnTo>
                    <a:pt x="24" y="1116"/>
                  </a:lnTo>
                  <a:lnTo>
                    <a:pt x="24" y="1122"/>
                  </a:lnTo>
                  <a:lnTo>
                    <a:pt x="18" y="1122"/>
                  </a:lnTo>
                  <a:lnTo>
                    <a:pt x="18" y="1116"/>
                  </a:lnTo>
                  <a:lnTo>
                    <a:pt x="12" y="1122"/>
                  </a:lnTo>
                  <a:lnTo>
                    <a:pt x="6" y="1116"/>
                  </a:lnTo>
                  <a:lnTo>
                    <a:pt x="0" y="1116"/>
                  </a:lnTo>
                  <a:lnTo>
                    <a:pt x="0" y="1110"/>
                  </a:lnTo>
                  <a:lnTo>
                    <a:pt x="0" y="1104"/>
                  </a:lnTo>
                  <a:lnTo>
                    <a:pt x="0" y="1098"/>
                  </a:lnTo>
                  <a:close/>
                  <a:moveTo>
                    <a:pt x="450" y="1686"/>
                  </a:moveTo>
                  <a:lnTo>
                    <a:pt x="456" y="1674"/>
                  </a:lnTo>
                  <a:lnTo>
                    <a:pt x="456" y="1668"/>
                  </a:lnTo>
                  <a:lnTo>
                    <a:pt x="456" y="1662"/>
                  </a:lnTo>
                  <a:lnTo>
                    <a:pt x="456" y="1668"/>
                  </a:lnTo>
                  <a:lnTo>
                    <a:pt x="456" y="1674"/>
                  </a:lnTo>
                  <a:lnTo>
                    <a:pt x="456" y="1680"/>
                  </a:lnTo>
                  <a:lnTo>
                    <a:pt x="456" y="1686"/>
                  </a:lnTo>
                  <a:lnTo>
                    <a:pt x="462" y="1680"/>
                  </a:lnTo>
                  <a:lnTo>
                    <a:pt x="462" y="1674"/>
                  </a:lnTo>
                  <a:lnTo>
                    <a:pt x="462" y="1680"/>
                  </a:lnTo>
                  <a:lnTo>
                    <a:pt x="462" y="1686"/>
                  </a:lnTo>
                  <a:lnTo>
                    <a:pt x="468" y="1692"/>
                  </a:lnTo>
                  <a:lnTo>
                    <a:pt x="462" y="1692"/>
                  </a:lnTo>
                  <a:lnTo>
                    <a:pt x="456" y="1692"/>
                  </a:lnTo>
                  <a:lnTo>
                    <a:pt x="450" y="1686"/>
                  </a:lnTo>
                  <a:close/>
                  <a:moveTo>
                    <a:pt x="558" y="1884"/>
                  </a:moveTo>
                  <a:lnTo>
                    <a:pt x="558" y="1878"/>
                  </a:lnTo>
                  <a:lnTo>
                    <a:pt x="564" y="1878"/>
                  </a:lnTo>
                  <a:lnTo>
                    <a:pt x="570" y="1884"/>
                  </a:lnTo>
                  <a:lnTo>
                    <a:pt x="570" y="1890"/>
                  </a:lnTo>
                  <a:lnTo>
                    <a:pt x="564" y="1890"/>
                  </a:lnTo>
                  <a:lnTo>
                    <a:pt x="564" y="1884"/>
                  </a:lnTo>
                  <a:lnTo>
                    <a:pt x="558" y="1884"/>
                  </a:lnTo>
                  <a:close/>
                  <a:moveTo>
                    <a:pt x="438" y="1710"/>
                  </a:moveTo>
                  <a:lnTo>
                    <a:pt x="444" y="1704"/>
                  </a:lnTo>
                  <a:lnTo>
                    <a:pt x="444" y="1710"/>
                  </a:lnTo>
                  <a:lnTo>
                    <a:pt x="450" y="1710"/>
                  </a:lnTo>
                  <a:lnTo>
                    <a:pt x="450" y="1716"/>
                  </a:lnTo>
                  <a:lnTo>
                    <a:pt x="444" y="1722"/>
                  </a:lnTo>
                  <a:lnTo>
                    <a:pt x="444" y="1716"/>
                  </a:lnTo>
                  <a:lnTo>
                    <a:pt x="438" y="1716"/>
                  </a:lnTo>
                  <a:lnTo>
                    <a:pt x="438" y="1710"/>
                  </a:lnTo>
                  <a:close/>
                  <a:moveTo>
                    <a:pt x="438" y="1572"/>
                  </a:moveTo>
                  <a:lnTo>
                    <a:pt x="450" y="1572"/>
                  </a:lnTo>
                  <a:lnTo>
                    <a:pt x="444" y="1578"/>
                  </a:lnTo>
                  <a:lnTo>
                    <a:pt x="438" y="1578"/>
                  </a:lnTo>
                  <a:lnTo>
                    <a:pt x="438" y="1572"/>
                  </a:lnTo>
                  <a:close/>
                  <a:moveTo>
                    <a:pt x="174" y="1104"/>
                  </a:moveTo>
                  <a:lnTo>
                    <a:pt x="186" y="1104"/>
                  </a:lnTo>
                  <a:lnTo>
                    <a:pt x="180" y="1110"/>
                  </a:lnTo>
                  <a:lnTo>
                    <a:pt x="174" y="1110"/>
                  </a:lnTo>
                  <a:lnTo>
                    <a:pt x="174" y="1104"/>
                  </a:lnTo>
                  <a:close/>
                  <a:moveTo>
                    <a:pt x="288" y="1320"/>
                  </a:moveTo>
                  <a:lnTo>
                    <a:pt x="288" y="1326"/>
                  </a:lnTo>
                  <a:lnTo>
                    <a:pt x="294" y="1332"/>
                  </a:lnTo>
                  <a:lnTo>
                    <a:pt x="294" y="1338"/>
                  </a:lnTo>
                  <a:lnTo>
                    <a:pt x="288" y="1332"/>
                  </a:lnTo>
                  <a:lnTo>
                    <a:pt x="288" y="1326"/>
                  </a:lnTo>
                  <a:lnTo>
                    <a:pt x="288" y="1320"/>
                  </a:lnTo>
                  <a:close/>
                  <a:moveTo>
                    <a:pt x="138" y="1074"/>
                  </a:moveTo>
                  <a:lnTo>
                    <a:pt x="144" y="1074"/>
                  </a:lnTo>
                  <a:lnTo>
                    <a:pt x="138" y="1086"/>
                  </a:lnTo>
                  <a:lnTo>
                    <a:pt x="132" y="1086"/>
                  </a:lnTo>
                  <a:lnTo>
                    <a:pt x="138" y="1074"/>
                  </a:lnTo>
                  <a:close/>
                  <a:moveTo>
                    <a:pt x="582" y="1884"/>
                  </a:moveTo>
                  <a:lnTo>
                    <a:pt x="588" y="1884"/>
                  </a:lnTo>
                  <a:lnTo>
                    <a:pt x="588" y="1890"/>
                  </a:lnTo>
                  <a:lnTo>
                    <a:pt x="582" y="1890"/>
                  </a:lnTo>
                  <a:lnTo>
                    <a:pt x="582" y="1884"/>
                  </a:lnTo>
                  <a:close/>
                  <a:moveTo>
                    <a:pt x="150" y="1152"/>
                  </a:moveTo>
                  <a:lnTo>
                    <a:pt x="156" y="1152"/>
                  </a:lnTo>
                  <a:lnTo>
                    <a:pt x="156" y="1158"/>
                  </a:lnTo>
                  <a:lnTo>
                    <a:pt x="150" y="1158"/>
                  </a:lnTo>
                  <a:lnTo>
                    <a:pt x="150" y="1152"/>
                  </a:lnTo>
                  <a:close/>
                  <a:moveTo>
                    <a:pt x="150" y="1074"/>
                  </a:moveTo>
                  <a:lnTo>
                    <a:pt x="156" y="1074"/>
                  </a:lnTo>
                  <a:lnTo>
                    <a:pt x="156" y="1080"/>
                  </a:lnTo>
                  <a:lnTo>
                    <a:pt x="144" y="1080"/>
                  </a:lnTo>
                  <a:lnTo>
                    <a:pt x="150" y="1074"/>
                  </a:lnTo>
                  <a:close/>
                  <a:moveTo>
                    <a:pt x="162" y="1152"/>
                  </a:moveTo>
                  <a:lnTo>
                    <a:pt x="168" y="1152"/>
                  </a:lnTo>
                  <a:lnTo>
                    <a:pt x="162" y="1152"/>
                  </a:lnTo>
                  <a:close/>
                </a:path>
              </a:pathLst>
            </a:custGeom>
            <a:solidFill>
              <a:schemeClr val="accent1"/>
            </a:solidFill>
            <a:ln w="9525" cmpd="sng">
              <a:noFill/>
              <a:round/>
              <a:headEnd/>
              <a:tailEnd/>
            </a:ln>
          </p:spPr>
          <p:txBody>
            <a:bodyPr rtlCol="0"/>
            <a:lstStyle/>
            <a:p>
              <a:pPr rtl="0"/>
              <a:endParaRPr lang="en-CA" sz="975" dirty="0"/>
            </a:p>
          </p:txBody>
        </p:sp>
        <p:sp>
          <p:nvSpPr>
            <p:cNvPr id="250" name="Oval 38">
              <a:extLst>
                <a:ext uri="{FF2B5EF4-FFF2-40B4-BE49-F238E27FC236}">
                  <a16:creationId xmlns:a16="http://schemas.microsoft.com/office/drawing/2014/main" id="{1CCC2975-C7DA-40D7-AAF4-0EC7A87D1773}"/>
                </a:ext>
              </a:extLst>
            </p:cNvPr>
            <p:cNvSpPr>
              <a:spLocks noChangeAspect="1" noChangeArrowheads="1"/>
            </p:cNvSpPr>
            <p:nvPr>
              <p:custDataLst>
                <p:tags r:id="rId27"/>
              </p:custDataLst>
            </p:nvPr>
          </p:nvSpPr>
          <p:spPr bwMode="gray">
            <a:xfrm>
              <a:off x="7885285" y="1668432"/>
              <a:ext cx="164592" cy="164593"/>
            </a:xfrm>
            <a:prstGeom prst="ellipse">
              <a:avLst/>
            </a:prstGeom>
            <a:solidFill>
              <a:srgbClr val="C00000"/>
            </a:solidFill>
            <a:ln w="9525">
              <a:noFill/>
              <a:round/>
              <a:headEnd/>
              <a:tailEnd/>
            </a:ln>
            <a:effectLst/>
          </p:spPr>
          <p:txBody>
            <a:bodyPr wrap="none" rtlCol="0" anchor="ctr"/>
            <a:lstStyle/>
            <a:p>
              <a:pPr rtl="0"/>
              <a:endParaRPr lang="en-US" sz="813" dirty="0"/>
            </a:p>
          </p:txBody>
        </p:sp>
        <p:sp>
          <p:nvSpPr>
            <p:cNvPr id="251" name="Oval 38">
              <a:extLst>
                <a:ext uri="{FF2B5EF4-FFF2-40B4-BE49-F238E27FC236}">
                  <a16:creationId xmlns:a16="http://schemas.microsoft.com/office/drawing/2014/main" id="{835D1E09-5FD9-4993-A204-C5C16C80D731}"/>
                </a:ext>
              </a:extLst>
            </p:cNvPr>
            <p:cNvSpPr>
              <a:spLocks noChangeAspect="1" noChangeArrowheads="1"/>
            </p:cNvSpPr>
            <p:nvPr>
              <p:custDataLst>
                <p:tags r:id="rId28"/>
              </p:custDataLst>
            </p:nvPr>
          </p:nvSpPr>
          <p:spPr bwMode="gray">
            <a:xfrm>
              <a:off x="8115808" y="2360021"/>
              <a:ext cx="164592" cy="164593"/>
            </a:xfrm>
            <a:prstGeom prst="ellipse">
              <a:avLst/>
            </a:prstGeom>
            <a:solidFill>
              <a:schemeClr val="accent3"/>
            </a:solidFill>
            <a:ln w="9525">
              <a:noFill/>
              <a:round/>
              <a:headEnd/>
              <a:tailEnd/>
            </a:ln>
            <a:effectLst/>
          </p:spPr>
          <p:txBody>
            <a:bodyPr wrap="none" rtlCol="0" anchor="ctr"/>
            <a:lstStyle/>
            <a:p>
              <a:pPr rtl="0"/>
              <a:endParaRPr lang="en-US" sz="813" dirty="0"/>
            </a:p>
          </p:txBody>
        </p:sp>
        <p:sp>
          <p:nvSpPr>
            <p:cNvPr id="252" name="Oval 38">
              <a:extLst>
                <a:ext uri="{FF2B5EF4-FFF2-40B4-BE49-F238E27FC236}">
                  <a16:creationId xmlns:a16="http://schemas.microsoft.com/office/drawing/2014/main" id="{7DFF8E3F-359F-4727-ACC1-72E84F7A624E}"/>
                </a:ext>
              </a:extLst>
            </p:cNvPr>
            <p:cNvSpPr>
              <a:spLocks noChangeAspect="1" noChangeArrowheads="1"/>
            </p:cNvSpPr>
            <p:nvPr>
              <p:custDataLst>
                <p:tags r:id="rId29"/>
              </p:custDataLst>
            </p:nvPr>
          </p:nvSpPr>
          <p:spPr bwMode="gray">
            <a:xfrm>
              <a:off x="8616287" y="1887803"/>
              <a:ext cx="164592" cy="164593"/>
            </a:xfrm>
            <a:prstGeom prst="ellipse">
              <a:avLst/>
            </a:prstGeom>
            <a:solidFill>
              <a:schemeClr val="accent3"/>
            </a:solidFill>
            <a:ln w="9525">
              <a:noFill/>
              <a:round/>
              <a:headEnd/>
              <a:tailEnd/>
            </a:ln>
            <a:effectLst/>
          </p:spPr>
          <p:txBody>
            <a:bodyPr wrap="none" rtlCol="0" anchor="ctr"/>
            <a:lstStyle/>
            <a:p>
              <a:pPr rtl="0"/>
              <a:endParaRPr lang="en-US" sz="813" dirty="0"/>
            </a:p>
          </p:txBody>
        </p:sp>
        <p:sp>
          <p:nvSpPr>
            <p:cNvPr id="253" name="Oval 38">
              <a:extLst>
                <a:ext uri="{FF2B5EF4-FFF2-40B4-BE49-F238E27FC236}">
                  <a16:creationId xmlns:a16="http://schemas.microsoft.com/office/drawing/2014/main" id="{B0158553-6B32-4558-8D8D-5DDC6D75BC4E}"/>
                </a:ext>
              </a:extLst>
            </p:cNvPr>
            <p:cNvSpPr>
              <a:spLocks noChangeAspect="1" noChangeArrowheads="1"/>
            </p:cNvSpPr>
            <p:nvPr>
              <p:custDataLst>
                <p:tags r:id="rId30"/>
              </p:custDataLst>
            </p:nvPr>
          </p:nvSpPr>
          <p:spPr bwMode="gray">
            <a:xfrm>
              <a:off x="8518632" y="2065356"/>
              <a:ext cx="164592" cy="164593"/>
            </a:xfrm>
            <a:prstGeom prst="ellipse">
              <a:avLst/>
            </a:prstGeom>
            <a:solidFill>
              <a:schemeClr val="accent3"/>
            </a:solidFill>
            <a:ln w="9525">
              <a:noFill/>
              <a:round/>
              <a:headEnd/>
              <a:tailEnd/>
            </a:ln>
            <a:effectLst/>
          </p:spPr>
          <p:txBody>
            <a:bodyPr wrap="none" rtlCol="0" anchor="ctr"/>
            <a:lstStyle/>
            <a:p>
              <a:pPr rtl="0"/>
              <a:endParaRPr lang="en-US" sz="813" dirty="0"/>
            </a:p>
          </p:txBody>
        </p:sp>
        <p:sp>
          <p:nvSpPr>
            <p:cNvPr id="254" name="Oval 38">
              <a:extLst>
                <a:ext uri="{FF2B5EF4-FFF2-40B4-BE49-F238E27FC236}">
                  <a16:creationId xmlns:a16="http://schemas.microsoft.com/office/drawing/2014/main" id="{FA58BD7D-443B-4263-9D96-2C68D22E1F84}"/>
                </a:ext>
              </a:extLst>
            </p:cNvPr>
            <p:cNvSpPr>
              <a:spLocks noChangeAspect="1" noChangeArrowheads="1"/>
            </p:cNvSpPr>
            <p:nvPr>
              <p:custDataLst>
                <p:tags r:id="rId31"/>
              </p:custDataLst>
            </p:nvPr>
          </p:nvSpPr>
          <p:spPr bwMode="gray">
            <a:xfrm>
              <a:off x="8749452" y="2047601"/>
              <a:ext cx="164592" cy="164593"/>
            </a:xfrm>
            <a:prstGeom prst="ellipse">
              <a:avLst/>
            </a:prstGeom>
            <a:solidFill>
              <a:schemeClr val="accent3"/>
            </a:solidFill>
            <a:ln w="9525">
              <a:noFill/>
              <a:round/>
              <a:headEnd/>
              <a:tailEnd/>
            </a:ln>
            <a:effectLst/>
          </p:spPr>
          <p:txBody>
            <a:bodyPr wrap="none" rtlCol="0" anchor="ctr"/>
            <a:lstStyle/>
            <a:p>
              <a:pPr rtl="0"/>
              <a:endParaRPr lang="en-US" sz="813" dirty="0"/>
            </a:p>
          </p:txBody>
        </p:sp>
        <p:sp>
          <p:nvSpPr>
            <p:cNvPr id="255" name="Oval 38">
              <a:extLst>
                <a:ext uri="{FF2B5EF4-FFF2-40B4-BE49-F238E27FC236}">
                  <a16:creationId xmlns:a16="http://schemas.microsoft.com/office/drawing/2014/main" id="{BB28979A-A2AD-42BE-8705-A834CE72C43E}"/>
                </a:ext>
              </a:extLst>
            </p:cNvPr>
            <p:cNvSpPr>
              <a:spLocks noChangeAspect="1" noChangeArrowheads="1"/>
            </p:cNvSpPr>
            <p:nvPr>
              <p:custDataLst>
                <p:tags r:id="rId32"/>
              </p:custDataLst>
            </p:nvPr>
          </p:nvSpPr>
          <p:spPr bwMode="gray">
            <a:xfrm>
              <a:off x="8642920" y="2198521"/>
              <a:ext cx="164592" cy="164593"/>
            </a:xfrm>
            <a:prstGeom prst="ellipse">
              <a:avLst/>
            </a:prstGeom>
            <a:solidFill>
              <a:schemeClr val="accent3"/>
            </a:solidFill>
            <a:ln w="9525">
              <a:noFill/>
              <a:round/>
              <a:headEnd/>
              <a:tailEnd/>
            </a:ln>
            <a:effectLst/>
          </p:spPr>
          <p:txBody>
            <a:bodyPr wrap="none" rtlCol="0" anchor="ctr"/>
            <a:lstStyle/>
            <a:p>
              <a:pPr rtl="0"/>
              <a:endParaRPr lang="en-US" sz="813" dirty="0"/>
            </a:p>
          </p:txBody>
        </p:sp>
        <p:sp>
          <p:nvSpPr>
            <p:cNvPr id="256" name="Oval 38">
              <a:extLst>
                <a:ext uri="{FF2B5EF4-FFF2-40B4-BE49-F238E27FC236}">
                  <a16:creationId xmlns:a16="http://schemas.microsoft.com/office/drawing/2014/main" id="{C296A1F1-4D29-4320-9AD3-92C5407609E8}"/>
                </a:ext>
              </a:extLst>
            </p:cNvPr>
            <p:cNvSpPr>
              <a:spLocks noChangeAspect="1" noChangeArrowheads="1"/>
            </p:cNvSpPr>
            <p:nvPr>
              <p:custDataLst>
                <p:tags r:id="rId33"/>
              </p:custDataLst>
            </p:nvPr>
          </p:nvSpPr>
          <p:spPr bwMode="gray">
            <a:xfrm>
              <a:off x="9193336" y="1825659"/>
              <a:ext cx="164592" cy="164593"/>
            </a:xfrm>
            <a:prstGeom prst="ellipse">
              <a:avLst/>
            </a:prstGeom>
            <a:solidFill>
              <a:schemeClr val="accent3"/>
            </a:solidFill>
            <a:ln w="9525">
              <a:noFill/>
              <a:round/>
              <a:headEnd/>
              <a:tailEnd/>
            </a:ln>
            <a:effectLst/>
          </p:spPr>
          <p:txBody>
            <a:bodyPr wrap="none" rtlCol="0" anchor="ctr"/>
            <a:lstStyle/>
            <a:p>
              <a:pPr rtl="0"/>
              <a:endParaRPr lang="en-US" sz="813" dirty="0"/>
            </a:p>
          </p:txBody>
        </p:sp>
        <p:sp>
          <p:nvSpPr>
            <p:cNvPr id="257" name="Oval 38">
              <a:extLst>
                <a:ext uri="{FF2B5EF4-FFF2-40B4-BE49-F238E27FC236}">
                  <a16:creationId xmlns:a16="http://schemas.microsoft.com/office/drawing/2014/main" id="{83F63647-8A10-45FF-9A64-07C457CDC74C}"/>
                </a:ext>
              </a:extLst>
            </p:cNvPr>
            <p:cNvSpPr>
              <a:spLocks noChangeAspect="1" noChangeArrowheads="1"/>
            </p:cNvSpPr>
            <p:nvPr>
              <p:custDataLst>
                <p:tags r:id="rId34"/>
              </p:custDataLst>
            </p:nvPr>
          </p:nvSpPr>
          <p:spPr bwMode="gray">
            <a:xfrm>
              <a:off x="8249269" y="1500858"/>
              <a:ext cx="164592" cy="164593"/>
            </a:xfrm>
            <a:prstGeom prst="ellipse">
              <a:avLst/>
            </a:prstGeom>
            <a:solidFill>
              <a:srgbClr val="C00000"/>
            </a:solidFill>
            <a:ln w="9525">
              <a:noFill/>
              <a:round/>
              <a:headEnd/>
              <a:tailEnd/>
            </a:ln>
            <a:effectLst/>
          </p:spPr>
          <p:txBody>
            <a:bodyPr wrap="none" rtlCol="0" anchor="ctr"/>
            <a:lstStyle/>
            <a:p>
              <a:pPr rtl="0"/>
              <a:endParaRPr lang="en-US" sz="813" dirty="0"/>
            </a:p>
          </p:txBody>
        </p:sp>
        <p:sp>
          <p:nvSpPr>
            <p:cNvPr id="258" name="Oval 38">
              <a:extLst>
                <a:ext uri="{FF2B5EF4-FFF2-40B4-BE49-F238E27FC236}">
                  <a16:creationId xmlns:a16="http://schemas.microsoft.com/office/drawing/2014/main" id="{082AD167-67C0-40C8-9CA6-FA349D6AF31B}"/>
                </a:ext>
              </a:extLst>
            </p:cNvPr>
            <p:cNvSpPr>
              <a:spLocks noChangeAspect="1" noChangeArrowheads="1"/>
            </p:cNvSpPr>
            <p:nvPr>
              <p:custDataLst>
                <p:tags r:id="rId35"/>
              </p:custDataLst>
            </p:nvPr>
          </p:nvSpPr>
          <p:spPr bwMode="gray">
            <a:xfrm>
              <a:off x="8240391" y="1863741"/>
              <a:ext cx="164592" cy="164593"/>
            </a:xfrm>
            <a:prstGeom prst="ellipse">
              <a:avLst/>
            </a:prstGeom>
            <a:solidFill>
              <a:srgbClr val="C00000"/>
            </a:solidFill>
            <a:ln w="9525">
              <a:noFill/>
              <a:round/>
              <a:headEnd/>
              <a:tailEnd/>
            </a:ln>
            <a:effectLst/>
          </p:spPr>
          <p:txBody>
            <a:bodyPr wrap="none" rtlCol="0" anchor="ctr"/>
            <a:lstStyle/>
            <a:p>
              <a:pPr rtl="0"/>
              <a:endParaRPr lang="en-US" sz="813" dirty="0"/>
            </a:p>
          </p:txBody>
        </p:sp>
        <p:sp>
          <p:nvSpPr>
            <p:cNvPr id="259" name="Oval 38">
              <a:extLst>
                <a:ext uri="{FF2B5EF4-FFF2-40B4-BE49-F238E27FC236}">
                  <a16:creationId xmlns:a16="http://schemas.microsoft.com/office/drawing/2014/main" id="{42DFD3F3-8C1E-461B-B3BD-4AD5FC614A91}"/>
                </a:ext>
              </a:extLst>
            </p:cNvPr>
            <p:cNvSpPr>
              <a:spLocks noChangeAspect="1" noChangeArrowheads="1"/>
            </p:cNvSpPr>
            <p:nvPr>
              <p:custDataLst>
                <p:tags r:id="rId36"/>
              </p:custDataLst>
            </p:nvPr>
          </p:nvSpPr>
          <p:spPr bwMode="gray">
            <a:xfrm>
              <a:off x="7956305" y="2005784"/>
              <a:ext cx="164592" cy="164593"/>
            </a:xfrm>
            <a:prstGeom prst="ellipse">
              <a:avLst/>
            </a:prstGeom>
            <a:solidFill>
              <a:srgbClr val="C00000"/>
            </a:solidFill>
            <a:ln w="9525">
              <a:noFill/>
              <a:round/>
              <a:headEnd/>
              <a:tailEnd/>
            </a:ln>
            <a:effectLst/>
          </p:spPr>
          <p:txBody>
            <a:bodyPr wrap="none" rtlCol="0" anchor="ctr"/>
            <a:lstStyle/>
            <a:p>
              <a:pPr rtl="0"/>
              <a:endParaRPr lang="en-US" sz="813" dirty="0"/>
            </a:p>
          </p:txBody>
        </p:sp>
        <p:sp>
          <p:nvSpPr>
            <p:cNvPr id="260" name="Oval 38">
              <a:extLst>
                <a:ext uri="{FF2B5EF4-FFF2-40B4-BE49-F238E27FC236}">
                  <a16:creationId xmlns:a16="http://schemas.microsoft.com/office/drawing/2014/main" id="{764C3C6E-829A-4742-A34D-8A9C75B7570B}"/>
                </a:ext>
              </a:extLst>
            </p:cNvPr>
            <p:cNvSpPr>
              <a:spLocks noChangeAspect="1" noChangeArrowheads="1"/>
            </p:cNvSpPr>
            <p:nvPr>
              <p:custDataLst>
                <p:tags r:id="rId37"/>
              </p:custDataLst>
            </p:nvPr>
          </p:nvSpPr>
          <p:spPr bwMode="gray">
            <a:xfrm>
              <a:off x="8045082" y="2165582"/>
              <a:ext cx="164592" cy="164593"/>
            </a:xfrm>
            <a:prstGeom prst="ellipse">
              <a:avLst/>
            </a:prstGeom>
            <a:solidFill>
              <a:srgbClr val="C00000"/>
            </a:solidFill>
            <a:ln w="9525">
              <a:noFill/>
              <a:round/>
              <a:headEnd/>
              <a:tailEnd/>
            </a:ln>
            <a:effectLst/>
          </p:spPr>
          <p:txBody>
            <a:bodyPr wrap="none" rtlCol="0" anchor="ctr"/>
            <a:lstStyle/>
            <a:p>
              <a:pPr rtl="0"/>
              <a:endParaRPr lang="en-US" sz="813" dirty="0"/>
            </a:p>
          </p:txBody>
        </p:sp>
        <p:sp>
          <p:nvSpPr>
            <p:cNvPr id="261" name="Oval 38">
              <a:extLst>
                <a:ext uri="{FF2B5EF4-FFF2-40B4-BE49-F238E27FC236}">
                  <a16:creationId xmlns:a16="http://schemas.microsoft.com/office/drawing/2014/main" id="{A0D21850-7702-44A7-8715-DAB91BC71814}"/>
                </a:ext>
              </a:extLst>
            </p:cNvPr>
            <p:cNvSpPr>
              <a:spLocks noChangeAspect="1" noChangeArrowheads="1"/>
            </p:cNvSpPr>
            <p:nvPr>
              <p:custDataLst>
                <p:tags r:id="rId38"/>
              </p:custDataLst>
            </p:nvPr>
          </p:nvSpPr>
          <p:spPr bwMode="gray">
            <a:xfrm>
              <a:off x="8213758" y="2609465"/>
              <a:ext cx="164592" cy="164593"/>
            </a:xfrm>
            <a:prstGeom prst="ellipse">
              <a:avLst/>
            </a:prstGeom>
            <a:solidFill>
              <a:srgbClr val="C00000"/>
            </a:solidFill>
            <a:ln w="9525">
              <a:noFill/>
              <a:round/>
              <a:headEnd/>
              <a:tailEnd/>
            </a:ln>
            <a:effectLst/>
          </p:spPr>
          <p:txBody>
            <a:bodyPr wrap="none" rtlCol="0" anchor="ctr"/>
            <a:lstStyle/>
            <a:p>
              <a:pPr rtl="0"/>
              <a:endParaRPr lang="en-US" sz="813" dirty="0"/>
            </a:p>
          </p:txBody>
        </p:sp>
        <p:sp>
          <p:nvSpPr>
            <p:cNvPr id="262" name="Oval 38">
              <a:extLst>
                <a:ext uri="{FF2B5EF4-FFF2-40B4-BE49-F238E27FC236}">
                  <a16:creationId xmlns:a16="http://schemas.microsoft.com/office/drawing/2014/main" id="{4879148B-8C23-4D43-8506-7B4659E926B5}"/>
                </a:ext>
              </a:extLst>
            </p:cNvPr>
            <p:cNvSpPr>
              <a:spLocks noChangeAspect="1" noChangeArrowheads="1"/>
            </p:cNvSpPr>
            <p:nvPr>
              <p:custDataLst>
                <p:tags r:id="rId39"/>
              </p:custDataLst>
            </p:nvPr>
          </p:nvSpPr>
          <p:spPr bwMode="gray">
            <a:xfrm>
              <a:off x="8391311" y="2795896"/>
              <a:ext cx="164592" cy="164593"/>
            </a:xfrm>
            <a:prstGeom prst="ellipse">
              <a:avLst/>
            </a:prstGeom>
            <a:solidFill>
              <a:srgbClr val="C00000"/>
            </a:solidFill>
            <a:ln w="9525">
              <a:noFill/>
              <a:round/>
              <a:headEnd/>
              <a:tailEnd/>
            </a:ln>
            <a:effectLst/>
          </p:spPr>
          <p:txBody>
            <a:bodyPr wrap="none" rtlCol="0" anchor="ctr"/>
            <a:lstStyle/>
            <a:p>
              <a:pPr rtl="0"/>
              <a:endParaRPr lang="en-US" sz="813" dirty="0"/>
            </a:p>
          </p:txBody>
        </p:sp>
        <p:sp>
          <p:nvSpPr>
            <p:cNvPr id="263" name="Oval 38">
              <a:extLst>
                <a:ext uri="{FF2B5EF4-FFF2-40B4-BE49-F238E27FC236}">
                  <a16:creationId xmlns:a16="http://schemas.microsoft.com/office/drawing/2014/main" id="{7F3D819E-0861-4BF0-93D4-89D174141F05}"/>
                </a:ext>
              </a:extLst>
            </p:cNvPr>
            <p:cNvSpPr>
              <a:spLocks noChangeAspect="1" noChangeArrowheads="1"/>
            </p:cNvSpPr>
            <p:nvPr>
              <p:custDataLst>
                <p:tags r:id="rId40"/>
              </p:custDataLst>
            </p:nvPr>
          </p:nvSpPr>
          <p:spPr bwMode="gray">
            <a:xfrm>
              <a:off x="8631009" y="2822529"/>
              <a:ext cx="164592" cy="164593"/>
            </a:xfrm>
            <a:prstGeom prst="ellipse">
              <a:avLst/>
            </a:prstGeom>
            <a:solidFill>
              <a:srgbClr val="C00000"/>
            </a:solidFill>
            <a:ln w="9525">
              <a:noFill/>
              <a:round/>
              <a:headEnd/>
              <a:tailEnd/>
            </a:ln>
            <a:effectLst/>
          </p:spPr>
          <p:txBody>
            <a:bodyPr wrap="none" rtlCol="0" anchor="ctr"/>
            <a:lstStyle/>
            <a:p>
              <a:pPr rtl="0"/>
              <a:endParaRPr lang="en-US" sz="813" dirty="0"/>
            </a:p>
          </p:txBody>
        </p:sp>
        <p:sp>
          <p:nvSpPr>
            <p:cNvPr id="264" name="Oval 38">
              <a:extLst>
                <a:ext uri="{FF2B5EF4-FFF2-40B4-BE49-F238E27FC236}">
                  <a16:creationId xmlns:a16="http://schemas.microsoft.com/office/drawing/2014/main" id="{84BBDBDA-C084-4D73-BC98-A94FDDA30DB4}"/>
                </a:ext>
              </a:extLst>
            </p:cNvPr>
            <p:cNvSpPr>
              <a:spLocks noChangeAspect="1" noChangeArrowheads="1"/>
            </p:cNvSpPr>
            <p:nvPr>
              <p:custDataLst>
                <p:tags r:id="rId41"/>
              </p:custDataLst>
            </p:nvPr>
          </p:nvSpPr>
          <p:spPr bwMode="gray">
            <a:xfrm>
              <a:off x="8515599" y="2955694"/>
              <a:ext cx="164592" cy="164593"/>
            </a:xfrm>
            <a:prstGeom prst="ellipse">
              <a:avLst/>
            </a:prstGeom>
            <a:solidFill>
              <a:srgbClr val="C00000"/>
            </a:solidFill>
            <a:ln w="9525">
              <a:noFill/>
              <a:round/>
              <a:headEnd/>
              <a:tailEnd/>
            </a:ln>
            <a:effectLst/>
          </p:spPr>
          <p:txBody>
            <a:bodyPr wrap="none" rtlCol="0" anchor="ctr"/>
            <a:lstStyle/>
            <a:p>
              <a:pPr rtl="0"/>
              <a:endParaRPr lang="en-US" sz="813" dirty="0"/>
            </a:p>
          </p:txBody>
        </p:sp>
        <p:sp>
          <p:nvSpPr>
            <p:cNvPr id="265" name="Oval 38">
              <a:extLst>
                <a:ext uri="{FF2B5EF4-FFF2-40B4-BE49-F238E27FC236}">
                  <a16:creationId xmlns:a16="http://schemas.microsoft.com/office/drawing/2014/main" id="{CED97C16-FA0E-4270-BB40-468CD48CE514}"/>
                </a:ext>
              </a:extLst>
            </p:cNvPr>
            <p:cNvSpPr>
              <a:spLocks noChangeAspect="1" noChangeArrowheads="1"/>
            </p:cNvSpPr>
            <p:nvPr>
              <p:custDataLst>
                <p:tags r:id="rId42"/>
              </p:custDataLst>
            </p:nvPr>
          </p:nvSpPr>
          <p:spPr bwMode="gray">
            <a:xfrm>
              <a:off x="9066014" y="2547321"/>
              <a:ext cx="164592" cy="164593"/>
            </a:xfrm>
            <a:prstGeom prst="ellipse">
              <a:avLst/>
            </a:prstGeom>
            <a:solidFill>
              <a:srgbClr val="C00000"/>
            </a:solidFill>
            <a:ln w="9525">
              <a:noFill/>
              <a:round/>
              <a:headEnd/>
              <a:tailEnd/>
            </a:ln>
            <a:effectLst/>
          </p:spPr>
          <p:txBody>
            <a:bodyPr wrap="none" rtlCol="0" anchor="ctr"/>
            <a:lstStyle/>
            <a:p>
              <a:pPr rtl="0"/>
              <a:endParaRPr lang="en-US" sz="813" dirty="0"/>
            </a:p>
          </p:txBody>
        </p:sp>
        <p:sp>
          <p:nvSpPr>
            <p:cNvPr id="266" name="Oval 38">
              <a:extLst>
                <a:ext uri="{FF2B5EF4-FFF2-40B4-BE49-F238E27FC236}">
                  <a16:creationId xmlns:a16="http://schemas.microsoft.com/office/drawing/2014/main" id="{2725BC98-E4E2-4019-BBB7-77102199D34F}"/>
                </a:ext>
              </a:extLst>
            </p:cNvPr>
            <p:cNvSpPr>
              <a:spLocks noChangeAspect="1" noChangeArrowheads="1"/>
            </p:cNvSpPr>
            <p:nvPr>
              <p:custDataLst>
                <p:tags r:id="rId43"/>
              </p:custDataLst>
            </p:nvPr>
          </p:nvSpPr>
          <p:spPr bwMode="gray">
            <a:xfrm>
              <a:off x="8879583" y="2449667"/>
              <a:ext cx="164592" cy="164593"/>
            </a:xfrm>
            <a:prstGeom prst="ellipse">
              <a:avLst/>
            </a:prstGeom>
            <a:solidFill>
              <a:srgbClr val="C00000"/>
            </a:solidFill>
            <a:ln w="9525">
              <a:noFill/>
              <a:round/>
              <a:headEnd/>
              <a:tailEnd/>
            </a:ln>
            <a:effectLst/>
          </p:spPr>
          <p:txBody>
            <a:bodyPr wrap="none" rtlCol="0" anchor="ctr"/>
            <a:lstStyle/>
            <a:p>
              <a:pPr rtl="0"/>
              <a:endParaRPr lang="en-US" sz="813" dirty="0"/>
            </a:p>
          </p:txBody>
        </p:sp>
        <p:sp>
          <p:nvSpPr>
            <p:cNvPr id="267" name="Oval 38">
              <a:extLst>
                <a:ext uri="{FF2B5EF4-FFF2-40B4-BE49-F238E27FC236}">
                  <a16:creationId xmlns:a16="http://schemas.microsoft.com/office/drawing/2014/main" id="{7B8F214D-C399-4410-B297-E25620FCDAD7}"/>
                </a:ext>
              </a:extLst>
            </p:cNvPr>
            <p:cNvSpPr>
              <a:spLocks noChangeAspect="1" noChangeArrowheads="1"/>
            </p:cNvSpPr>
            <p:nvPr>
              <p:custDataLst>
                <p:tags r:id="rId44"/>
              </p:custDataLst>
            </p:nvPr>
          </p:nvSpPr>
          <p:spPr bwMode="gray">
            <a:xfrm>
              <a:off x="8568865" y="2405279"/>
              <a:ext cx="164592" cy="164593"/>
            </a:xfrm>
            <a:prstGeom prst="ellipse">
              <a:avLst/>
            </a:prstGeom>
            <a:solidFill>
              <a:srgbClr val="C00000"/>
            </a:solidFill>
            <a:ln w="9525">
              <a:noFill/>
              <a:round/>
              <a:headEnd/>
              <a:tailEnd/>
            </a:ln>
            <a:effectLst/>
          </p:spPr>
          <p:txBody>
            <a:bodyPr wrap="none" rtlCol="0" anchor="ctr"/>
            <a:lstStyle/>
            <a:p>
              <a:pPr rtl="0"/>
              <a:endParaRPr lang="en-US" sz="813" dirty="0"/>
            </a:p>
          </p:txBody>
        </p:sp>
        <p:sp>
          <p:nvSpPr>
            <p:cNvPr id="268" name="Oval 38">
              <a:extLst>
                <a:ext uri="{FF2B5EF4-FFF2-40B4-BE49-F238E27FC236}">
                  <a16:creationId xmlns:a16="http://schemas.microsoft.com/office/drawing/2014/main" id="{180E7264-68A5-465E-84BA-B24B9C6641D2}"/>
                </a:ext>
              </a:extLst>
            </p:cNvPr>
            <p:cNvSpPr>
              <a:spLocks noChangeAspect="1" noChangeArrowheads="1"/>
            </p:cNvSpPr>
            <p:nvPr>
              <p:custDataLst>
                <p:tags r:id="rId45"/>
              </p:custDataLst>
            </p:nvPr>
          </p:nvSpPr>
          <p:spPr bwMode="gray">
            <a:xfrm>
              <a:off x="8906216" y="2236603"/>
              <a:ext cx="164592" cy="164593"/>
            </a:xfrm>
            <a:prstGeom prst="ellipse">
              <a:avLst/>
            </a:prstGeom>
            <a:solidFill>
              <a:srgbClr val="C00000"/>
            </a:solidFill>
            <a:ln w="9525">
              <a:noFill/>
              <a:round/>
              <a:headEnd/>
              <a:tailEnd/>
            </a:ln>
            <a:effectLst/>
          </p:spPr>
          <p:txBody>
            <a:bodyPr wrap="none" rtlCol="0" anchor="ctr"/>
            <a:lstStyle/>
            <a:p>
              <a:pPr rtl="0"/>
              <a:endParaRPr lang="en-US" sz="813" dirty="0"/>
            </a:p>
          </p:txBody>
        </p:sp>
        <p:sp>
          <p:nvSpPr>
            <p:cNvPr id="269" name="Oval 38">
              <a:extLst>
                <a:ext uri="{FF2B5EF4-FFF2-40B4-BE49-F238E27FC236}">
                  <a16:creationId xmlns:a16="http://schemas.microsoft.com/office/drawing/2014/main" id="{FD93EB1B-A0F5-4945-B6AF-07D123B21527}"/>
                </a:ext>
              </a:extLst>
            </p:cNvPr>
            <p:cNvSpPr>
              <a:spLocks noChangeAspect="1" noChangeArrowheads="1"/>
            </p:cNvSpPr>
            <p:nvPr>
              <p:custDataLst>
                <p:tags r:id="rId46"/>
              </p:custDataLst>
            </p:nvPr>
          </p:nvSpPr>
          <p:spPr bwMode="gray">
            <a:xfrm>
              <a:off x="8746418" y="2121193"/>
              <a:ext cx="164592" cy="164593"/>
            </a:xfrm>
            <a:prstGeom prst="ellipse">
              <a:avLst/>
            </a:prstGeom>
            <a:solidFill>
              <a:srgbClr val="C00000"/>
            </a:solidFill>
            <a:ln w="9525">
              <a:noFill/>
              <a:round/>
              <a:headEnd/>
              <a:tailEnd/>
            </a:ln>
            <a:effectLst/>
          </p:spPr>
          <p:txBody>
            <a:bodyPr wrap="none" rtlCol="0" anchor="ctr"/>
            <a:lstStyle/>
            <a:p>
              <a:pPr rtl="0"/>
              <a:endParaRPr lang="en-US" sz="813" dirty="0"/>
            </a:p>
          </p:txBody>
        </p:sp>
        <p:sp>
          <p:nvSpPr>
            <p:cNvPr id="270" name="Oval 38">
              <a:extLst>
                <a:ext uri="{FF2B5EF4-FFF2-40B4-BE49-F238E27FC236}">
                  <a16:creationId xmlns:a16="http://schemas.microsoft.com/office/drawing/2014/main" id="{2E719574-4A89-49A9-91BA-FE7487E13850}"/>
                </a:ext>
              </a:extLst>
            </p:cNvPr>
            <p:cNvSpPr>
              <a:spLocks noChangeAspect="1" noChangeArrowheads="1"/>
            </p:cNvSpPr>
            <p:nvPr>
              <p:custDataLst>
                <p:tags r:id="rId47"/>
              </p:custDataLst>
            </p:nvPr>
          </p:nvSpPr>
          <p:spPr bwMode="gray">
            <a:xfrm>
              <a:off x="8559987" y="2041294"/>
              <a:ext cx="164592" cy="164593"/>
            </a:xfrm>
            <a:prstGeom prst="ellipse">
              <a:avLst/>
            </a:prstGeom>
            <a:solidFill>
              <a:srgbClr val="C00000"/>
            </a:solidFill>
            <a:ln w="9525">
              <a:noFill/>
              <a:round/>
              <a:headEnd/>
              <a:tailEnd/>
            </a:ln>
            <a:effectLst/>
          </p:spPr>
          <p:txBody>
            <a:bodyPr wrap="none" rtlCol="0" anchor="ctr"/>
            <a:lstStyle/>
            <a:p>
              <a:pPr rtl="0"/>
              <a:endParaRPr lang="en-US" sz="813" dirty="0"/>
            </a:p>
          </p:txBody>
        </p:sp>
        <p:sp>
          <p:nvSpPr>
            <p:cNvPr id="271" name="Oval 38">
              <a:extLst>
                <a:ext uri="{FF2B5EF4-FFF2-40B4-BE49-F238E27FC236}">
                  <a16:creationId xmlns:a16="http://schemas.microsoft.com/office/drawing/2014/main" id="{9D52491B-58A5-4D54-8EF7-2075CC3EA0F7}"/>
                </a:ext>
              </a:extLst>
            </p:cNvPr>
            <p:cNvSpPr>
              <a:spLocks noChangeAspect="1" noChangeArrowheads="1"/>
            </p:cNvSpPr>
            <p:nvPr>
              <p:custDataLst>
                <p:tags r:id="rId48"/>
              </p:custDataLst>
            </p:nvPr>
          </p:nvSpPr>
          <p:spPr bwMode="gray">
            <a:xfrm>
              <a:off x="9270200" y="2014661"/>
              <a:ext cx="164592" cy="164593"/>
            </a:xfrm>
            <a:prstGeom prst="ellipse">
              <a:avLst/>
            </a:prstGeom>
            <a:solidFill>
              <a:srgbClr val="C00000"/>
            </a:solidFill>
            <a:ln w="9525">
              <a:noFill/>
              <a:round/>
              <a:headEnd/>
              <a:tailEnd/>
            </a:ln>
            <a:effectLst/>
          </p:spPr>
          <p:txBody>
            <a:bodyPr wrap="none" rtlCol="0" anchor="ctr"/>
            <a:lstStyle/>
            <a:p>
              <a:pPr rtl="0"/>
              <a:endParaRPr lang="en-US" sz="813" dirty="0"/>
            </a:p>
          </p:txBody>
        </p:sp>
      </p:grpSp>
      <p:pic>
        <p:nvPicPr>
          <p:cNvPr id="273" name="CustomIcon">
            <a:extLst>
              <a:ext uri="{FF2B5EF4-FFF2-40B4-BE49-F238E27FC236}">
                <a16:creationId xmlns:a16="http://schemas.microsoft.com/office/drawing/2014/main" id="{4C9E2016-3740-45CF-9BA0-88D8AF821BCF}"/>
              </a:ext>
            </a:extLst>
          </p:cNvPr>
          <p:cNvPicPr>
            <a:picLocks/>
          </p:cNvPicPr>
          <p:nvPr>
            <p:custDataLst>
              <p:tags r:id="rId17"/>
            </p:custDataLst>
          </p:nvPr>
        </p:nvPicPr>
        <p:blipFill>
          <a:blip r:embed="rId84">
            <a:extLst>
              <a:ext uri="{96DAC541-7B7A-43D3-8B79-37D633B846F1}">
                <asvg:svgBlip xmlns:asvg="http://schemas.microsoft.com/office/drawing/2016/SVG/main" r:embed="rId85"/>
              </a:ext>
            </a:extLst>
          </a:blip>
          <a:stretch>
            <a:fillRect/>
          </a:stretch>
        </p:blipFill>
        <p:spPr>
          <a:xfrm>
            <a:off x="8391333" y="4683261"/>
            <a:ext cx="228009" cy="230315"/>
          </a:xfrm>
          <a:prstGeom prst="rect">
            <a:avLst/>
          </a:prstGeom>
        </p:spPr>
      </p:pic>
      <p:sp>
        <p:nvSpPr>
          <p:cNvPr id="306" name="TextBox 305">
            <a:extLst>
              <a:ext uri="{FF2B5EF4-FFF2-40B4-BE49-F238E27FC236}">
                <a16:creationId xmlns:a16="http://schemas.microsoft.com/office/drawing/2014/main" id="{73002F48-7C62-47B9-BB2A-56410A8BE603}"/>
              </a:ext>
            </a:extLst>
          </p:cNvPr>
          <p:cNvSpPr txBox="1">
            <a:spLocks/>
          </p:cNvSpPr>
          <p:nvPr/>
        </p:nvSpPr>
        <p:spPr>
          <a:xfrm>
            <a:off x="8692589" y="4692786"/>
            <a:ext cx="666946" cy="337785"/>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rgbClr val="007A3C"/>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rgbClr val="007A3C"/>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rgbClr val="007A3C"/>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rgbClr val="007A3C"/>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lnSpc>
                <a:spcPct val="90000"/>
              </a:lnSpc>
            </a:pPr>
            <a:r>
              <a:rPr lang="ja" altLang="en-US" sz="813"/>
              <a:t>最終結果と受益者の満足度に基づく医療</a:t>
            </a:r>
          </a:p>
        </p:txBody>
      </p:sp>
      <p:pic>
        <p:nvPicPr>
          <p:cNvPr id="307" name="CustomIcon">
            <a:extLst>
              <a:ext uri="{FF2B5EF4-FFF2-40B4-BE49-F238E27FC236}">
                <a16:creationId xmlns:a16="http://schemas.microsoft.com/office/drawing/2014/main" id="{72BAAEA0-4CD1-49E4-8B6E-A631643B22C3}"/>
              </a:ext>
            </a:extLst>
          </p:cNvPr>
          <p:cNvPicPr>
            <a:picLocks/>
          </p:cNvPicPr>
          <p:nvPr>
            <p:custDataLst>
              <p:tags r:id="rId18"/>
            </p:custDataLst>
          </p:nvPr>
        </p:nvPicPr>
        <p:blipFill>
          <a:blip r:embed="rId86">
            <a:extLst>
              <a:ext uri="{96DAC541-7B7A-43D3-8B79-37D633B846F1}">
                <asvg:svgBlip xmlns:asvg="http://schemas.microsoft.com/office/drawing/2016/SVG/main" r:embed="rId87"/>
              </a:ext>
            </a:extLst>
          </a:blip>
          <a:stretch>
            <a:fillRect/>
          </a:stretch>
        </p:blipFill>
        <p:spPr>
          <a:xfrm>
            <a:off x="8391333" y="5451093"/>
            <a:ext cx="228009" cy="230315"/>
          </a:xfrm>
          <a:prstGeom prst="rect">
            <a:avLst/>
          </a:prstGeom>
        </p:spPr>
      </p:pic>
      <p:sp>
        <p:nvSpPr>
          <p:cNvPr id="308" name="TextBox 307">
            <a:extLst>
              <a:ext uri="{FF2B5EF4-FFF2-40B4-BE49-F238E27FC236}">
                <a16:creationId xmlns:a16="http://schemas.microsoft.com/office/drawing/2014/main" id="{9E6B7497-E7D6-4B29-A4BD-0738855EDD4F}"/>
              </a:ext>
            </a:extLst>
          </p:cNvPr>
          <p:cNvSpPr txBox="1">
            <a:spLocks/>
          </p:cNvSpPr>
          <p:nvPr/>
        </p:nvSpPr>
        <p:spPr>
          <a:xfrm>
            <a:off x="8692589" y="5460619"/>
            <a:ext cx="666946" cy="225190"/>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rgbClr val="007A3C"/>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rgbClr val="007A3C"/>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rgbClr val="007A3C"/>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rgbClr val="007A3C"/>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lnSpc>
                <a:spcPct val="90000"/>
              </a:lnSpc>
            </a:pPr>
            <a:r>
              <a:rPr lang="ja" altLang="en-US" sz="813" dirty="0"/>
              <a:t>自宅周辺でのケア</a:t>
            </a:r>
          </a:p>
        </p:txBody>
      </p:sp>
      <p:pic>
        <p:nvPicPr>
          <p:cNvPr id="274" name="CustomIcon">
            <a:extLst>
              <a:ext uri="{FF2B5EF4-FFF2-40B4-BE49-F238E27FC236}">
                <a16:creationId xmlns:a16="http://schemas.microsoft.com/office/drawing/2014/main" id="{11E353A9-CEDC-4A24-85B5-D57B72881B7C}"/>
              </a:ext>
            </a:extLst>
          </p:cNvPr>
          <p:cNvPicPr>
            <a:picLocks/>
          </p:cNvPicPr>
          <p:nvPr>
            <p:custDataLst>
              <p:tags r:id="rId19"/>
            </p:custDataLst>
          </p:nvPr>
        </p:nvPicPr>
        <p:blipFill>
          <a:blip r:embed="rId88">
            <a:extLst>
              <a:ext uri="{96DAC541-7B7A-43D3-8B79-37D633B846F1}">
                <asvg:svgBlip xmlns:asvg="http://schemas.microsoft.com/office/drawing/2016/SVG/main" r:embed="rId89"/>
              </a:ext>
            </a:extLst>
          </a:blip>
          <a:stretch>
            <a:fillRect/>
          </a:stretch>
        </p:blipFill>
        <p:spPr>
          <a:xfrm>
            <a:off x="7011497" y="4683261"/>
            <a:ext cx="228009" cy="230315"/>
          </a:xfrm>
          <a:prstGeom prst="rect">
            <a:avLst/>
          </a:prstGeom>
        </p:spPr>
      </p:pic>
      <p:sp>
        <p:nvSpPr>
          <p:cNvPr id="275" name="TextBox 274">
            <a:extLst>
              <a:ext uri="{FF2B5EF4-FFF2-40B4-BE49-F238E27FC236}">
                <a16:creationId xmlns:a16="http://schemas.microsoft.com/office/drawing/2014/main" id="{EC88136A-407B-477A-950E-2F0E1E314486}"/>
              </a:ext>
            </a:extLst>
          </p:cNvPr>
          <p:cNvSpPr txBox="1">
            <a:spLocks/>
          </p:cNvSpPr>
          <p:nvPr/>
        </p:nvSpPr>
        <p:spPr>
          <a:xfrm>
            <a:off x="7315938" y="4692787"/>
            <a:ext cx="823920" cy="225190"/>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rgbClr val="007A3C"/>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rgbClr val="007A3C"/>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rgbClr val="007A3C"/>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rgbClr val="007A3C"/>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lnSpc>
                <a:spcPct val="90000"/>
              </a:lnSpc>
            </a:pPr>
            <a:r>
              <a:rPr lang="ja" altLang="en-US" sz="813"/>
              <a:t>医療システムのキャパシティ増強</a:t>
            </a:r>
            <a:endParaRPr lang="pt-PT" sz="813" dirty="0"/>
          </a:p>
        </p:txBody>
      </p:sp>
      <p:pic>
        <p:nvPicPr>
          <p:cNvPr id="276" name="CustomIcon">
            <a:extLst>
              <a:ext uri="{FF2B5EF4-FFF2-40B4-BE49-F238E27FC236}">
                <a16:creationId xmlns:a16="http://schemas.microsoft.com/office/drawing/2014/main" id="{85EA5A6F-64CE-4106-BEF4-210E72BFCAF2}"/>
              </a:ext>
            </a:extLst>
          </p:cNvPr>
          <p:cNvPicPr>
            <a:picLocks/>
          </p:cNvPicPr>
          <p:nvPr>
            <p:custDataLst>
              <p:tags r:id="rId20"/>
            </p:custDataLst>
          </p:nvPr>
        </p:nvPicPr>
        <p:blipFill>
          <a:blip r:embed="rId90">
            <a:extLst>
              <a:ext uri="{96DAC541-7B7A-43D3-8B79-37D633B846F1}">
                <asvg:svgBlip xmlns:asvg="http://schemas.microsoft.com/office/drawing/2016/SVG/main" r:embed="rId91"/>
              </a:ext>
            </a:extLst>
          </a:blip>
          <a:stretch>
            <a:fillRect/>
          </a:stretch>
        </p:blipFill>
        <p:spPr>
          <a:xfrm>
            <a:off x="7011497" y="5092457"/>
            <a:ext cx="228009" cy="230315"/>
          </a:xfrm>
          <a:prstGeom prst="rect">
            <a:avLst/>
          </a:prstGeom>
        </p:spPr>
      </p:pic>
      <p:sp>
        <p:nvSpPr>
          <p:cNvPr id="283" name="TextBox 282">
            <a:extLst>
              <a:ext uri="{FF2B5EF4-FFF2-40B4-BE49-F238E27FC236}">
                <a16:creationId xmlns:a16="http://schemas.microsoft.com/office/drawing/2014/main" id="{2C009B82-36A1-4A2D-8BC3-783281A82BB1}"/>
              </a:ext>
            </a:extLst>
          </p:cNvPr>
          <p:cNvSpPr txBox="1">
            <a:spLocks/>
          </p:cNvSpPr>
          <p:nvPr/>
        </p:nvSpPr>
        <p:spPr>
          <a:xfrm>
            <a:off x="7315938" y="5101982"/>
            <a:ext cx="823920" cy="337785"/>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rgbClr val="007A3C"/>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rgbClr val="007A3C"/>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rgbClr val="007A3C"/>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rgbClr val="007A3C"/>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lnSpc>
                <a:spcPct val="90000"/>
              </a:lnSpc>
            </a:pPr>
            <a:r>
              <a:rPr lang="ja" altLang="en-US" sz="813"/>
              <a:t>単一システム内での総合的医療 </a:t>
            </a:r>
            <a:r>
              <a:rPr lang="en-US" altLang="ja" sz="813"/>
              <a:t>(</a:t>
            </a:r>
            <a:r>
              <a:rPr lang="ja" altLang="en-US" sz="813"/>
              <a:t>クラスター</a:t>
            </a:r>
            <a:r>
              <a:rPr lang="en-US" altLang="ja" sz="813"/>
              <a:t>) </a:t>
            </a:r>
          </a:p>
        </p:txBody>
      </p:sp>
      <p:pic>
        <p:nvPicPr>
          <p:cNvPr id="304" name="CustomIcon">
            <a:extLst>
              <a:ext uri="{FF2B5EF4-FFF2-40B4-BE49-F238E27FC236}">
                <a16:creationId xmlns:a16="http://schemas.microsoft.com/office/drawing/2014/main" id="{E4E22142-D604-4C58-8754-A80CD88857FC}"/>
              </a:ext>
            </a:extLst>
          </p:cNvPr>
          <p:cNvPicPr>
            <a:picLocks/>
          </p:cNvPicPr>
          <p:nvPr>
            <p:custDataLst>
              <p:tags r:id="rId21"/>
            </p:custDataLst>
          </p:nvPr>
        </p:nvPicPr>
        <p:blipFill>
          <a:blip r:embed="rId92">
            <a:extLst>
              <a:ext uri="{96DAC541-7B7A-43D3-8B79-37D633B846F1}">
                <asvg:svgBlip xmlns:asvg="http://schemas.microsoft.com/office/drawing/2016/SVG/main" r:embed="rId93"/>
              </a:ext>
            </a:extLst>
          </a:blip>
          <a:stretch>
            <a:fillRect/>
          </a:stretch>
        </p:blipFill>
        <p:spPr>
          <a:xfrm>
            <a:off x="7011497" y="5651693"/>
            <a:ext cx="228009" cy="230315"/>
          </a:xfrm>
          <a:prstGeom prst="rect">
            <a:avLst/>
          </a:prstGeom>
        </p:spPr>
      </p:pic>
      <p:sp>
        <p:nvSpPr>
          <p:cNvPr id="305" name="TextBox 304">
            <a:extLst>
              <a:ext uri="{FF2B5EF4-FFF2-40B4-BE49-F238E27FC236}">
                <a16:creationId xmlns:a16="http://schemas.microsoft.com/office/drawing/2014/main" id="{26317225-665A-4B8A-B1D9-1FEAA49FDEF6}"/>
              </a:ext>
            </a:extLst>
          </p:cNvPr>
          <p:cNvSpPr txBox="1">
            <a:spLocks/>
          </p:cNvSpPr>
          <p:nvPr/>
        </p:nvSpPr>
        <p:spPr>
          <a:xfrm>
            <a:off x="7315938" y="5661219"/>
            <a:ext cx="823920" cy="225190"/>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rgbClr val="007A3C"/>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rgbClr val="007A3C"/>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rgbClr val="007A3C"/>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rgbClr val="007A3C"/>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lnSpc>
                <a:spcPct val="90000"/>
              </a:lnSpc>
            </a:pPr>
            <a:r>
              <a:rPr lang="ja" altLang="en-US" sz="813"/>
              <a:t>サービスの待ち時間短縮 </a:t>
            </a:r>
            <a:endParaRPr lang="pt-PT" sz="813" dirty="0"/>
          </a:p>
        </p:txBody>
      </p:sp>
      <p:cxnSp>
        <p:nvCxnSpPr>
          <p:cNvPr id="309" name="Straight Connector 308">
            <a:extLst>
              <a:ext uri="{FF2B5EF4-FFF2-40B4-BE49-F238E27FC236}">
                <a16:creationId xmlns:a16="http://schemas.microsoft.com/office/drawing/2014/main" id="{EB29EB6F-EC7D-41F7-BF26-88D7B1072490}"/>
              </a:ext>
            </a:extLst>
          </p:cNvPr>
          <p:cNvCxnSpPr>
            <a:cxnSpLocks/>
          </p:cNvCxnSpPr>
          <p:nvPr/>
        </p:nvCxnSpPr>
        <p:spPr>
          <a:xfrm>
            <a:off x="8294280" y="4666004"/>
            <a:ext cx="0" cy="1515854"/>
          </a:xfrm>
          <a:prstGeom prst="line">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30A01F83-ACF3-4BC3-89DB-B659DA790014}"/>
              </a:ext>
            </a:extLst>
          </p:cNvPr>
          <p:cNvSpPr txBox="1">
            <a:spLocks/>
          </p:cNvSpPr>
          <p:nvPr>
            <p:custDataLst>
              <p:tags r:id="rId22"/>
            </p:custDataLst>
          </p:nvPr>
        </p:nvSpPr>
        <p:spPr>
          <a:xfrm>
            <a:off x="7011496" y="2619634"/>
            <a:ext cx="2348037" cy="382221"/>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rgbClr val="007A3C"/>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rgbClr val="007A3C"/>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rgbClr val="007A3C"/>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rgbClr val="007A3C"/>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nSpc>
                <a:spcPct val="92000"/>
              </a:lnSpc>
              <a:spcBef>
                <a:spcPts val="0"/>
              </a:spcBef>
            </a:pPr>
            <a:r>
              <a:rPr lang="ja" altLang="en-US" sz="900">
                <a:cs typeface="+mn-cs"/>
              </a:rPr>
              <a:t>初期診療センター、総合病院、特化型サービスによる利用者層のクラスター化とそれに伴う総合的管理システムの構築がねらい </a:t>
            </a:r>
            <a:endParaRPr lang="pt-PT" sz="900" dirty="0">
              <a:cs typeface="+mn-cs"/>
            </a:endParaRPr>
          </a:p>
        </p:txBody>
      </p:sp>
      <p:sp>
        <p:nvSpPr>
          <p:cNvPr id="310" name="TextBox 309">
            <a:extLst>
              <a:ext uri="{FF2B5EF4-FFF2-40B4-BE49-F238E27FC236}">
                <a16:creationId xmlns:a16="http://schemas.microsoft.com/office/drawing/2014/main" id="{74C747C4-0A17-4CC1-8013-76957CC33F29}"/>
              </a:ext>
            </a:extLst>
          </p:cNvPr>
          <p:cNvSpPr txBox="1">
            <a:spLocks/>
          </p:cNvSpPr>
          <p:nvPr/>
        </p:nvSpPr>
        <p:spPr>
          <a:xfrm>
            <a:off x="7011496" y="2373252"/>
            <a:ext cx="2348037" cy="156966"/>
          </a:xfrm>
          <a:prstGeom prst="rect">
            <a:avLst/>
          </a:prstGeom>
        </p:spPr>
        <p:txBody>
          <a:bodyPr vert="horz" wrap="square" lIns="0" tIns="0" rIns="0" bIns="0" rtlCol="0" anchor="b" anchorCtr="0">
            <a:spAutoFit/>
          </a:bodyPr>
          <a:lstStyle>
            <a:defPPr>
              <a:defRPr lang="ja-JP"/>
            </a:defPPr>
            <a:lvl1pPr lvl="0" indent="0" fontAlgn="base">
              <a:lnSpc>
                <a:spcPct val="85000"/>
              </a:lnSpc>
              <a:spcBef>
                <a:spcPct val="0"/>
              </a:spcBef>
              <a:spcAft>
                <a:spcPct val="0"/>
              </a:spcAft>
              <a:buClr>
                <a:srgbClr val="000000"/>
              </a:buClr>
              <a:buSzPct val="100000"/>
              <a:buFont typeface="Segoe UI" panose="020B0502040204020203" pitchFamily="34" charset="0"/>
              <a:buNone/>
              <a:defRPr sz="1200">
                <a:latin typeface="HGP創英角ｺﾞｼｯｸUB" pitchFamily="50" charset="-128"/>
                <a:ea typeface="HGP創英角ｺﾞｼｯｸUB" pitchFamily="50" charset="-128"/>
              </a:defRPr>
            </a:lvl1pPr>
            <a:lvl2pPr marL="228600" lvl="1" indent="-228600">
              <a:lnSpc>
                <a:spcPct val="100000"/>
              </a:lnSpc>
              <a:spcBef>
                <a:spcPts val="0"/>
              </a:spcBef>
              <a:spcAft>
                <a:spcPts val="300"/>
              </a:spcAft>
              <a:buClr>
                <a:srgbClr val="007A3C"/>
              </a:buClr>
              <a:buSzPct val="110000"/>
              <a:buFont typeface="Wingdings" panose="05000000000000000000" pitchFamily="2" charset="2"/>
              <a:buChar char=""/>
              <a:defRPr sz="1600"/>
            </a:lvl2pPr>
            <a:lvl3pPr marL="438912" lvl="2" indent="-210312">
              <a:lnSpc>
                <a:spcPct val="100000"/>
              </a:lnSpc>
              <a:spcBef>
                <a:spcPts val="0"/>
              </a:spcBef>
              <a:spcAft>
                <a:spcPts val="300"/>
              </a:spcAft>
              <a:buClr>
                <a:srgbClr val="007A3C"/>
              </a:buClr>
              <a:buSzPct val="110000"/>
              <a:buFont typeface="Arial" panose="020B0604020202020204" pitchFamily="34" charset="0"/>
              <a:buChar char="‒"/>
              <a:defRPr sz="1600"/>
            </a:lvl3pPr>
            <a:lvl4pPr marL="594360" lvl="3" indent="-155448">
              <a:lnSpc>
                <a:spcPct val="100000"/>
              </a:lnSpc>
              <a:spcBef>
                <a:spcPts val="0"/>
              </a:spcBef>
              <a:spcAft>
                <a:spcPts val="300"/>
              </a:spcAft>
              <a:buClr>
                <a:srgbClr val="007A3C"/>
              </a:buClr>
              <a:buSzPct val="100000"/>
              <a:buFont typeface="Arial" panose="020B0604020202020204" pitchFamily="34" charset="0"/>
              <a:buChar char="•"/>
              <a:defRPr sz="1600"/>
            </a:lvl4pPr>
            <a:lvl5pPr marL="813816" lvl="4" indent="-146304">
              <a:lnSpc>
                <a:spcPct val="100000"/>
              </a:lnSpc>
              <a:spcBef>
                <a:spcPts val="0"/>
              </a:spcBef>
              <a:spcAft>
                <a:spcPts val="300"/>
              </a:spcAft>
              <a:buClr>
                <a:srgbClr val="007A3C"/>
              </a:buClr>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altLang="ja" dirty="0"/>
              <a:t>4. </a:t>
            </a:r>
            <a:r>
              <a:rPr lang="ja" altLang="en-US" dirty="0"/>
              <a:t>最新式ケアモデル</a:t>
            </a:r>
          </a:p>
        </p:txBody>
      </p:sp>
      <p:cxnSp>
        <p:nvCxnSpPr>
          <p:cNvPr id="237" name="Straight Connector 236">
            <a:extLst>
              <a:ext uri="{FF2B5EF4-FFF2-40B4-BE49-F238E27FC236}">
                <a16:creationId xmlns:a16="http://schemas.microsoft.com/office/drawing/2014/main" id="{72925422-10C5-4B2A-909C-8538B3CF731B}"/>
              </a:ext>
            </a:extLst>
          </p:cNvPr>
          <p:cNvCxnSpPr>
            <a:cxnSpLocks/>
          </p:cNvCxnSpPr>
          <p:nvPr/>
        </p:nvCxnSpPr>
        <p:spPr>
          <a:xfrm>
            <a:off x="7011496" y="2114954"/>
            <a:ext cx="2348037" cy="0"/>
          </a:xfrm>
          <a:prstGeom prst="line">
            <a:avLst/>
          </a:prstGeom>
          <a:ln w="63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43" name="TextBox 242">
            <a:extLst>
              <a:ext uri="{FF2B5EF4-FFF2-40B4-BE49-F238E27FC236}">
                <a16:creationId xmlns:a16="http://schemas.microsoft.com/office/drawing/2014/main" id="{A24735FF-6589-4FD2-A89C-62E09736778D}"/>
              </a:ext>
            </a:extLst>
          </p:cNvPr>
          <p:cNvSpPr txBox="1">
            <a:spLocks/>
          </p:cNvSpPr>
          <p:nvPr>
            <p:custDataLst>
              <p:tags r:id="rId23"/>
            </p:custDataLst>
          </p:nvPr>
        </p:nvSpPr>
        <p:spPr>
          <a:xfrm>
            <a:off x="7011496" y="1790094"/>
            <a:ext cx="2348037" cy="313932"/>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rgbClr val="007A3C"/>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rgbClr val="007A3C"/>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rgbClr val="007A3C"/>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rgbClr val="007A3C"/>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fontAlgn="base">
              <a:lnSpc>
                <a:spcPct val="85000"/>
              </a:lnSpc>
              <a:spcBef>
                <a:spcPct val="0"/>
              </a:spcBef>
              <a:spcAft>
                <a:spcPct val="0"/>
              </a:spcAft>
              <a:buClr>
                <a:srgbClr val="000000"/>
              </a:buClr>
              <a:buNone/>
              <a:defRPr/>
            </a:pPr>
            <a:r>
              <a:rPr lang="ja" altLang="en-US" sz="1200" dirty="0">
                <a:latin typeface="HGP創英角ｺﾞｼｯｸUB" pitchFamily="50" charset="-128"/>
                <a:ea typeface="HGP創英角ｺﾞｼｯｸUB" pitchFamily="50" charset="-128"/>
                <a:cs typeface="+mn-cs"/>
              </a:rPr>
              <a:t>主なサービスプロバイダーのアクセス改善 </a:t>
            </a:r>
          </a:p>
        </p:txBody>
      </p:sp>
      <p:cxnSp>
        <p:nvCxnSpPr>
          <p:cNvPr id="335" name="Straight Connector 334">
            <a:extLst>
              <a:ext uri="{FF2B5EF4-FFF2-40B4-BE49-F238E27FC236}">
                <a16:creationId xmlns:a16="http://schemas.microsoft.com/office/drawing/2014/main" id="{6EEEF77C-18C0-43EB-9E9F-09E1E6C73200}"/>
              </a:ext>
            </a:extLst>
          </p:cNvPr>
          <p:cNvCxnSpPr>
            <a:cxnSpLocks/>
          </p:cNvCxnSpPr>
          <p:nvPr/>
        </p:nvCxnSpPr>
        <p:spPr>
          <a:xfrm>
            <a:off x="435221" y="2114952"/>
            <a:ext cx="1938110" cy="0"/>
          </a:xfrm>
          <a:prstGeom prst="line">
            <a:avLst/>
          </a:prstGeom>
          <a:ln w="63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336" name="TextBox 335">
            <a:extLst>
              <a:ext uri="{FF2B5EF4-FFF2-40B4-BE49-F238E27FC236}">
                <a16:creationId xmlns:a16="http://schemas.microsoft.com/office/drawing/2014/main" id="{2E75B2A0-4DBE-4B0E-B2AF-D09EF0C47FA1}"/>
              </a:ext>
            </a:extLst>
          </p:cNvPr>
          <p:cNvSpPr txBox="1">
            <a:spLocks/>
          </p:cNvSpPr>
          <p:nvPr>
            <p:custDataLst>
              <p:tags r:id="rId24"/>
            </p:custDataLst>
          </p:nvPr>
        </p:nvSpPr>
        <p:spPr>
          <a:xfrm>
            <a:off x="435220" y="1790092"/>
            <a:ext cx="1983239" cy="313932"/>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rgbClr val="007A3C"/>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rgbClr val="007A3C"/>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rgbClr val="007A3C"/>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rgbClr val="007A3C"/>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fontAlgn="base">
              <a:lnSpc>
                <a:spcPct val="85000"/>
              </a:lnSpc>
              <a:spcBef>
                <a:spcPct val="0"/>
              </a:spcBef>
              <a:spcAft>
                <a:spcPct val="0"/>
              </a:spcAft>
              <a:buClr>
                <a:srgbClr val="000000"/>
              </a:buClr>
              <a:buNone/>
              <a:defRPr/>
            </a:pPr>
            <a:r>
              <a:rPr lang="ja" altLang="en-US" sz="1200" dirty="0">
                <a:latin typeface="HGP創英角ｺﾞｼｯｸUB" pitchFamily="50" charset="-128"/>
                <a:ea typeface="HGP創英角ｺﾞｼｯｸUB" pitchFamily="50" charset="-128"/>
                <a:cs typeface="+mn-cs"/>
              </a:rPr>
              <a:t>テクノロジーサービスプロバイダー向けプラットフォームの開発 </a:t>
            </a:r>
          </a:p>
        </p:txBody>
      </p:sp>
      <p:sp>
        <p:nvSpPr>
          <p:cNvPr id="340" name="Rectangle 10">
            <a:extLst>
              <a:ext uri="{FF2B5EF4-FFF2-40B4-BE49-F238E27FC236}">
                <a16:creationId xmlns:a16="http://schemas.microsoft.com/office/drawing/2014/main" id="{B633173E-BFA8-4AA9-8999-A12767451E60}"/>
              </a:ext>
            </a:extLst>
          </p:cNvPr>
          <p:cNvSpPr>
            <a:spLocks noChangeArrowheads="1"/>
          </p:cNvSpPr>
          <p:nvPr>
            <p:custDataLst>
              <p:tags r:id="rId25"/>
            </p:custDataLst>
          </p:nvPr>
        </p:nvSpPr>
        <p:spPr bwMode="auto">
          <a:xfrm>
            <a:off x="435223" y="2619632"/>
            <a:ext cx="1735410" cy="38222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rtlCol="0" anchor="t">
            <a:spAutoFit/>
          </a:bodyPr>
          <a:lstStyle>
            <a:lvl1pPr defTabSz="895350">
              <a:buClr>
                <a:schemeClr val="tx2"/>
              </a:buClr>
              <a:defRPr sz="1600">
                <a:solidFill>
                  <a:schemeClr val="tx1"/>
                </a:solidFill>
                <a:latin typeface="Arial" charset="0"/>
              </a:defRPr>
            </a:lvl1pPr>
            <a:lvl2pPr marL="193675" indent="-192088" defTabSz="895350">
              <a:buClr>
                <a:schemeClr val="tx2"/>
              </a:buClr>
              <a:buSzPct val="125000"/>
              <a:buFont typeface="Arial" charset="0"/>
              <a:buChar char="▪"/>
              <a:defRPr sz="1600">
                <a:solidFill>
                  <a:schemeClr val="tx1"/>
                </a:solidFill>
                <a:latin typeface="Arial" charset="0"/>
              </a:defRPr>
            </a:lvl2pPr>
            <a:lvl3pPr marL="457200" indent="-261938" defTabSz="895350">
              <a:buClr>
                <a:schemeClr val="tx2"/>
              </a:buClr>
              <a:buSzPct val="120000"/>
              <a:buFont typeface="Arial" charset="0"/>
              <a:buChar char="–"/>
              <a:defRPr sz="1600">
                <a:solidFill>
                  <a:schemeClr val="tx1"/>
                </a:solidFill>
                <a:latin typeface="Arial" charset="0"/>
              </a:defRPr>
            </a:lvl3pPr>
            <a:lvl4pPr marL="614363" indent="-155575" defTabSz="895350">
              <a:buClr>
                <a:schemeClr val="tx2"/>
              </a:buClr>
              <a:buSzPct val="120000"/>
              <a:buFont typeface="Arial" charset="0"/>
              <a:buChar char="▫"/>
              <a:defRPr sz="1600">
                <a:solidFill>
                  <a:schemeClr val="tx1"/>
                </a:solidFill>
                <a:latin typeface="Arial" charset="0"/>
              </a:defRPr>
            </a:lvl4pPr>
            <a:lvl5pPr marL="746125" indent="-130175" defTabSz="895350">
              <a:buClr>
                <a:schemeClr val="tx2"/>
              </a:buClr>
              <a:buSzPct val="89000"/>
              <a:buFont typeface="Arial" charset="0"/>
              <a:buChar char="-"/>
              <a:defRPr sz="1600">
                <a:solidFill>
                  <a:schemeClr val="tx1"/>
                </a:solidFill>
                <a:latin typeface="Arial" charset="0"/>
              </a:defRPr>
            </a:lvl5pPr>
            <a:lvl6pPr marL="12033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6pPr>
            <a:lvl7pPr marL="16605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7pPr>
            <a:lvl8pPr marL="21177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8pPr>
            <a:lvl9pPr marL="25749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9pPr>
          </a:lstStyle>
          <a:p>
            <a:pPr rtl="0">
              <a:lnSpc>
                <a:spcPct val="92000"/>
              </a:lnSpc>
            </a:pPr>
            <a:r>
              <a:rPr sz="900" dirty="0" err="1"/>
              <a:t>情報通信技術の効果的かつ安全な使用方法を確立し、医療と関連目標の達成を手助けすることがねらい</a:t>
            </a:r>
            <a:endParaRPr lang="de-DE" sz="900" dirty="0">
              <a:latin typeface="+mn-lt"/>
            </a:endParaRPr>
          </a:p>
        </p:txBody>
      </p:sp>
      <p:grpSp>
        <p:nvGrpSpPr>
          <p:cNvPr id="9" name="Group 8">
            <a:extLst>
              <a:ext uri="{FF2B5EF4-FFF2-40B4-BE49-F238E27FC236}">
                <a16:creationId xmlns:a16="http://schemas.microsoft.com/office/drawing/2014/main" id="{2ADCC87D-8E35-4CDA-A72F-4357D31C4F6E}"/>
              </a:ext>
            </a:extLst>
          </p:cNvPr>
          <p:cNvGrpSpPr/>
          <p:nvPr/>
        </p:nvGrpSpPr>
        <p:grpSpPr>
          <a:xfrm>
            <a:off x="435223" y="3131410"/>
            <a:ext cx="1938110" cy="2844000"/>
            <a:chOff x="435223" y="3286781"/>
            <a:chExt cx="1938110" cy="2844000"/>
          </a:xfrm>
        </p:grpSpPr>
        <p:sp>
          <p:nvSpPr>
            <p:cNvPr id="356" name="object 194">
              <a:extLst>
                <a:ext uri="{FF2B5EF4-FFF2-40B4-BE49-F238E27FC236}">
                  <a16:creationId xmlns:a16="http://schemas.microsoft.com/office/drawing/2014/main" id="{EF9F9FFB-EF54-4231-A569-8EF5B275FAEC}"/>
                </a:ext>
              </a:extLst>
            </p:cNvPr>
            <p:cNvSpPr txBox="1">
              <a:spLocks/>
            </p:cNvSpPr>
            <p:nvPr/>
          </p:nvSpPr>
          <p:spPr>
            <a:xfrm>
              <a:off x="1124126" y="3872407"/>
              <a:ext cx="1249207" cy="585962"/>
            </a:xfrm>
            <a:prstGeom prst="rect">
              <a:avLst/>
            </a:prstGeom>
          </p:spPr>
          <p:txBody>
            <a:bodyPr vert="horz" wrap="square" lIns="0" tIns="10319" rIns="0" bIns="0" rtlCol="0">
              <a:spAutoFit/>
            </a:bodyPr>
            <a:lstStyle/>
            <a:p>
              <a:pPr marL="10319">
                <a:lnSpc>
                  <a:spcPct val="85000"/>
                </a:lnSpc>
              </a:pPr>
              <a:r>
                <a:rPr sz="1100"/>
                <a:t>従来にない新しいタイプのサービスプロバイダーによる医療分野への参入を促進</a:t>
              </a:r>
              <a:endParaRPr lang="en-GB" sz="1100" dirty="0">
                <a:cs typeface="Arial"/>
              </a:endParaRPr>
            </a:p>
          </p:txBody>
        </p:sp>
        <p:sp>
          <p:nvSpPr>
            <p:cNvPr id="362" name="object 197">
              <a:extLst>
                <a:ext uri="{FF2B5EF4-FFF2-40B4-BE49-F238E27FC236}">
                  <a16:creationId xmlns:a16="http://schemas.microsoft.com/office/drawing/2014/main" id="{DB77BA41-F6E8-4F9E-8892-E83B10D2E9C4}"/>
                </a:ext>
              </a:extLst>
            </p:cNvPr>
            <p:cNvSpPr txBox="1">
              <a:spLocks/>
            </p:cNvSpPr>
            <p:nvPr/>
          </p:nvSpPr>
          <p:spPr>
            <a:xfrm>
              <a:off x="1124126" y="4550484"/>
              <a:ext cx="1249207" cy="298191"/>
            </a:xfrm>
            <a:prstGeom prst="rect">
              <a:avLst/>
            </a:prstGeom>
          </p:spPr>
          <p:txBody>
            <a:bodyPr vert="horz" wrap="square" lIns="0" tIns="10319" rIns="0" bIns="0" rtlCol="0">
              <a:spAutoFit/>
            </a:bodyPr>
            <a:lstStyle/>
            <a:p>
              <a:pPr marL="10319">
                <a:lnSpc>
                  <a:spcPct val="85000"/>
                </a:lnSpc>
              </a:pPr>
              <a:r>
                <a:rPr lang="ja" altLang="en-US" sz="1100" spc="24" dirty="0">
                  <a:cs typeface="Arial"/>
                </a:rPr>
                <a:t>罹患予測ツールを提供</a:t>
              </a:r>
              <a:endParaRPr sz="1100" dirty="0">
                <a:cs typeface="Arial"/>
              </a:endParaRPr>
            </a:p>
          </p:txBody>
        </p:sp>
        <p:sp>
          <p:nvSpPr>
            <p:cNvPr id="367" name="object 198">
              <a:extLst>
                <a:ext uri="{FF2B5EF4-FFF2-40B4-BE49-F238E27FC236}">
                  <a16:creationId xmlns:a16="http://schemas.microsoft.com/office/drawing/2014/main" id="{C44FAA7F-2685-4507-A768-C81E5B7E12E9}"/>
                </a:ext>
              </a:extLst>
            </p:cNvPr>
            <p:cNvSpPr txBox="1">
              <a:spLocks/>
            </p:cNvSpPr>
            <p:nvPr/>
          </p:nvSpPr>
          <p:spPr>
            <a:xfrm>
              <a:off x="1124126" y="5130826"/>
              <a:ext cx="1249207" cy="298191"/>
            </a:xfrm>
            <a:prstGeom prst="rect">
              <a:avLst/>
            </a:prstGeom>
          </p:spPr>
          <p:txBody>
            <a:bodyPr vert="horz" wrap="square" lIns="0" tIns="10319" rIns="0" bIns="0" rtlCol="0">
              <a:spAutoFit/>
            </a:bodyPr>
            <a:lstStyle/>
            <a:p>
              <a:pPr marL="10319">
                <a:lnSpc>
                  <a:spcPct val="85000"/>
                </a:lnSpc>
              </a:pPr>
              <a:r>
                <a:rPr sz="1100" dirty="0" err="1"/>
                <a:t>パーソナルケアの</a:t>
              </a:r>
              <a:br>
                <a:rPr lang="ja-JP" altLang="en-US" sz="1100" dirty="0"/>
              </a:br>
              <a:r>
                <a:rPr sz="1100" dirty="0" err="1"/>
                <a:t>管理能力を強化</a:t>
              </a:r>
              <a:endParaRPr sz="1100" dirty="0">
                <a:cs typeface="Arial"/>
              </a:endParaRPr>
            </a:p>
          </p:txBody>
        </p:sp>
        <p:grpSp>
          <p:nvGrpSpPr>
            <p:cNvPr id="12" name="Group 11">
              <a:extLst>
                <a:ext uri="{FF2B5EF4-FFF2-40B4-BE49-F238E27FC236}">
                  <a16:creationId xmlns:a16="http://schemas.microsoft.com/office/drawing/2014/main" id="{DDEFCF38-1BCF-45A0-8262-59B1B84DD805}"/>
                </a:ext>
              </a:extLst>
            </p:cNvPr>
            <p:cNvGrpSpPr/>
            <p:nvPr/>
          </p:nvGrpSpPr>
          <p:grpSpPr>
            <a:xfrm>
              <a:off x="435223" y="3286781"/>
              <a:ext cx="105251" cy="2844000"/>
              <a:chOff x="435223" y="3047536"/>
              <a:chExt cx="105251" cy="2844000"/>
            </a:xfrm>
          </p:grpSpPr>
          <p:sp>
            <p:nvSpPr>
              <p:cNvPr id="352" name="object 160">
                <a:extLst>
                  <a:ext uri="{FF2B5EF4-FFF2-40B4-BE49-F238E27FC236}">
                    <a16:creationId xmlns:a16="http://schemas.microsoft.com/office/drawing/2014/main" id="{D35CF226-7098-43F8-8355-074935ECD6DD}"/>
                  </a:ext>
                </a:extLst>
              </p:cNvPr>
              <p:cNvSpPr>
                <a:spLocks/>
              </p:cNvSpPr>
              <p:nvPr/>
            </p:nvSpPr>
            <p:spPr>
              <a:xfrm>
                <a:off x="466521" y="3047536"/>
                <a:ext cx="42438" cy="2844000"/>
              </a:xfrm>
              <a:custGeom>
                <a:avLst/>
                <a:gdLst/>
                <a:ahLst/>
                <a:cxnLst/>
                <a:rect l="l" t="t" r="r" b="b"/>
                <a:pathLst>
                  <a:path w="79375" h="3970654">
                    <a:moveTo>
                      <a:pt x="79349" y="0"/>
                    </a:moveTo>
                    <a:lnTo>
                      <a:pt x="0" y="0"/>
                    </a:lnTo>
                    <a:lnTo>
                      <a:pt x="0" y="3970337"/>
                    </a:lnTo>
                    <a:lnTo>
                      <a:pt x="79349" y="3970337"/>
                    </a:lnTo>
                    <a:lnTo>
                      <a:pt x="79349" y="0"/>
                    </a:lnTo>
                    <a:close/>
                  </a:path>
                </a:pathLst>
              </a:custGeom>
              <a:solidFill>
                <a:srgbClr val="ACB2B6"/>
              </a:solidFill>
            </p:spPr>
            <p:txBody>
              <a:bodyPr wrap="square" lIns="0" tIns="0" rIns="0" bIns="0" rtlCol="0">
                <a:noAutofit/>
              </a:bodyPr>
              <a:lstStyle/>
              <a:p>
                <a:pPr rtl="0"/>
                <a:endParaRPr sz="813" dirty="0"/>
              </a:p>
            </p:txBody>
          </p:sp>
          <p:sp>
            <p:nvSpPr>
              <p:cNvPr id="353" name="object 162">
                <a:extLst>
                  <a:ext uri="{FF2B5EF4-FFF2-40B4-BE49-F238E27FC236}">
                    <a16:creationId xmlns:a16="http://schemas.microsoft.com/office/drawing/2014/main" id="{5A130FD9-3533-4B9F-BFFD-E2164F223D0A}"/>
                  </a:ext>
                </a:extLst>
              </p:cNvPr>
              <p:cNvSpPr/>
              <p:nvPr/>
            </p:nvSpPr>
            <p:spPr>
              <a:xfrm>
                <a:off x="435228" y="3814231"/>
                <a:ext cx="105246" cy="134795"/>
              </a:xfrm>
              <a:custGeom>
                <a:avLst/>
                <a:gdLst/>
                <a:ahLst/>
                <a:cxnLst/>
                <a:rect l="l" t="t" r="r" b="b"/>
                <a:pathLst>
                  <a:path w="196850" h="261620">
                    <a:moveTo>
                      <a:pt x="170459" y="0"/>
                    </a:moveTo>
                    <a:lnTo>
                      <a:pt x="25958" y="0"/>
                    </a:lnTo>
                    <a:lnTo>
                      <a:pt x="15853" y="2039"/>
                    </a:lnTo>
                    <a:lnTo>
                      <a:pt x="7602" y="7602"/>
                    </a:lnTo>
                    <a:lnTo>
                      <a:pt x="2039" y="15853"/>
                    </a:lnTo>
                    <a:lnTo>
                      <a:pt x="0" y="25958"/>
                    </a:lnTo>
                    <a:lnTo>
                      <a:pt x="0" y="235661"/>
                    </a:lnTo>
                    <a:lnTo>
                      <a:pt x="2039" y="245766"/>
                    </a:lnTo>
                    <a:lnTo>
                      <a:pt x="7602" y="254017"/>
                    </a:lnTo>
                    <a:lnTo>
                      <a:pt x="15853" y="259580"/>
                    </a:lnTo>
                    <a:lnTo>
                      <a:pt x="25958" y="261620"/>
                    </a:lnTo>
                    <a:lnTo>
                      <a:pt x="170459" y="261620"/>
                    </a:lnTo>
                    <a:lnTo>
                      <a:pt x="180557" y="259580"/>
                    </a:lnTo>
                    <a:lnTo>
                      <a:pt x="188804" y="254017"/>
                    </a:lnTo>
                    <a:lnTo>
                      <a:pt x="194365" y="245766"/>
                    </a:lnTo>
                    <a:lnTo>
                      <a:pt x="196405" y="235661"/>
                    </a:lnTo>
                    <a:lnTo>
                      <a:pt x="196405" y="25958"/>
                    </a:lnTo>
                    <a:lnTo>
                      <a:pt x="194365" y="15853"/>
                    </a:lnTo>
                    <a:lnTo>
                      <a:pt x="188804" y="7602"/>
                    </a:lnTo>
                    <a:lnTo>
                      <a:pt x="180557" y="2039"/>
                    </a:lnTo>
                    <a:lnTo>
                      <a:pt x="170459" y="0"/>
                    </a:lnTo>
                    <a:close/>
                  </a:path>
                </a:pathLst>
              </a:custGeom>
              <a:solidFill>
                <a:srgbClr val="96D5F1"/>
              </a:solidFill>
            </p:spPr>
            <p:txBody>
              <a:bodyPr wrap="square" lIns="0" tIns="0" rIns="0" bIns="0" rtlCol="0"/>
              <a:lstStyle/>
              <a:p>
                <a:pPr rtl="0"/>
                <a:endParaRPr sz="813" dirty="0"/>
              </a:p>
            </p:txBody>
          </p:sp>
          <p:sp>
            <p:nvSpPr>
              <p:cNvPr id="357" name="object 163">
                <a:extLst>
                  <a:ext uri="{FF2B5EF4-FFF2-40B4-BE49-F238E27FC236}">
                    <a16:creationId xmlns:a16="http://schemas.microsoft.com/office/drawing/2014/main" id="{5E081F98-E8E7-4CF9-8412-4C66E273A29C}"/>
                  </a:ext>
                </a:extLst>
              </p:cNvPr>
              <p:cNvSpPr/>
              <p:nvPr/>
            </p:nvSpPr>
            <p:spPr>
              <a:xfrm>
                <a:off x="435228" y="4392937"/>
                <a:ext cx="105246" cy="134795"/>
              </a:xfrm>
              <a:custGeom>
                <a:avLst/>
                <a:gdLst/>
                <a:ahLst/>
                <a:cxnLst/>
                <a:rect l="l" t="t" r="r" b="b"/>
                <a:pathLst>
                  <a:path w="196850" h="261620">
                    <a:moveTo>
                      <a:pt x="170459" y="0"/>
                    </a:moveTo>
                    <a:lnTo>
                      <a:pt x="25958" y="0"/>
                    </a:lnTo>
                    <a:lnTo>
                      <a:pt x="15853" y="2039"/>
                    </a:lnTo>
                    <a:lnTo>
                      <a:pt x="7602" y="7602"/>
                    </a:lnTo>
                    <a:lnTo>
                      <a:pt x="2039" y="15853"/>
                    </a:lnTo>
                    <a:lnTo>
                      <a:pt x="0" y="25958"/>
                    </a:lnTo>
                    <a:lnTo>
                      <a:pt x="0" y="235661"/>
                    </a:lnTo>
                    <a:lnTo>
                      <a:pt x="2039" y="245766"/>
                    </a:lnTo>
                    <a:lnTo>
                      <a:pt x="7602" y="254017"/>
                    </a:lnTo>
                    <a:lnTo>
                      <a:pt x="15853" y="259580"/>
                    </a:lnTo>
                    <a:lnTo>
                      <a:pt x="25958" y="261620"/>
                    </a:lnTo>
                    <a:lnTo>
                      <a:pt x="170459" y="261620"/>
                    </a:lnTo>
                    <a:lnTo>
                      <a:pt x="180557" y="259580"/>
                    </a:lnTo>
                    <a:lnTo>
                      <a:pt x="188804" y="254017"/>
                    </a:lnTo>
                    <a:lnTo>
                      <a:pt x="194365" y="245766"/>
                    </a:lnTo>
                    <a:lnTo>
                      <a:pt x="196405" y="235661"/>
                    </a:lnTo>
                    <a:lnTo>
                      <a:pt x="196405" y="25958"/>
                    </a:lnTo>
                    <a:lnTo>
                      <a:pt x="194365" y="15853"/>
                    </a:lnTo>
                    <a:lnTo>
                      <a:pt x="188804" y="7602"/>
                    </a:lnTo>
                    <a:lnTo>
                      <a:pt x="180557" y="2039"/>
                    </a:lnTo>
                    <a:lnTo>
                      <a:pt x="170459" y="0"/>
                    </a:lnTo>
                    <a:close/>
                  </a:path>
                </a:pathLst>
              </a:custGeom>
              <a:solidFill>
                <a:srgbClr val="13AAA8"/>
              </a:solidFill>
            </p:spPr>
            <p:txBody>
              <a:bodyPr wrap="square" lIns="0" tIns="0" rIns="0" bIns="0" rtlCol="0"/>
              <a:lstStyle/>
              <a:p>
                <a:pPr rtl="0"/>
                <a:endParaRPr sz="813" dirty="0"/>
              </a:p>
            </p:txBody>
          </p:sp>
          <p:sp>
            <p:nvSpPr>
              <p:cNvPr id="363" name="object 164">
                <a:extLst>
                  <a:ext uri="{FF2B5EF4-FFF2-40B4-BE49-F238E27FC236}">
                    <a16:creationId xmlns:a16="http://schemas.microsoft.com/office/drawing/2014/main" id="{B2E0CE6A-6893-4E5B-9C81-6ABAED798AF1}"/>
                  </a:ext>
                </a:extLst>
              </p:cNvPr>
              <p:cNvSpPr/>
              <p:nvPr/>
            </p:nvSpPr>
            <p:spPr>
              <a:xfrm>
                <a:off x="435228" y="4971643"/>
                <a:ext cx="105246" cy="134795"/>
              </a:xfrm>
              <a:custGeom>
                <a:avLst/>
                <a:gdLst/>
                <a:ahLst/>
                <a:cxnLst/>
                <a:rect l="l" t="t" r="r" b="b"/>
                <a:pathLst>
                  <a:path w="196850" h="261620">
                    <a:moveTo>
                      <a:pt x="170459" y="0"/>
                    </a:moveTo>
                    <a:lnTo>
                      <a:pt x="25958" y="0"/>
                    </a:lnTo>
                    <a:lnTo>
                      <a:pt x="15853" y="2039"/>
                    </a:lnTo>
                    <a:lnTo>
                      <a:pt x="7602" y="7602"/>
                    </a:lnTo>
                    <a:lnTo>
                      <a:pt x="2039" y="15853"/>
                    </a:lnTo>
                    <a:lnTo>
                      <a:pt x="0" y="25958"/>
                    </a:lnTo>
                    <a:lnTo>
                      <a:pt x="0" y="235661"/>
                    </a:lnTo>
                    <a:lnTo>
                      <a:pt x="2039" y="245766"/>
                    </a:lnTo>
                    <a:lnTo>
                      <a:pt x="7602" y="254017"/>
                    </a:lnTo>
                    <a:lnTo>
                      <a:pt x="15853" y="259580"/>
                    </a:lnTo>
                    <a:lnTo>
                      <a:pt x="25958" y="261620"/>
                    </a:lnTo>
                    <a:lnTo>
                      <a:pt x="170459" y="261620"/>
                    </a:lnTo>
                    <a:lnTo>
                      <a:pt x="180557" y="259580"/>
                    </a:lnTo>
                    <a:lnTo>
                      <a:pt x="188804" y="254017"/>
                    </a:lnTo>
                    <a:lnTo>
                      <a:pt x="194365" y="245766"/>
                    </a:lnTo>
                    <a:lnTo>
                      <a:pt x="196405" y="235661"/>
                    </a:lnTo>
                    <a:lnTo>
                      <a:pt x="196405" y="25958"/>
                    </a:lnTo>
                    <a:lnTo>
                      <a:pt x="194365" y="15853"/>
                    </a:lnTo>
                    <a:lnTo>
                      <a:pt x="188804" y="7602"/>
                    </a:lnTo>
                    <a:lnTo>
                      <a:pt x="180557" y="2039"/>
                    </a:lnTo>
                    <a:lnTo>
                      <a:pt x="170459" y="0"/>
                    </a:lnTo>
                    <a:close/>
                  </a:path>
                </a:pathLst>
              </a:custGeom>
              <a:solidFill>
                <a:srgbClr val="438BCA"/>
              </a:solidFill>
            </p:spPr>
            <p:txBody>
              <a:bodyPr wrap="square" lIns="0" tIns="0" rIns="0" bIns="0" rtlCol="0"/>
              <a:lstStyle/>
              <a:p>
                <a:pPr rtl="0"/>
                <a:endParaRPr sz="813" dirty="0"/>
              </a:p>
            </p:txBody>
          </p:sp>
          <p:sp>
            <p:nvSpPr>
              <p:cNvPr id="368" name="object 165">
                <a:extLst>
                  <a:ext uri="{FF2B5EF4-FFF2-40B4-BE49-F238E27FC236}">
                    <a16:creationId xmlns:a16="http://schemas.microsoft.com/office/drawing/2014/main" id="{7414250C-CCAD-44F0-98BF-726315D5DF1F}"/>
                  </a:ext>
                </a:extLst>
              </p:cNvPr>
              <p:cNvSpPr/>
              <p:nvPr/>
            </p:nvSpPr>
            <p:spPr>
              <a:xfrm>
                <a:off x="435228" y="5550350"/>
                <a:ext cx="105246" cy="134795"/>
              </a:xfrm>
              <a:custGeom>
                <a:avLst/>
                <a:gdLst/>
                <a:ahLst/>
                <a:cxnLst/>
                <a:rect l="l" t="t" r="r" b="b"/>
                <a:pathLst>
                  <a:path w="196850" h="261620">
                    <a:moveTo>
                      <a:pt x="170459" y="0"/>
                    </a:moveTo>
                    <a:lnTo>
                      <a:pt x="25958" y="0"/>
                    </a:lnTo>
                    <a:lnTo>
                      <a:pt x="15853" y="2039"/>
                    </a:lnTo>
                    <a:lnTo>
                      <a:pt x="7602" y="7602"/>
                    </a:lnTo>
                    <a:lnTo>
                      <a:pt x="2039" y="15853"/>
                    </a:lnTo>
                    <a:lnTo>
                      <a:pt x="0" y="25958"/>
                    </a:lnTo>
                    <a:lnTo>
                      <a:pt x="0" y="235661"/>
                    </a:lnTo>
                    <a:lnTo>
                      <a:pt x="2039" y="245766"/>
                    </a:lnTo>
                    <a:lnTo>
                      <a:pt x="7602" y="254017"/>
                    </a:lnTo>
                    <a:lnTo>
                      <a:pt x="15853" y="259580"/>
                    </a:lnTo>
                    <a:lnTo>
                      <a:pt x="25958" y="261619"/>
                    </a:lnTo>
                    <a:lnTo>
                      <a:pt x="170459" y="261619"/>
                    </a:lnTo>
                    <a:lnTo>
                      <a:pt x="180557" y="259580"/>
                    </a:lnTo>
                    <a:lnTo>
                      <a:pt x="188804" y="254017"/>
                    </a:lnTo>
                    <a:lnTo>
                      <a:pt x="194365" y="245766"/>
                    </a:lnTo>
                    <a:lnTo>
                      <a:pt x="196405" y="235661"/>
                    </a:lnTo>
                    <a:lnTo>
                      <a:pt x="196405" y="25958"/>
                    </a:lnTo>
                    <a:lnTo>
                      <a:pt x="194365" y="15853"/>
                    </a:lnTo>
                    <a:lnTo>
                      <a:pt x="188804" y="7602"/>
                    </a:lnTo>
                    <a:lnTo>
                      <a:pt x="180557" y="2039"/>
                    </a:lnTo>
                    <a:lnTo>
                      <a:pt x="170459" y="0"/>
                    </a:lnTo>
                    <a:close/>
                  </a:path>
                </a:pathLst>
              </a:custGeom>
              <a:solidFill>
                <a:srgbClr val="2A347E"/>
              </a:solidFill>
            </p:spPr>
            <p:txBody>
              <a:bodyPr wrap="square" lIns="0" tIns="0" rIns="0" bIns="0" rtlCol="0"/>
              <a:lstStyle/>
              <a:p>
                <a:pPr rtl="0"/>
                <a:endParaRPr sz="813" dirty="0"/>
              </a:p>
            </p:txBody>
          </p:sp>
          <p:sp>
            <p:nvSpPr>
              <p:cNvPr id="370" name="object 161">
                <a:extLst>
                  <a:ext uri="{FF2B5EF4-FFF2-40B4-BE49-F238E27FC236}">
                    <a16:creationId xmlns:a16="http://schemas.microsoft.com/office/drawing/2014/main" id="{1FE616E6-A847-421D-BBD1-3C67CFDEF21D}"/>
                  </a:ext>
                </a:extLst>
              </p:cNvPr>
              <p:cNvSpPr/>
              <p:nvPr/>
            </p:nvSpPr>
            <p:spPr>
              <a:xfrm>
                <a:off x="435223" y="3235525"/>
                <a:ext cx="105246" cy="134795"/>
              </a:xfrm>
              <a:custGeom>
                <a:avLst/>
                <a:gdLst/>
                <a:ahLst/>
                <a:cxnLst/>
                <a:rect l="l" t="t" r="r" b="b"/>
                <a:pathLst>
                  <a:path w="196850" h="261620">
                    <a:moveTo>
                      <a:pt x="170459" y="0"/>
                    </a:moveTo>
                    <a:lnTo>
                      <a:pt x="25958" y="0"/>
                    </a:lnTo>
                    <a:lnTo>
                      <a:pt x="15853" y="2039"/>
                    </a:lnTo>
                    <a:lnTo>
                      <a:pt x="7602" y="7602"/>
                    </a:lnTo>
                    <a:lnTo>
                      <a:pt x="2039" y="15853"/>
                    </a:lnTo>
                    <a:lnTo>
                      <a:pt x="0" y="25958"/>
                    </a:lnTo>
                    <a:lnTo>
                      <a:pt x="0" y="235661"/>
                    </a:lnTo>
                    <a:lnTo>
                      <a:pt x="2039" y="245766"/>
                    </a:lnTo>
                    <a:lnTo>
                      <a:pt x="7602" y="254017"/>
                    </a:lnTo>
                    <a:lnTo>
                      <a:pt x="15853" y="259580"/>
                    </a:lnTo>
                    <a:lnTo>
                      <a:pt x="25958" y="261619"/>
                    </a:lnTo>
                    <a:lnTo>
                      <a:pt x="170459" y="261619"/>
                    </a:lnTo>
                    <a:lnTo>
                      <a:pt x="180557" y="259580"/>
                    </a:lnTo>
                    <a:lnTo>
                      <a:pt x="188804" y="254017"/>
                    </a:lnTo>
                    <a:lnTo>
                      <a:pt x="194365" y="245766"/>
                    </a:lnTo>
                    <a:lnTo>
                      <a:pt x="196405" y="235661"/>
                    </a:lnTo>
                    <a:lnTo>
                      <a:pt x="196405" y="25958"/>
                    </a:lnTo>
                    <a:lnTo>
                      <a:pt x="194365" y="15853"/>
                    </a:lnTo>
                    <a:lnTo>
                      <a:pt x="188804" y="7602"/>
                    </a:lnTo>
                    <a:lnTo>
                      <a:pt x="180557" y="2039"/>
                    </a:lnTo>
                    <a:lnTo>
                      <a:pt x="170459" y="0"/>
                    </a:lnTo>
                    <a:close/>
                  </a:path>
                </a:pathLst>
              </a:custGeom>
              <a:solidFill>
                <a:srgbClr val="FFCC01"/>
              </a:solidFill>
            </p:spPr>
            <p:txBody>
              <a:bodyPr wrap="square" lIns="0" tIns="0" rIns="0" bIns="0" rtlCol="0"/>
              <a:lstStyle/>
              <a:p>
                <a:pPr rtl="0"/>
                <a:endParaRPr sz="813" dirty="0"/>
              </a:p>
            </p:txBody>
          </p:sp>
        </p:grpSp>
        <p:sp>
          <p:nvSpPr>
            <p:cNvPr id="374" name="object 199">
              <a:extLst>
                <a:ext uri="{FF2B5EF4-FFF2-40B4-BE49-F238E27FC236}">
                  <a16:creationId xmlns:a16="http://schemas.microsoft.com/office/drawing/2014/main" id="{736017CF-AF11-4088-A5F9-974D0C303142}"/>
                </a:ext>
              </a:extLst>
            </p:cNvPr>
            <p:cNvSpPr txBox="1">
              <a:spLocks/>
            </p:cNvSpPr>
            <p:nvPr/>
          </p:nvSpPr>
          <p:spPr>
            <a:xfrm>
              <a:off x="1124126" y="5635954"/>
              <a:ext cx="1249207" cy="442076"/>
            </a:xfrm>
            <a:prstGeom prst="rect">
              <a:avLst/>
            </a:prstGeom>
          </p:spPr>
          <p:txBody>
            <a:bodyPr vert="horz" wrap="square" lIns="0" tIns="10319" rIns="0" bIns="0" rtlCol="0">
              <a:spAutoFit/>
            </a:bodyPr>
            <a:lstStyle/>
            <a:p>
              <a:pPr marL="10319">
                <a:lnSpc>
                  <a:spcPct val="85000"/>
                </a:lnSpc>
              </a:pPr>
              <a:r>
                <a:rPr sz="1100" dirty="0" err="1"/>
                <a:t>感染症の蔓延時に医療関係者に対する注意喚起をサポート</a:t>
              </a:r>
              <a:endParaRPr lang="en-GB" sz="1100" dirty="0">
                <a:cs typeface="Arial"/>
              </a:endParaRPr>
            </a:p>
          </p:txBody>
        </p:sp>
        <p:sp>
          <p:nvSpPr>
            <p:cNvPr id="375" name="TextBox 374">
              <a:extLst>
                <a:ext uri="{FF2B5EF4-FFF2-40B4-BE49-F238E27FC236}">
                  <a16:creationId xmlns:a16="http://schemas.microsoft.com/office/drawing/2014/main" id="{F93256AD-6330-40C5-AD03-C58FEE9FF846}"/>
                </a:ext>
              </a:extLst>
            </p:cNvPr>
            <p:cNvSpPr txBox="1">
              <a:spLocks/>
            </p:cNvSpPr>
            <p:nvPr/>
          </p:nvSpPr>
          <p:spPr>
            <a:xfrm>
              <a:off x="1124126" y="3326339"/>
              <a:ext cx="1249207" cy="43165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rgbClr val="007A3C"/>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rgbClr val="007A3C"/>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rgbClr val="007A3C"/>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rgbClr val="007A3C"/>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nSpc>
                  <a:spcPct val="85000"/>
                </a:lnSpc>
                <a:spcBef>
                  <a:spcPts val="0"/>
                </a:spcBef>
                <a:spcAft>
                  <a:spcPts val="0"/>
                </a:spcAft>
              </a:pPr>
              <a:r>
                <a:rPr sz="1100" dirty="0" err="1"/>
                <a:t>ケアに対する従来と一線を画したアプ</a:t>
              </a:r>
              <a:br>
                <a:rPr lang="ja-JP" altLang="en-US" sz="1100" dirty="0"/>
              </a:br>
              <a:r>
                <a:rPr sz="1100" dirty="0" err="1"/>
                <a:t>ローチの導入を促進</a:t>
              </a:r>
              <a:endParaRPr sz="1100" dirty="0"/>
            </a:p>
          </p:txBody>
        </p:sp>
        <p:grpSp>
          <p:nvGrpSpPr>
            <p:cNvPr id="14" name="Group 13">
              <a:extLst>
                <a:ext uri="{FF2B5EF4-FFF2-40B4-BE49-F238E27FC236}">
                  <a16:creationId xmlns:a16="http://schemas.microsoft.com/office/drawing/2014/main" id="{C69C4AFC-7193-4F0C-BB51-C4F743171180}"/>
                </a:ext>
              </a:extLst>
            </p:cNvPr>
            <p:cNvGrpSpPr/>
            <p:nvPr/>
          </p:nvGrpSpPr>
          <p:grpSpPr>
            <a:xfrm>
              <a:off x="617989" y="3911647"/>
              <a:ext cx="432525" cy="415181"/>
              <a:chOff x="617989" y="3656794"/>
              <a:chExt cx="432525" cy="415181"/>
            </a:xfrm>
          </p:grpSpPr>
          <p:grpSp>
            <p:nvGrpSpPr>
              <p:cNvPr id="354" name="object 170">
                <a:extLst>
                  <a:ext uri="{FF2B5EF4-FFF2-40B4-BE49-F238E27FC236}">
                    <a16:creationId xmlns:a16="http://schemas.microsoft.com/office/drawing/2014/main" id="{DD331F56-E48D-4488-87D7-F92F0E1DE383}"/>
                  </a:ext>
                </a:extLst>
              </p:cNvPr>
              <p:cNvGrpSpPr/>
              <p:nvPr/>
            </p:nvGrpSpPr>
            <p:grpSpPr>
              <a:xfrm>
                <a:off x="617989" y="3656794"/>
                <a:ext cx="432525" cy="415181"/>
                <a:chOff x="9700641" y="4800847"/>
                <a:chExt cx="808990" cy="805815"/>
              </a:xfrm>
            </p:grpSpPr>
            <p:sp>
              <p:nvSpPr>
                <p:cNvPr id="455" name="object 171">
                  <a:extLst>
                    <a:ext uri="{FF2B5EF4-FFF2-40B4-BE49-F238E27FC236}">
                      <a16:creationId xmlns:a16="http://schemas.microsoft.com/office/drawing/2014/main" id="{EE373B38-F040-4C68-8AC4-0E901F73A9D5}"/>
                    </a:ext>
                  </a:extLst>
                </p:cNvPr>
                <p:cNvSpPr/>
                <p:nvPr/>
              </p:nvSpPr>
              <p:spPr>
                <a:xfrm>
                  <a:off x="9839996" y="4807197"/>
                  <a:ext cx="663575" cy="793115"/>
                </a:xfrm>
                <a:custGeom>
                  <a:avLst/>
                  <a:gdLst/>
                  <a:ahLst/>
                  <a:cxnLst/>
                  <a:rect l="l" t="t" r="r" b="b"/>
                  <a:pathLst>
                    <a:path w="663575" h="793114">
                      <a:moveTo>
                        <a:pt x="152526" y="792797"/>
                      </a:moveTo>
                      <a:lnTo>
                        <a:pt x="594652" y="792797"/>
                      </a:lnTo>
                      <a:lnTo>
                        <a:pt x="619907" y="787723"/>
                      </a:lnTo>
                      <a:lnTo>
                        <a:pt x="654568" y="753310"/>
                      </a:lnTo>
                      <a:lnTo>
                        <a:pt x="662927" y="307708"/>
                      </a:lnTo>
                      <a:lnTo>
                        <a:pt x="663066" y="254412"/>
                      </a:lnTo>
                      <a:lnTo>
                        <a:pt x="663041" y="228191"/>
                      </a:lnTo>
                      <a:lnTo>
                        <a:pt x="662939" y="201117"/>
                      </a:lnTo>
                      <a:lnTo>
                        <a:pt x="662927" y="65176"/>
                      </a:lnTo>
                      <a:lnTo>
                        <a:pt x="657804" y="39808"/>
                      </a:lnTo>
                      <a:lnTo>
                        <a:pt x="643836" y="19091"/>
                      </a:lnTo>
                      <a:lnTo>
                        <a:pt x="623118" y="5122"/>
                      </a:lnTo>
                      <a:lnTo>
                        <a:pt x="597750" y="0"/>
                      </a:lnTo>
                      <a:lnTo>
                        <a:pt x="152526" y="0"/>
                      </a:lnTo>
                      <a:lnTo>
                        <a:pt x="104316" y="7775"/>
                      </a:lnTo>
                      <a:lnTo>
                        <a:pt x="62446" y="29428"/>
                      </a:lnTo>
                      <a:lnTo>
                        <a:pt x="29428" y="62446"/>
                      </a:lnTo>
                      <a:lnTo>
                        <a:pt x="7775" y="104316"/>
                      </a:lnTo>
                      <a:lnTo>
                        <a:pt x="0" y="152527"/>
                      </a:lnTo>
                      <a:lnTo>
                        <a:pt x="0" y="640270"/>
                      </a:lnTo>
                      <a:lnTo>
                        <a:pt x="7775" y="688481"/>
                      </a:lnTo>
                      <a:lnTo>
                        <a:pt x="29428" y="730351"/>
                      </a:lnTo>
                      <a:lnTo>
                        <a:pt x="62446" y="763368"/>
                      </a:lnTo>
                      <a:lnTo>
                        <a:pt x="104316" y="785021"/>
                      </a:lnTo>
                      <a:lnTo>
                        <a:pt x="152526" y="792797"/>
                      </a:lnTo>
                      <a:close/>
                    </a:path>
                  </a:pathLst>
                </a:custGeom>
                <a:ln w="12700">
                  <a:solidFill>
                    <a:srgbClr val="96D5F1"/>
                  </a:solidFill>
                </a:ln>
              </p:spPr>
              <p:txBody>
                <a:bodyPr wrap="square" lIns="0" tIns="0" rIns="0" bIns="0" rtlCol="0"/>
                <a:lstStyle/>
                <a:p>
                  <a:pPr rtl="0"/>
                  <a:endParaRPr sz="813" dirty="0"/>
                </a:p>
              </p:txBody>
            </p:sp>
            <p:sp>
              <p:nvSpPr>
                <p:cNvPr id="456" name="object 172">
                  <a:extLst>
                    <a:ext uri="{FF2B5EF4-FFF2-40B4-BE49-F238E27FC236}">
                      <a16:creationId xmlns:a16="http://schemas.microsoft.com/office/drawing/2014/main" id="{AE99D705-FF02-4589-824F-42F8D04371E7}"/>
                    </a:ext>
                  </a:extLst>
                </p:cNvPr>
                <p:cNvSpPr/>
                <p:nvPr/>
              </p:nvSpPr>
              <p:spPr>
                <a:xfrm>
                  <a:off x="9706991" y="5070588"/>
                  <a:ext cx="266065" cy="266065"/>
                </a:xfrm>
                <a:custGeom>
                  <a:avLst/>
                  <a:gdLst/>
                  <a:ahLst/>
                  <a:cxnLst/>
                  <a:rect l="l" t="t" r="r" b="b"/>
                  <a:pathLst>
                    <a:path w="266065" h="266064">
                      <a:moveTo>
                        <a:pt x="133007" y="0"/>
                      </a:moveTo>
                      <a:lnTo>
                        <a:pt x="90966" y="6780"/>
                      </a:lnTo>
                      <a:lnTo>
                        <a:pt x="54455" y="25662"/>
                      </a:lnTo>
                      <a:lnTo>
                        <a:pt x="25662" y="54455"/>
                      </a:lnTo>
                      <a:lnTo>
                        <a:pt x="6780" y="90966"/>
                      </a:lnTo>
                      <a:lnTo>
                        <a:pt x="0" y="133007"/>
                      </a:lnTo>
                      <a:lnTo>
                        <a:pt x="6780" y="175047"/>
                      </a:lnTo>
                      <a:lnTo>
                        <a:pt x="25662" y="211558"/>
                      </a:lnTo>
                      <a:lnTo>
                        <a:pt x="54455" y="240351"/>
                      </a:lnTo>
                      <a:lnTo>
                        <a:pt x="90966" y="259233"/>
                      </a:lnTo>
                      <a:lnTo>
                        <a:pt x="133007" y="266014"/>
                      </a:lnTo>
                      <a:lnTo>
                        <a:pt x="175047" y="259233"/>
                      </a:lnTo>
                      <a:lnTo>
                        <a:pt x="211558" y="240351"/>
                      </a:lnTo>
                      <a:lnTo>
                        <a:pt x="240351" y="211558"/>
                      </a:lnTo>
                      <a:lnTo>
                        <a:pt x="259233" y="175047"/>
                      </a:lnTo>
                      <a:lnTo>
                        <a:pt x="266014" y="133007"/>
                      </a:lnTo>
                      <a:lnTo>
                        <a:pt x="259233" y="90966"/>
                      </a:lnTo>
                      <a:lnTo>
                        <a:pt x="240351" y="54455"/>
                      </a:lnTo>
                      <a:lnTo>
                        <a:pt x="211558" y="25662"/>
                      </a:lnTo>
                      <a:lnTo>
                        <a:pt x="175047" y="6780"/>
                      </a:lnTo>
                      <a:lnTo>
                        <a:pt x="133007" y="0"/>
                      </a:lnTo>
                      <a:close/>
                    </a:path>
                  </a:pathLst>
                </a:custGeom>
                <a:solidFill>
                  <a:srgbClr val="96D5F1"/>
                </a:solidFill>
              </p:spPr>
              <p:txBody>
                <a:bodyPr wrap="square" lIns="0" tIns="0" rIns="0" bIns="0" rtlCol="0"/>
                <a:lstStyle/>
                <a:p>
                  <a:pPr rtl="0"/>
                  <a:endParaRPr sz="813" dirty="0"/>
                </a:p>
              </p:txBody>
            </p:sp>
            <p:sp>
              <p:nvSpPr>
                <p:cNvPr id="457" name="object 173">
                  <a:extLst>
                    <a:ext uri="{FF2B5EF4-FFF2-40B4-BE49-F238E27FC236}">
                      <a16:creationId xmlns:a16="http://schemas.microsoft.com/office/drawing/2014/main" id="{8BCE0922-76C8-4CF2-8D0F-09CA29B906CF}"/>
                    </a:ext>
                  </a:extLst>
                </p:cNvPr>
                <p:cNvSpPr/>
                <p:nvPr/>
              </p:nvSpPr>
              <p:spPr>
                <a:xfrm>
                  <a:off x="9706991" y="5070588"/>
                  <a:ext cx="266065" cy="266065"/>
                </a:xfrm>
                <a:custGeom>
                  <a:avLst/>
                  <a:gdLst/>
                  <a:ahLst/>
                  <a:cxnLst/>
                  <a:rect l="l" t="t" r="r" b="b"/>
                  <a:pathLst>
                    <a:path w="266065" h="266064">
                      <a:moveTo>
                        <a:pt x="0" y="133007"/>
                      </a:moveTo>
                      <a:lnTo>
                        <a:pt x="6780" y="175047"/>
                      </a:lnTo>
                      <a:lnTo>
                        <a:pt x="25662" y="211558"/>
                      </a:lnTo>
                      <a:lnTo>
                        <a:pt x="54455" y="240351"/>
                      </a:lnTo>
                      <a:lnTo>
                        <a:pt x="90966" y="259233"/>
                      </a:lnTo>
                      <a:lnTo>
                        <a:pt x="133007" y="266014"/>
                      </a:lnTo>
                      <a:lnTo>
                        <a:pt x="175047" y="259233"/>
                      </a:lnTo>
                      <a:lnTo>
                        <a:pt x="211558" y="240351"/>
                      </a:lnTo>
                      <a:lnTo>
                        <a:pt x="240351" y="211558"/>
                      </a:lnTo>
                      <a:lnTo>
                        <a:pt x="259233" y="175047"/>
                      </a:lnTo>
                      <a:lnTo>
                        <a:pt x="266014" y="133007"/>
                      </a:lnTo>
                      <a:lnTo>
                        <a:pt x="259233" y="90966"/>
                      </a:lnTo>
                      <a:lnTo>
                        <a:pt x="240351" y="54455"/>
                      </a:lnTo>
                      <a:lnTo>
                        <a:pt x="211558" y="25662"/>
                      </a:lnTo>
                      <a:lnTo>
                        <a:pt x="175047" y="6780"/>
                      </a:lnTo>
                      <a:lnTo>
                        <a:pt x="133007" y="0"/>
                      </a:lnTo>
                      <a:lnTo>
                        <a:pt x="90966" y="6780"/>
                      </a:lnTo>
                      <a:lnTo>
                        <a:pt x="54455" y="25662"/>
                      </a:lnTo>
                      <a:lnTo>
                        <a:pt x="25662" y="54455"/>
                      </a:lnTo>
                      <a:lnTo>
                        <a:pt x="6780" y="90966"/>
                      </a:lnTo>
                      <a:lnTo>
                        <a:pt x="0" y="133007"/>
                      </a:lnTo>
                      <a:close/>
                    </a:path>
                  </a:pathLst>
                </a:custGeom>
                <a:ln w="12700">
                  <a:solidFill>
                    <a:srgbClr val="96D5F1"/>
                  </a:solidFill>
                </a:ln>
              </p:spPr>
              <p:txBody>
                <a:bodyPr wrap="square" lIns="0" tIns="0" rIns="0" bIns="0" rtlCol="0"/>
                <a:lstStyle/>
                <a:p>
                  <a:pPr rtl="0"/>
                  <a:endParaRPr sz="813" dirty="0"/>
                </a:p>
              </p:txBody>
            </p:sp>
            <p:pic>
              <p:nvPicPr>
                <p:cNvPr id="471" name="object 174">
                  <a:extLst>
                    <a:ext uri="{FF2B5EF4-FFF2-40B4-BE49-F238E27FC236}">
                      <a16:creationId xmlns:a16="http://schemas.microsoft.com/office/drawing/2014/main" id="{E08566C7-5F19-4728-AB87-DB2E46D0A0C9}"/>
                    </a:ext>
                  </a:extLst>
                </p:cNvPr>
                <p:cNvPicPr/>
                <p:nvPr/>
              </p:nvPicPr>
              <p:blipFill>
                <a:blip r:embed="rId94" cstate="print"/>
                <a:stretch>
                  <a:fillRect/>
                </a:stretch>
              </p:blipFill>
              <p:spPr>
                <a:xfrm>
                  <a:off x="9765495" y="5129096"/>
                  <a:ext cx="149009" cy="148996"/>
                </a:xfrm>
                <a:prstGeom prst="rect">
                  <a:avLst/>
                </a:prstGeom>
              </p:spPr>
            </p:pic>
          </p:grpSp>
          <p:sp>
            <p:nvSpPr>
              <p:cNvPr id="377" name="object 194">
                <a:extLst>
                  <a:ext uri="{FF2B5EF4-FFF2-40B4-BE49-F238E27FC236}">
                    <a16:creationId xmlns:a16="http://schemas.microsoft.com/office/drawing/2014/main" id="{A3F80924-C983-448A-8256-883FE69C0EC1}"/>
                  </a:ext>
                </a:extLst>
              </p:cNvPr>
              <p:cNvSpPr txBox="1">
                <a:spLocks/>
              </p:cNvSpPr>
              <p:nvPr/>
            </p:nvSpPr>
            <p:spPr>
              <a:xfrm>
                <a:off x="845923" y="3778358"/>
                <a:ext cx="74986" cy="172053"/>
              </a:xfrm>
              <a:prstGeom prst="rect">
                <a:avLst/>
              </a:prstGeom>
            </p:spPr>
            <p:txBody>
              <a:bodyPr vert="horz" wrap="square" lIns="0" tIns="10319" rIns="0" bIns="0" rtlCol="0" anchor="ctr">
                <a:noAutofit/>
              </a:bodyPr>
              <a:lstStyle/>
              <a:p>
                <a:pPr marL="10319"/>
                <a:r>
                  <a:rPr lang="en-US" altLang="ja" sz="1200" spc="20" dirty="0">
                    <a:cs typeface="Arial"/>
                  </a:rPr>
                  <a:t>2</a:t>
                </a:r>
                <a:endParaRPr lang="en-GB" sz="1200" dirty="0">
                  <a:cs typeface="Arial"/>
                </a:endParaRPr>
              </a:p>
            </p:txBody>
          </p:sp>
        </p:grpSp>
        <p:grpSp>
          <p:nvGrpSpPr>
            <p:cNvPr id="15" name="Group 14">
              <a:extLst>
                <a:ext uri="{FF2B5EF4-FFF2-40B4-BE49-F238E27FC236}">
                  <a16:creationId xmlns:a16="http://schemas.microsoft.com/office/drawing/2014/main" id="{2B58DC36-4EFF-458D-A6EE-C2090E44C42E}"/>
                </a:ext>
              </a:extLst>
            </p:cNvPr>
            <p:cNvGrpSpPr/>
            <p:nvPr/>
          </p:nvGrpSpPr>
          <p:grpSpPr>
            <a:xfrm>
              <a:off x="617989" y="4491989"/>
              <a:ext cx="432525" cy="415181"/>
              <a:chOff x="617989" y="4206124"/>
              <a:chExt cx="432525" cy="415181"/>
            </a:xfrm>
          </p:grpSpPr>
          <p:grpSp>
            <p:nvGrpSpPr>
              <p:cNvPr id="359" name="object 175">
                <a:extLst>
                  <a:ext uri="{FF2B5EF4-FFF2-40B4-BE49-F238E27FC236}">
                    <a16:creationId xmlns:a16="http://schemas.microsoft.com/office/drawing/2014/main" id="{435925BD-266B-4EAE-B436-73DB05833616}"/>
                  </a:ext>
                </a:extLst>
              </p:cNvPr>
              <p:cNvGrpSpPr/>
              <p:nvPr/>
            </p:nvGrpSpPr>
            <p:grpSpPr>
              <a:xfrm>
                <a:off x="617989" y="4206124"/>
                <a:ext cx="432525" cy="415181"/>
                <a:chOff x="9700641" y="5733460"/>
                <a:chExt cx="808990" cy="805815"/>
              </a:xfrm>
            </p:grpSpPr>
            <p:sp>
              <p:nvSpPr>
                <p:cNvPr id="451" name="object 176">
                  <a:extLst>
                    <a:ext uri="{FF2B5EF4-FFF2-40B4-BE49-F238E27FC236}">
                      <a16:creationId xmlns:a16="http://schemas.microsoft.com/office/drawing/2014/main" id="{AD95E356-EDDE-493F-9B8C-E1F380837F9D}"/>
                    </a:ext>
                  </a:extLst>
                </p:cNvPr>
                <p:cNvSpPr/>
                <p:nvPr/>
              </p:nvSpPr>
              <p:spPr>
                <a:xfrm>
                  <a:off x="9839996" y="5739810"/>
                  <a:ext cx="663575" cy="793115"/>
                </a:xfrm>
                <a:custGeom>
                  <a:avLst/>
                  <a:gdLst/>
                  <a:ahLst/>
                  <a:cxnLst/>
                  <a:rect l="l" t="t" r="r" b="b"/>
                  <a:pathLst>
                    <a:path w="663575" h="793115">
                      <a:moveTo>
                        <a:pt x="152526" y="792797"/>
                      </a:moveTo>
                      <a:lnTo>
                        <a:pt x="594652" y="792797"/>
                      </a:lnTo>
                      <a:lnTo>
                        <a:pt x="619907" y="787723"/>
                      </a:lnTo>
                      <a:lnTo>
                        <a:pt x="654568" y="753310"/>
                      </a:lnTo>
                      <a:lnTo>
                        <a:pt x="662927" y="307708"/>
                      </a:lnTo>
                      <a:lnTo>
                        <a:pt x="663066" y="254412"/>
                      </a:lnTo>
                      <a:lnTo>
                        <a:pt x="663041" y="228191"/>
                      </a:lnTo>
                      <a:lnTo>
                        <a:pt x="662939" y="201117"/>
                      </a:lnTo>
                      <a:lnTo>
                        <a:pt x="662927" y="65176"/>
                      </a:lnTo>
                      <a:lnTo>
                        <a:pt x="657804" y="39808"/>
                      </a:lnTo>
                      <a:lnTo>
                        <a:pt x="643836" y="19091"/>
                      </a:lnTo>
                      <a:lnTo>
                        <a:pt x="623118" y="5122"/>
                      </a:lnTo>
                      <a:lnTo>
                        <a:pt x="597750" y="0"/>
                      </a:lnTo>
                      <a:lnTo>
                        <a:pt x="152526" y="0"/>
                      </a:lnTo>
                      <a:lnTo>
                        <a:pt x="104316" y="7775"/>
                      </a:lnTo>
                      <a:lnTo>
                        <a:pt x="62446" y="29428"/>
                      </a:lnTo>
                      <a:lnTo>
                        <a:pt x="29428" y="62446"/>
                      </a:lnTo>
                      <a:lnTo>
                        <a:pt x="7775" y="104316"/>
                      </a:lnTo>
                      <a:lnTo>
                        <a:pt x="0" y="152527"/>
                      </a:lnTo>
                      <a:lnTo>
                        <a:pt x="0" y="640270"/>
                      </a:lnTo>
                      <a:lnTo>
                        <a:pt x="7775" y="688481"/>
                      </a:lnTo>
                      <a:lnTo>
                        <a:pt x="29428" y="730351"/>
                      </a:lnTo>
                      <a:lnTo>
                        <a:pt x="62446" y="763368"/>
                      </a:lnTo>
                      <a:lnTo>
                        <a:pt x="104316" y="785021"/>
                      </a:lnTo>
                      <a:lnTo>
                        <a:pt x="152526" y="792797"/>
                      </a:lnTo>
                      <a:close/>
                    </a:path>
                  </a:pathLst>
                </a:custGeom>
                <a:ln w="12700">
                  <a:solidFill>
                    <a:srgbClr val="13AAA8"/>
                  </a:solidFill>
                </a:ln>
              </p:spPr>
              <p:txBody>
                <a:bodyPr wrap="square" lIns="0" tIns="0" rIns="0" bIns="0" rtlCol="0"/>
                <a:lstStyle/>
                <a:p>
                  <a:pPr rtl="0"/>
                  <a:endParaRPr sz="813" dirty="0"/>
                </a:p>
              </p:txBody>
            </p:sp>
            <p:sp>
              <p:nvSpPr>
                <p:cNvPr id="452" name="object 177">
                  <a:extLst>
                    <a:ext uri="{FF2B5EF4-FFF2-40B4-BE49-F238E27FC236}">
                      <a16:creationId xmlns:a16="http://schemas.microsoft.com/office/drawing/2014/main" id="{2E027280-0292-45A8-89D1-D193DAB3B82A}"/>
                    </a:ext>
                  </a:extLst>
                </p:cNvPr>
                <p:cNvSpPr/>
                <p:nvPr/>
              </p:nvSpPr>
              <p:spPr>
                <a:xfrm>
                  <a:off x="9706991" y="6003202"/>
                  <a:ext cx="266065" cy="266065"/>
                </a:xfrm>
                <a:custGeom>
                  <a:avLst/>
                  <a:gdLst/>
                  <a:ahLst/>
                  <a:cxnLst/>
                  <a:rect l="l" t="t" r="r" b="b"/>
                  <a:pathLst>
                    <a:path w="266065" h="266064">
                      <a:moveTo>
                        <a:pt x="133007" y="0"/>
                      </a:moveTo>
                      <a:lnTo>
                        <a:pt x="90966" y="6780"/>
                      </a:lnTo>
                      <a:lnTo>
                        <a:pt x="54455" y="25662"/>
                      </a:lnTo>
                      <a:lnTo>
                        <a:pt x="25662" y="54455"/>
                      </a:lnTo>
                      <a:lnTo>
                        <a:pt x="6780" y="90966"/>
                      </a:lnTo>
                      <a:lnTo>
                        <a:pt x="0" y="133007"/>
                      </a:lnTo>
                      <a:lnTo>
                        <a:pt x="6780" y="175047"/>
                      </a:lnTo>
                      <a:lnTo>
                        <a:pt x="25662" y="211558"/>
                      </a:lnTo>
                      <a:lnTo>
                        <a:pt x="54455" y="240351"/>
                      </a:lnTo>
                      <a:lnTo>
                        <a:pt x="90966" y="259233"/>
                      </a:lnTo>
                      <a:lnTo>
                        <a:pt x="133007" y="266014"/>
                      </a:lnTo>
                      <a:lnTo>
                        <a:pt x="175047" y="259233"/>
                      </a:lnTo>
                      <a:lnTo>
                        <a:pt x="211558" y="240351"/>
                      </a:lnTo>
                      <a:lnTo>
                        <a:pt x="240351" y="211558"/>
                      </a:lnTo>
                      <a:lnTo>
                        <a:pt x="259233" y="175047"/>
                      </a:lnTo>
                      <a:lnTo>
                        <a:pt x="266014" y="133007"/>
                      </a:lnTo>
                      <a:lnTo>
                        <a:pt x="259233" y="90966"/>
                      </a:lnTo>
                      <a:lnTo>
                        <a:pt x="240351" y="54455"/>
                      </a:lnTo>
                      <a:lnTo>
                        <a:pt x="211558" y="25662"/>
                      </a:lnTo>
                      <a:lnTo>
                        <a:pt x="175047" y="6780"/>
                      </a:lnTo>
                      <a:lnTo>
                        <a:pt x="133007" y="0"/>
                      </a:lnTo>
                      <a:close/>
                    </a:path>
                  </a:pathLst>
                </a:custGeom>
                <a:solidFill>
                  <a:srgbClr val="13AAA8"/>
                </a:solidFill>
              </p:spPr>
              <p:txBody>
                <a:bodyPr wrap="square" lIns="0" tIns="0" rIns="0" bIns="0" rtlCol="0"/>
                <a:lstStyle/>
                <a:p>
                  <a:pPr rtl="0"/>
                  <a:endParaRPr sz="813" dirty="0"/>
                </a:p>
              </p:txBody>
            </p:sp>
            <p:sp>
              <p:nvSpPr>
                <p:cNvPr id="453" name="object 178">
                  <a:extLst>
                    <a:ext uri="{FF2B5EF4-FFF2-40B4-BE49-F238E27FC236}">
                      <a16:creationId xmlns:a16="http://schemas.microsoft.com/office/drawing/2014/main" id="{11FD0082-42CA-4AC0-91A1-EC43BCB27A29}"/>
                    </a:ext>
                  </a:extLst>
                </p:cNvPr>
                <p:cNvSpPr/>
                <p:nvPr/>
              </p:nvSpPr>
              <p:spPr>
                <a:xfrm>
                  <a:off x="9706991" y="6003202"/>
                  <a:ext cx="266065" cy="266065"/>
                </a:xfrm>
                <a:custGeom>
                  <a:avLst/>
                  <a:gdLst/>
                  <a:ahLst/>
                  <a:cxnLst/>
                  <a:rect l="l" t="t" r="r" b="b"/>
                  <a:pathLst>
                    <a:path w="266065" h="266064">
                      <a:moveTo>
                        <a:pt x="0" y="133007"/>
                      </a:moveTo>
                      <a:lnTo>
                        <a:pt x="6780" y="175047"/>
                      </a:lnTo>
                      <a:lnTo>
                        <a:pt x="25662" y="211558"/>
                      </a:lnTo>
                      <a:lnTo>
                        <a:pt x="54455" y="240351"/>
                      </a:lnTo>
                      <a:lnTo>
                        <a:pt x="90966" y="259233"/>
                      </a:lnTo>
                      <a:lnTo>
                        <a:pt x="133007" y="266014"/>
                      </a:lnTo>
                      <a:lnTo>
                        <a:pt x="175047" y="259233"/>
                      </a:lnTo>
                      <a:lnTo>
                        <a:pt x="211558" y="240351"/>
                      </a:lnTo>
                      <a:lnTo>
                        <a:pt x="240351" y="211558"/>
                      </a:lnTo>
                      <a:lnTo>
                        <a:pt x="259233" y="175047"/>
                      </a:lnTo>
                      <a:lnTo>
                        <a:pt x="266014" y="133007"/>
                      </a:lnTo>
                      <a:lnTo>
                        <a:pt x="259233" y="90966"/>
                      </a:lnTo>
                      <a:lnTo>
                        <a:pt x="240351" y="54455"/>
                      </a:lnTo>
                      <a:lnTo>
                        <a:pt x="211558" y="25662"/>
                      </a:lnTo>
                      <a:lnTo>
                        <a:pt x="175047" y="6780"/>
                      </a:lnTo>
                      <a:lnTo>
                        <a:pt x="133007" y="0"/>
                      </a:lnTo>
                      <a:lnTo>
                        <a:pt x="90966" y="6780"/>
                      </a:lnTo>
                      <a:lnTo>
                        <a:pt x="54455" y="25662"/>
                      </a:lnTo>
                      <a:lnTo>
                        <a:pt x="25662" y="54455"/>
                      </a:lnTo>
                      <a:lnTo>
                        <a:pt x="6780" y="90966"/>
                      </a:lnTo>
                      <a:lnTo>
                        <a:pt x="0" y="133007"/>
                      </a:lnTo>
                      <a:close/>
                    </a:path>
                  </a:pathLst>
                </a:custGeom>
                <a:ln w="12700">
                  <a:solidFill>
                    <a:srgbClr val="13AAA8"/>
                  </a:solidFill>
                </a:ln>
              </p:spPr>
              <p:txBody>
                <a:bodyPr wrap="square" lIns="0" tIns="0" rIns="0" bIns="0" rtlCol="0"/>
                <a:lstStyle/>
                <a:p>
                  <a:pPr rtl="0"/>
                  <a:endParaRPr sz="813" dirty="0"/>
                </a:p>
              </p:txBody>
            </p:sp>
            <p:pic>
              <p:nvPicPr>
                <p:cNvPr id="454" name="object 179">
                  <a:extLst>
                    <a:ext uri="{FF2B5EF4-FFF2-40B4-BE49-F238E27FC236}">
                      <a16:creationId xmlns:a16="http://schemas.microsoft.com/office/drawing/2014/main" id="{4C5E1758-362C-402D-9765-53399B625C22}"/>
                    </a:ext>
                  </a:extLst>
                </p:cNvPr>
                <p:cNvPicPr/>
                <p:nvPr/>
              </p:nvPicPr>
              <p:blipFill>
                <a:blip r:embed="rId95" cstate="print"/>
                <a:stretch>
                  <a:fillRect/>
                </a:stretch>
              </p:blipFill>
              <p:spPr>
                <a:xfrm>
                  <a:off x="9765495" y="6061711"/>
                  <a:ext cx="149009" cy="148996"/>
                </a:xfrm>
                <a:prstGeom prst="rect">
                  <a:avLst/>
                </a:prstGeom>
              </p:spPr>
            </p:pic>
          </p:grpSp>
          <p:sp>
            <p:nvSpPr>
              <p:cNvPr id="378" name="object 197">
                <a:extLst>
                  <a:ext uri="{FF2B5EF4-FFF2-40B4-BE49-F238E27FC236}">
                    <a16:creationId xmlns:a16="http://schemas.microsoft.com/office/drawing/2014/main" id="{56FCEA8F-9DA0-4110-A5D3-CF664DCDBEA0}"/>
                  </a:ext>
                </a:extLst>
              </p:cNvPr>
              <p:cNvSpPr txBox="1">
                <a:spLocks/>
              </p:cNvSpPr>
              <p:nvPr/>
            </p:nvSpPr>
            <p:spPr>
              <a:xfrm>
                <a:off x="845923" y="4327688"/>
                <a:ext cx="74986" cy="172053"/>
              </a:xfrm>
              <a:prstGeom prst="rect">
                <a:avLst/>
              </a:prstGeom>
            </p:spPr>
            <p:txBody>
              <a:bodyPr vert="horz" wrap="square" lIns="0" tIns="10319" rIns="0" bIns="0" rtlCol="0" anchor="ctr">
                <a:noAutofit/>
              </a:bodyPr>
              <a:lstStyle/>
              <a:p>
                <a:pPr marL="10319">
                  <a:spcBef>
                    <a:spcPts val="81"/>
                  </a:spcBef>
                </a:pPr>
                <a:r>
                  <a:rPr lang="en-US" altLang="ja" sz="1200" spc="8">
                    <a:cs typeface="Arial"/>
                  </a:rPr>
                  <a:t>3</a:t>
                </a:r>
                <a:endParaRPr sz="1200" dirty="0">
                  <a:cs typeface="Arial"/>
                </a:endParaRPr>
              </a:p>
            </p:txBody>
          </p:sp>
        </p:grpSp>
        <p:grpSp>
          <p:nvGrpSpPr>
            <p:cNvPr id="16" name="Group 15">
              <a:extLst>
                <a:ext uri="{FF2B5EF4-FFF2-40B4-BE49-F238E27FC236}">
                  <a16:creationId xmlns:a16="http://schemas.microsoft.com/office/drawing/2014/main" id="{CA82C8BC-9A0C-4C3F-9C56-FDAFB36720F2}"/>
                </a:ext>
              </a:extLst>
            </p:cNvPr>
            <p:cNvGrpSpPr/>
            <p:nvPr/>
          </p:nvGrpSpPr>
          <p:grpSpPr>
            <a:xfrm>
              <a:off x="617989" y="5072331"/>
              <a:ext cx="432525" cy="415181"/>
              <a:chOff x="617989" y="4708604"/>
              <a:chExt cx="432525" cy="415181"/>
            </a:xfrm>
          </p:grpSpPr>
          <p:grpSp>
            <p:nvGrpSpPr>
              <p:cNvPr id="365" name="object 180">
                <a:extLst>
                  <a:ext uri="{FF2B5EF4-FFF2-40B4-BE49-F238E27FC236}">
                    <a16:creationId xmlns:a16="http://schemas.microsoft.com/office/drawing/2014/main" id="{4ACC8EA0-0DF2-4246-9669-0D4AF35AE539}"/>
                  </a:ext>
                </a:extLst>
              </p:cNvPr>
              <p:cNvGrpSpPr/>
              <p:nvPr/>
            </p:nvGrpSpPr>
            <p:grpSpPr>
              <a:xfrm>
                <a:off x="617989" y="4708604"/>
                <a:ext cx="432525" cy="415181"/>
                <a:chOff x="9700641" y="6669182"/>
                <a:chExt cx="808990" cy="805815"/>
              </a:xfrm>
            </p:grpSpPr>
            <p:sp>
              <p:nvSpPr>
                <p:cNvPr id="387" name="object 181">
                  <a:extLst>
                    <a:ext uri="{FF2B5EF4-FFF2-40B4-BE49-F238E27FC236}">
                      <a16:creationId xmlns:a16="http://schemas.microsoft.com/office/drawing/2014/main" id="{CBFCDCE3-EE6F-4D26-BF0F-65F1DF34C965}"/>
                    </a:ext>
                  </a:extLst>
                </p:cNvPr>
                <p:cNvSpPr/>
                <p:nvPr/>
              </p:nvSpPr>
              <p:spPr>
                <a:xfrm>
                  <a:off x="9839996" y="6675532"/>
                  <a:ext cx="663575" cy="793115"/>
                </a:xfrm>
                <a:custGeom>
                  <a:avLst/>
                  <a:gdLst/>
                  <a:ahLst/>
                  <a:cxnLst/>
                  <a:rect l="l" t="t" r="r" b="b"/>
                  <a:pathLst>
                    <a:path w="663575" h="793115">
                      <a:moveTo>
                        <a:pt x="152526" y="792797"/>
                      </a:moveTo>
                      <a:lnTo>
                        <a:pt x="594652" y="792797"/>
                      </a:lnTo>
                      <a:lnTo>
                        <a:pt x="619907" y="787723"/>
                      </a:lnTo>
                      <a:lnTo>
                        <a:pt x="654568" y="753310"/>
                      </a:lnTo>
                      <a:lnTo>
                        <a:pt x="662927" y="307708"/>
                      </a:lnTo>
                      <a:lnTo>
                        <a:pt x="663066" y="254412"/>
                      </a:lnTo>
                      <a:lnTo>
                        <a:pt x="663041" y="228191"/>
                      </a:lnTo>
                      <a:lnTo>
                        <a:pt x="662939" y="201117"/>
                      </a:lnTo>
                      <a:lnTo>
                        <a:pt x="662927" y="65176"/>
                      </a:lnTo>
                      <a:lnTo>
                        <a:pt x="657804" y="39808"/>
                      </a:lnTo>
                      <a:lnTo>
                        <a:pt x="643836" y="19091"/>
                      </a:lnTo>
                      <a:lnTo>
                        <a:pt x="623118" y="5122"/>
                      </a:lnTo>
                      <a:lnTo>
                        <a:pt x="597750" y="0"/>
                      </a:lnTo>
                      <a:lnTo>
                        <a:pt x="152526" y="0"/>
                      </a:lnTo>
                      <a:lnTo>
                        <a:pt x="104316" y="7775"/>
                      </a:lnTo>
                      <a:lnTo>
                        <a:pt x="62446" y="29428"/>
                      </a:lnTo>
                      <a:lnTo>
                        <a:pt x="29428" y="62446"/>
                      </a:lnTo>
                      <a:lnTo>
                        <a:pt x="7775" y="104316"/>
                      </a:lnTo>
                      <a:lnTo>
                        <a:pt x="0" y="152526"/>
                      </a:lnTo>
                      <a:lnTo>
                        <a:pt x="0" y="640270"/>
                      </a:lnTo>
                      <a:lnTo>
                        <a:pt x="7775" y="688481"/>
                      </a:lnTo>
                      <a:lnTo>
                        <a:pt x="29428" y="730351"/>
                      </a:lnTo>
                      <a:lnTo>
                        <a:pt x="62446" y="763368"/>
                      </a:lnTo>
                      <a:lnTo>
                        <a:pt x="104316" y="785021"/>
                      </a:lnTo>
                      <a:lnTo>
                        <a:pt x="152526" y="792797"/>
                      </a:lnTo>
                      <a:close/>
                    </a:path>
                  </a:pathLst>
                </a:custGeom>
                <a:ln w="12700">
                  <a:solidFill>
                    <a:srgbClr val="4F8EC9"/>
                  </a:solidFill>
                </a:ln>
              </p:spPr>
              <p:txBody>
                <a:bodyPr wrap="square" lIns="0" tIns="0" rIns="0" bIns="0" rtlCol="0"/>
                <a:lstStyle/>
                <a:p>
                  <a:pPr rtl="0"/>
                  <a:endParaRPr sz="813" dirty="0"/>
                </a:p>
              </p:txBody>
            </p:sp>
            <p:sp>
              <p:nvSpPr>
                <p:cNvPr id="420" name="object 182">
                  <a:extLst>
                    <a:ext uri="{FF2B5EF4-FFF2-40B4-BE49-F238E27FC236}">
                      <a16:creationId xmlns:a16="http://schemas.microsoft.com/office/drawing/2014/main" id="{7917AB05-F702-443C-8EDF-70D999850BA4}"/>
                    </a:ext>
                  </a:extLst>
                </p:cNvPr>
                <p:cNvSpPr/>
                <p:nvPr/>
              </p:nvSpPr>
              <p:spPr>
                <a:xfrm>
                  <a:off x="9706991" y="6938923"/>
                  <a:ext cx="266065" cy="266065"/>
                </a:xfrm>
                <a:custGeom>
                  <a:avLst/>
                  <a:gdLst/>
                  <a:ahLst/>
                  <a:cxnLst/>
                  <a:rect l="l" t="t" r="r" b="b"/>
                  <a:pathLst>
                    <a:path w="266065" h="266065">
                      <a:moveTo>
                        <a:pt x="133007" y="0"/>
                      </a:moveTo>
                      <a:lnTo>
                        <a:pt x="90966" y="6780"/>
                      </a:lnTo>
                      <a:lnTo>
                        <a:pt x="54455" y="25662"/>
                      </a:lnTo>
                      <a:lnTo>
                        <a:pt x="25662" y="54455"/>
                      </a:lnTo>
                      <a:lnTo>
                        <a:pt x="6780" y="90966"/>
                      </a:lnTo>
                      <a:lnTo>
                        <a:pt x="0" y="133007"/>
                      </a:lnTo>
                      <a:lnTo>
                        <a:pt x="6780" y="175047"/>
                      </a:lnTo>
                      <a:lnTo>
                        <a:pt x="25662" y="211558"/>
                      </a:lnTo>
                      <a:lnTo>
                        <a:pt x="54455" y="240351"/>
                      </a:lnTo>
                      <a:lnTo>
                        <a:pt x="90966" y="259233"/>
                      </a:lnTo>
                      <a:lnTo>
                        <a:pt x="133007" y="266014"/>
                      </a:lnTo>
                      <a:lnTo>
                        <a:pt x="175047" y="259233"/>
                      </a:lnTo>
                      <a:lnTo>
                        <a:pt x="211558" y="240351"/>
                      </a:lnTo>
                      <a:lnTo>
                        <a:pt x="240351" y="211558"/>
                      </a:lnTo>
                      <a:lnTo>
                        <a:pt x="259233" y="175047"/>
                      </a:lnTo>
                      <a:lnTo>
                        <a:pt x="266014" y="133007"/>
                      </a:lnTo>
                      <a:lnTo>
                        <a:pt x="259233" y="90966"/>
                      </a:lnTo>
                      <a:lnTo>
                        <a:pt x="240351" y="54455"/>
                      </a:lnTo>
                      <a:lnTo>
                        <a:pt x="211558" y="25662"/>
                      </a:lnTo>
                      <a:lnTo>
                        <a:pt x="175047" y="6780"/>
                      </a:lnTo>
                      <a:lnTo>
                        <a:pt x="133007" y="0"/>
                      </a:lnTo>
                      <a:close/>
                    </a:path>
                  </a:pathLst>
                </a:custGeom>
                <a:solidFill>
                  <a:srgbClr val="438BCA"/>
                </a:solidFill>
              </p:spPr>
              <p:txBody>
                <a:bodyPr wrap="square" lIns="0" tIns="0" rIns="0" bIns="0" rtlCol="0"/>
                <a:lstStyle/>
                <a:p>
                  <a:pPr rtl="0"/>
                  <a:endParaRPr sz="813" dirty="0"/>
                </a:p>
              </p:txBody>
            </p:sp>
            <p:sp>
              <p:nvSpPr>
                <p:cNvPr id="421" name="object 183">
                  <a:extLst>
                    <a:ext uri="{FF2B5EF4-FFF2-40B4-BE49-F238E27FC236}">
                      <a16:creationId xmlns:a16="http://schemas.microsoft.com/office/drawing/2014/main" id="{A8E9B12A-C959-4752-B57F-2765854FE47D}"/>
                    </a:ext>
                  </a:extLst>
                </p:cNvPr>
                <p:cNvSpPr/>
                <p:nvPr/>
              </p:nvSpPr>
              <p:spPr>
                <a:xfrm>
                  <a:off x="9706991" y="6938923"/>
                  <a:ext cx="266065" cy="266065"/>
                </a:xfrm>
                <a:custGeom>
                  <a:avLst/>
                  <a:gdLst/>
                  <a:ahLst/>
                  <a:cxnLst/>
                  <a:rect l="l" t="t" r="r" b="b"/>
                  <a:pathLst>
                    <a:path w="266065" h="266065">
                      <a:moveTo>
                        <a:pt x="0" y="133007"/>
                      </a:moveTo>
                      <a:lnTo>
                        <a:pt x="6780" y="175047"/>
                      </a:lnTo>
                      <a:lnTo>
                        <a:pt x="25662" y="211558"/>
                      </a:lnTo>
                      <a:lnTo>
                        <a:pt x="54455" y="240351"/>
                      </a:lnTo>
                      <a:lnTo>
                        <a:pt x="90966" y="259233"/>
                      </a:lnTo>
                      <a:lnTo>
                        <a:pt x="133007" y="266014"/>
                      </a:lnTo>
                      <a:lnTo>
                        <a:pt x="175047" y="259233"/>
                      </a:lnTo>
                      <a:lnTo>
                        <a:pt x="211558" y="240351"/>
                      </a:lnTo>
                      <a:lnTo>
                        <a:pt x="240351" y="211558"/>
                      </a:lnTo>
                      <a:lnTo>
                        <a:pt x="259233" y="175047"/>
                      </a:lnTo>
                      <a:lnTo>
                        <a:pt x="266014" y="133007"/>
                      </a:lnTo>
                      <a:lnTo>
                        <a:pt x="259233" y="90966"/>
                      </a:lnTo>
                      <a:lnTo>
                        <a:pt x="240351" y="54455"/>
                      </a:lnTo>
                      <a:lnTo>
                        <a:pt x="211558" y="25662"/>
                      </a:lnTo>
                      <a:lnTo>
                        <a:pt x="175047" y="6780"/>
                      </a:lnTo>
                      <a:lnTo>
                        <a:pt x="133007" y="0"/>
                      </a:lnTo>
                      <a:lnTo>
                        <a:pt x="90966" y="6780"/>
                      </a:lnTo>
                      <a:lnTo>
                        <a:pt x="54455" y="25662"/>
                      </a:lnTo>
                      <a:lnTo>
                        <a:pt x="25662" y="54455"/>
                      </a:lnTo>
                      <a:lnTo>
                        <a:pt x="6780" y="90966"/>
                      </a:lnTo>
                      <a:lnTo>
                        <a:pt x="0" y="133007"/>
                      </a:lnTo>
                      <a:close/>
                    </a:path>
                  </a:pathLst>
                </a:custGeom>
                <a:ln w="12700">
                  <a:solidFill>
                    <a:srgbClr val="4F8EC9"/>
                  </a:solidFill>
                </a:ln>
              </p:spPr>
              <p:txBody>
                <a:bodyPr wrap="square" lIns="0" tIns="0" rIns="0" bIns="0" rtlCol="0"/>
                <a:lstStyle/>
                <a:p>
                  <a:pPr rtl="0"/>
                  <a:endParaRPr sz="813" dirty="0"/>
                </a:p>
              </p:txBody>
            </p:sp>
            <p:pic>
              <p:nvPicPr>
                <p:cNvPr id="422" name="object 184">
                  <a:extLst>
                    <a:ext uri="{FF2B5EF4-FFF2-40B4-BE49-F238E27FC236}">
                      <a16:creationId xmlns:a16="http://schemas.microsoft.com/office/drawing/2014/main" id="{480367A7-3571-4C92-A218-E7C0602C5E7E}"/>
                    </a:ext>
                  </a:extLst>
                </p:cNvPr>
                <p:cNvPicPr/>
                <p:nvPr/>
              </p:nvPicPr>
              <p:blipFill>
                <a:blip r:embed="rId96" cstate="print"/>
                <a:stretch>
                  <a:fillRect/>
                </a:stretch>
              </p:blipFill>
              <p:spPr>
                <a:xfrm>
                  <a:off x="9765495" y="6997432"/>
                  <a:ext cx="149009" cy="148996"/>
                </a:xfrm>
                <a:prstGeom prst="rect">
                  <a:avLst/>
                </a:prstGeom>
              </p:spPr>
            </p:pic>
          </p:grpSp>
          <p:sp>
            <p:nvSpPr>
              <p:cNvPr id="379" name="object 198">
                <a:extLst>
                  <a:ext uri="{FF2B5EF4-FFF2-40B4-BE49-F238E27FC236}">
                    <a16:creationId xmlns:a16="http://schemas.microsoft.com/office/drawing/2014/main" id="{5118130F-4567-4500-84A2-F2EE383B4A3F}"/>
                  </a:ext>
                </a:extLst>
              </p:cNvPr>
              <p:cNvSpPr txBox="1">
                <a:spLocks/>
              </p:cNvSpPr>
              <p:nvPr/>
            </p:nvSpPr>
            <p:spPr>
              <a:xfrm>
                <a:off x="845923" y="4830168"/>
                <a:ext cx="74986" cy="172053"/>
              </a:xfrm>
              <a:prstGeom prst="rect">
                <a:avLst/>
              </a:prstGeom>
            </p:spPr>
            <p:txBody>
              <a:bodyPr vert="horz" wrap="square" lIns="0" tIns="10319" rIns="0" bIns="0" rtlCol="0" anchor="ctr">
                <a:noAutofit/>
              </a:bodyPr>
              <a:lstStyle/>
              <a:p>
                <a:pPr marL="10319">
                  <a:spcBef>
                    <a:spcPts val="81"/>
                  </a:spcBef>
                </a:pPr>
                <a:r>
                  <a:rPr lang="en-US" altLang="ja" sz="1200" spc="24">
                    <a:cs typeface="Arial"/>
                  </a:rPr>
                  <a:t>4</a:t>
                </a:r>
                <a:endParaRPr sz="1200" dirty="0">
                  <a:cs typeface="Arial"/>
                </a:endParaRPr>
              </a:p>
            </p:txBody>
          </p:sp>
        </p:grpSp>
        <p:grpSp>
          <p:nvGrpSpPr>
            <p:cNvPr id="11" name="Group 10">
              <a:extLst>
                <a:ext uri="{FF2B5EF4-FFF2-40B4-BE49-F238E27FC236}">
                  <a16:creationId xmlns:a16="http://schemas.microsoft.com/office/drawing/2014/main" id="{D259312B-4A1F-499F-9F53-54474146145A}"/>
                </a:ext>
              </a:extLst>
            </p:cNvPr>
            <p:cNvGrpSpPr/>
            <p:nvPr/>
          </p:nvGrpSpPr>
          <p:grpSpPr>
            <a:xfrm>
              <a:off x="620033" y="5652673"/>
              <a:ext cx="425891" cy="408638"/>
              <a:chOff x="620033" y="5413428"/>
              <a:chExt cx="425891" cy="408638"/>
            </a:xfrm>
          </p:grpSpPr>
          <p:grpSp>
            <p:nvGrpSpPr>
              <p:cNvPr id="369" name="object 185">
                <a:extLst>
                  <a:ext uri="{FF2B5EF4-FFF2-40B4-BE49-F238E27FC236}">
                    <a16:creationId xmlns:a16="http://schemas.microsoft.com/office/drawing/2014/main" id="{2B6C4202-353F-42F4-805A-2C122D6EE95C}"/>
                  </a:ext>
                </a:extLst>
              </p:cNvPr>
              <p:cNvGrpSpPr/>
              <p:nvPr/>
            </p:nvGrpSpPr>
            <p:grpSpPr>
              <a:xfrm>
                <a:off x="620033" y="5413428"/>
                <a:ext cx="425891" cy="408638"/>
                <a:chOff x="9704480" y="7611235"/>
                <a:chExt cx="796583" cy="793114"/>
              </a:xfrm>
            </p:grpSpPr>
            <p:sp>
              <p:nvSpPr>
                <p:cNvPr id="382" name="object 186">
                  <a:extLst>
                    <a:ext uri="{FF2B5EF4-FFF2-40B4-BE49-F238E27FC236}">
                      <a16:creationId xmlns:a16="http://schemas.microsoft.com/office/drawing/2014/main" id="{E70C5D30-7485-429D-BC82-605BF2549297}"/>
                    </a:ext>
                  </a:extLst>
                </p:cNvPr>
                <p:cNvSpPr/>
                <p:nvPr/>
              </p:nvSpPr>
              <p:spPr>
                <a:xfrm>
                  <a:off x="9837487" y="7611235"/>
                  <a:ext cx="663576" cy="793114"/>
                </a:xfrm>
                <a:custGeom>
                  <a:avLst/>
                  <a:gdLst/>
                  <a:ahLst/>
                  <a:cxnLst/>
                  <a:rect l="l" t="t" r="r" b="b"/>
                  <a:pathLst>
                    <a:path w="663575" h="793115">
                      <a:moveTo>
                        <a:pt x="152526" y="792797"/>
                      </a:moveTo>
                      <a:lnTo>
                        <a:pt x="594652" y="792797"/>
                      </a:lnTo>
                      <a:lnTo>
                        <a:pt x="619907" y="787723"/>
                      </a:lnTo>
                      <a:lnTo>
                        <a:pt x="654568" y="753310"/>
                      </a:lnTo>
                      <a:lnTo>
                        <a:pt x="662927" y="307708"/>
                      </a:lnTo>
                      <a:lnTo>
                        <a:pt x="663066" y="254412"/>
                      </a:lnTo>
                      <a:lnTo>
                        <a:pt x="663041" y="228191"/>
                      </a:lnTo>
                      <a:lnTo>
                        <a:pt x="662939" y="201117"/>
                      </a:lnTo>
                      <a:lnTo>
                        <a:pt x="662927" y="65176"/>
                      </a:lnTo>
                      <a:lnTo>
                        <a:pt x="657804" y="39808"/>
                      </a:lnTo>
                      <a:lnTo>
                        <a:pt x="643836" y="19091"/>
                      </a:lnTo>
                      <a:lnTo>
                        <a:pt x="623118" y="5122"/>
                      </a:lnTo>
                      <a:lnTo>
                        <a:pt x="597750" y="0"/>
                      </a:lnTo>
                      <a:lnTo>
                        <a:pt x="152526" y="0"/>
                      </a:lnTo>
                      <a:lnTo>
                        <a:pt x="104316" y="7775"/>
                      </a:lnTo>
                      <a:lnTo>
                        <a:pt x="62446" y="29428"/>
                      </a:lnTo>
                      <a:lnTo>
                        <a:pt x="29428" y="62446"/>
                      </a:lnTo>
                      <a:lnTo>
                        <a:pt x="7775" y="104316"/>
                      </a:lnTo>
                      <a:lnTo>
                        <a:pt x="0" y="152527"/>
                      </a:lnTo>
                      <a:lnTo>
                        <a:pt x="0" y="640270"/>
                      </a:lnTo>
                      <a:lnTo>
                        <a:pt x="7775" y="688481"/>
                      </a:lnTo>
                      <a:lnTo>
                        <a:pt x="29428" y="730351"/>
                      </a:lnTo>
                      <a:lnTo>
                        <a:pt x="62446" y="763368"/>
                      </a:lnTo>
                      <a:lnTo>
                        <a:pt x="104316" y="785021"/>
                      </a:lnTo>
                      <a:lnTo>
                        <a:pt x="152526" y="792797"/>
                      </a:lnTo>
                      <a:close/>
                    </a:path>
                  </a:pathLst>
                </a:custGeom>
                <a:ln w="12700">
                  <a:solidFill>
                    <a:srgbClr val="2A347E"/>
                  </a:solidFill>
                </a:ln>
              </p:spPr>
              <p:txBody>
                <a:bodyPr wrap="square" lIns="0" tIns="0" rIns="0" bIns="0" rtlCol="0"/>
                <a:lstStyle/>
                <a:p>
                  <a:pPr rtl="0"/>
                  <a:endParaRPr sz="813" dirty="0"/>
                </a:p>
              </p:txBody>
            </p:sp>
            <p:sp>
              <p:nvSpPr>
                <p:cNvPr id="383" name="object 187">
                  <a:extLst>
                    <a:ext uri="{FF2B5EF4-FFF2-40B4-BE49-F238E27FC236}">
                      <a16:creationId xmlns:a16="http://schemas.microsoft.com/office/drawing/2014/main" id="{48BEAB0C-5FF7-4D24-9353-30B37E6D868D}"/>
                    </a:ext>
                  </a:extLst>
                </p:cNvPr>
                <p:cNvSpPr/>
                <p:nvPr/>
              </p:nvSpPr>
              <p:spPr>
                <a:xfrm>
                  <a:off x="9704483" y="7874632"/>
                  <a:ext cx="266065" cy="266064"/>
                </a:xfrm>
                <a:custGeom>
                  <a:avLst/>
                  <a:gdLst/>
                  <a:ahLst/>
                  <a:cxnLst/>
                  <a:rect l="l" t="t" r="r" b="b"/>
                  <a:pathLst>
                    <a:path w="266065" h="266065">
                      <a:moveTo>
                        <a:pt x="133007" y="0"/>
                      </a:moveTo>
                      <a:lnTo>
                        <a:pt x="90966" y="6780"/>
                      </a:lnTo>
                      <a:lnTo>
                        <a:pt x="54455" y="25662"/>
                      </a:lnTo>
                      <a:lnTo>
                        <a:pt x="25662" y="54455"/>
                      </a:lnTo>
                      <a:lnTo>
                        <a:pt x="6780" y="90966"/>
                      </a:lnTo>
                      <a:lnTo>
                        <a:pt x="0" y="133007"/>
                      </a:lnTo>
                      <a:lnTo>
                        <a:pt x="6780" y="175047"/>
                      </a:lnTo>
                      <a:lnTo>
                        <a:pt x="25662" y="211558"/>
                      </a:lnTo>
                      <a:lnTo>
                        <a:pt x="54455" y="240351"/>
                      </a:lnTo>
                      <a:lnTo>
                        <a:pt x="90966" y="259233"/>
                      </a:lnTo>
                      <a:lnTo>
                        <a:pt x="133007" y="266014"/>
                      </a:lnTo>
                      <a:lnTo>
                        <a:pt x="175047" y="259233"/>
                      </a:lnTo>
                      <a:lnTo>
                        <a:pt x="211558" y="240351"/>
                      </a:lnTo>
                      <a:lnTo>
                        <a:pt x="240351" y="211558"/>
                      </a:lnTo>
                      <a:lnTo>
                        <a:pt x="259233" y="175047"/>
                      </a:lnTo>
                      <a:lnTo>
                        <a:pt x="266014" y="133007"/>
                      </a:lnTo>
                      <a:lnTo>
                        <a:pt x="259233" y="90966"/>
                      </a:lnTo>
                      <a:lnTo>
                        <a:pt x="240351" y="54455"/>
                      </a:lnTo>
                      <a:lnTo>
                        <a:pt x="211558" y="25662"/>
                      </a:lnTo>
                      <a:lnTo>
                        <a:pt x="175047" y="6780"/>
                      </a:lnTo>
                      <a:lnTo>
                        <a:pt x="133007" y="0"/>
                      </a:lnTo>
                      <a:close/>
                    </a:path>
                  </a:pathLst>
                </a:custGeom>
                <a:solidFill>
                  <a:srgbClr val="2A347E"/>
                </a:solidFill>
              </p:spPr>
              <p:txBody>
                <a:bodyPr wrap="square" lIns="0" tIns="0" rIns="0" bIns="0" rtlCol="0"/>
                <a:lstStyle/>
                <a:p>
                  <a:pPr rtl="0"/>
                  <a:endParaRPr sz="813" dirty="0"/>
                </a:p>
              </p:txBody>
            </p:sp>
            <p:sp>
              <p:nvSpPr>
                <p:cNvPr id="384" name="object 188">
                  <a:extLst>
                    <a:ext uri="{FF2B5EF4-FFF2-40B4-BE49-F238E27FC236}">
                      <a16:creationId xmlns:a16="http://schemas.microsoft.com/office/drawing/2014/main" id="{EE3FCCA8-19EA-4CA1-9392-776A2A67C8AB}"/>
                    </a:ext>
                  </a:extLst>
                </p:cNvPr>
                <p:cNvSpPr/>
                <p:nvPr/>
              </p:nvSpPr>
              <p:spPr>
                <a:xfrm>
                  <a:off x="9704480" y="7874622"/>
                  <a:ext cx="266065" cy="266064"/>
                </a:xfrm>
                <a:custGeom>
                  <a:avLst/>
                  <a:gdLst/>
                  <a:ahLst/>
                  <a:cxnLst/>
                  <a:rect l="l" t="t" r="r" b="b"/>
                  <a:pathLst>
                    <a:path w="266065" h="266065">
                      <a:moveTo>
                        <a:pt x="0" y="133007"/>
                      </a:moveTo>
                      <a:lnTo>
                        <a:pt x="6780" y="175047"/>
                      </a:lnTo>
                      <a:lnTo>
                        <a:pt x="25662" y="211558"/>
                      </a:lnTo>
                      <a:lnTo>
                        <a:pt x="54455" y="240351"/>
                      </a:lnTo>
                      <a:lnTo>
                        <a:pt x="90966" y="259233"/>
                      </a:lnTo>
                      <a:lnTo>
                        <a:pt x="133007" y="266014"/>
                      </a:lnTo>
                      <a:lnTo>
                        <a:pt x="175047" y="259233"/>
                      </a:lnTo>
                      <a:lnTo>
                        <a:pt x="211558" y="240351"/>
                      </a:lnTo>
                      <a:lnTo>
                        <a:pt x="240351" y="211558"/>
                      </a:lnTo>
                      <a:lnTo>
                        <a:pt x="259233" y="175047"/>
                      </a:lnTo>
                      <a:lnTo>
                        <a:pt x="266014" y="133007"/>
                      </a:lnTo>
                      <a:lnTo>
                        <a:pt x="259233" y="90966"/>
                      </a:lnTo>
                      <a:lnTo>
                        <a:pt x="240351" y="54455"/>
                      </a:lnTo>
                      <a:lnTo>
                        <a:pt x="211558" y="25662"/>
                      </a:lnTo>
                      <a:lnTo>
                        <a:pt x="175047" y="6780"/>
                      </a:lnTo>
                      <a:lnTo>
                        <a:pt x="133007" y="0"/>
                      </a:lnTo>
                      <a:lnTo>
                        <a:pt x="90966" y="6780"/>
                      </a:lnTo>
                      <a:lnTo>
                        <a:pt x="54455" y="25662"/>
                      </a:lnTo>
                      <a:lnTo>
                        <a:pt x="25662" y="54455"/>
                      </a:lnTo>
                      <a:lnTo>
                        <a:pt x="6780" y="90966"/>
                      </a:lnTo>
                      <a:lnTo>
                        <a:pt x="0" y="133007"/>
                      </a:lnTo>
                      <a:close/>
                    </a:path>
                  </a:pathLst>
                </a:custGeom>
                <a:ln w="12700">
                  <a:solidFill>
                    <a:srgbClr val="2A347E"/>
                  </a:solidFill>
                </a:ln>
              </p:spPr>
              <p:txBody>
                <a:bodyPr wrap="square" lIns="0" tIns="0" rIns="0" bIns="0" rtlCol="0"/>
                <a:lstStyle/>
                <a:p>
                  <a:pPr rtl="0"/>
                  <a:endParaRPr sz="813" dirty="0"/>
                </a:p>
              </p:txBody>
            </p:sp>
            <p:pic>
              <p:nvPicPr>
                <p:cNvPr id="386" name="object 189">
                  <a:extLst>
                    <a:ext uri="{FF2B5EF4-FFF2-40B4-BE49-F238E27FC236}">
                      <a16:creationId xmlns:a16="http://schemas.microsoft.com/office/drawing/2014/main" id="{7513F78D-825C-4920-9D40-16CADAED3985}"/>
                    </a:ext>
                  </a:extLst>
                </p:cNvPr>
                <p:cNvPicPr/>
                <p:nvPr/>
              </p:nvPicPr>
              <p:blipFill>
                <a:blip r:embed="rId97" cstate="print"/>
                <a:stretch>
                  <a:fillRect/>
                </a:stretch>
              </p:blipFill>
              <p:spPr>
                <a:xfrm>
                  <a:off x="9762976" y="7933154"/>
                  <a:ext cx="149009" cy="148995"/>
                </a:xfrm>
                <a:prstGeom prst="rect">
                  <a:avLst/>
                </a:prstGeom>
              </p:spPr>
            </p:pic>
          </p:grpSp>
          <p:sp>
            <p:nvSpPr>
              <p:cNvPr id="380" name="object 199">
                <a:extLst>
                  <a:ext uri="{FF2B5EF4-FFF2-40B4-BE49-F238E27FC236}">
                    <a16:creationId xmlns:a16="http://schemas.microsoft.com/office/drawing/2014/main" id="{D9432035-8EAF-4712-B7F8-78B9C3CD19EF}"/>
                  </a:ext>
                </a:extLst>
              </p:cNvPr>
              <p:cNvSpPr txBox="1">
                <a:spLocks/>
              </p:cNvSpPr>
              <p:nvPr/>
            </p:nvSpPr>
            <p:spPr>
              <a:xfrm>
                <a:off x="845923" y="5531721"/>
                <a:ext cx="74986" cy="172053"/>
              </a:xfrm>
              <a:prstGeom prst="rect">
                <a:avLst/>
              </a:prstGeom>
            </p:spPr>
            <p:txBody>
              <a:bodyPr vert="horz" wrap="square" lIns="0" tIns="10319" rIns="0" bIns="0" rtlCol="0" anchor="ctr">
                <a:noAutofit/>
              </a:bodyPr>
              <a:lstStyle/>
              <a:p>
                <a:pPr marL="10319">
                  <a:spcBef>
                    <a:spcPts val="81"/>
                  </a:spcBef>
                </a:pPr>
                <a:r>
                  <a:rPr lang="en-US" altLang="ja" sz="1200" spc="20" dirty="0">
                    <a:cs typeface="Arial"/>
                  </a:rPr>
                  <a:t>5</a:t>
                </a:r>
                <a:endParaRPr lang="en-GB" sz="1200" dirty="0">
                  <a:cs typeface="Arial"/>
                </a:endParaRPr>
              </a:p>
            </p:txBody>
          </p:sp>
        </p:grpSp>
        <p:grpSp>
          <p:nvGrpSpPr>
            <p:cNvPr id="13" name="Group 12">
              <a:extLst>
                <a:ext uri="{FF2B5EF4-FFF2-40B4-BE49-F238E27FC236}">
                  <a16:creationId xmlns:a16="http://schemas.microsoft.com/office/drawing/2014/main" id="{6DBC69D4-530C-46B6-B8D3-DB762E59B7F9}"/>
                </a:ext>
              </a:extLst>
            </p:cNvPr>
            <p:cNvGrpSpPr/>
            <p:nvPr/>
          </p:nvGrpSpPr>
          <p:grpSpPr>
            <a:xfrm>
              <a:off x="621389" y="3337848"/>
              <a:ext cx="425887" cy="408638"/>
              <a:chOff x="621389" y="3098603"/>
              <a:chExt cx="425887" cy="408638"/>
            </a:xfrm>
          </p:grpSpPr>
          <p:sp>
            <p:nvSpPr>
              <p:cNvPr id="372" name="object 168">
                <a:extLst>
                  <a:ext uri="{FF2B5EF4-FFF2-40B4-BE49-F238E27FC236}">
                    <a16:creationId xmlns:a16="http://schemas.microsoft.com/office/drawing/2014/main" id="{9016268E-7F75-4F0E-9300-1C579A8317F5}"/>
                  </a:ext>
                </a:extLst>
              </p:cNvPr>
              <p:cNvSpPr/>
              <p:nvPr/>
            </p:nvSpPr>
            <p:spPr>
              <a:xfrm>
                <a:off x="621389" y="3234380"/>
                <a:ext cx="142251" cy="137084"/>
              </a:xfrm>
              <a:custGeom>
                <a:avLst/>
                <a:gdLst/>
                <a:ahLst/>
                <a:cxnLst/>
                <a:rect l="l" t="t" r="r" b="b"/>
                <a:pathLst>
                  <a:path w="266065" h="266064">
                    <a:moveTo>
                      <a:pt x="133007" y="0"/>
                    </a:moveTo>
                    <a:lnTo>
                      <a:pt x="90966" y="6780"/>
                    </a:lnTo>
                    <a:lnTo>
                      <a:pt x="54455" y="25662"/>
                    </a:lnTo>
                    <a:lnTo>
                      <a:pt x="25662" y="54455"/>
                    </a:lnTo>
                    <a:lnTo>
                      <a:pt x="6780" y="90966"/>
                    </a:lnTo>
                    <a:lnTo>
                      <a:pt x="0" y="133007"/>
                    </a:lnTo>
                    <a:lnTo>
                      <a:pt x="6780" y="175047"/>
                    </a:lnTo>
                    <a:lnTo>
                      <a:pt x="25662" y="211558"/>
                    </a:lnTo>
                    <a:lnTo>
                      <a:pt x="54455" y="240351"/>
                    </a:lnTo>
                    <a:lnTo>
                      <a:pt x="90966" y="259233"/>
                    </a:lnTo>
                    <a:lnTo>
                      <a:pt x="133007" y="266014"/>
                    </a:lnTo>
                    <a:lnTo>
                      <a:pt x="175047" y="259233"/>
                    </a:lnTo>
                    <a:lnTo>
                      <a:pt x="211558" y="240351"/>
                    </a:lnTo>
                    <a:lnTo>
                      <a:pt x="240351" y="211558"/>
                    </a:lnTo>
                    <a:lnTo>
                      <a:pt x="259233" y="175047"/>
                    </a:lnTo>
                    <a:lnTo>
                      <a:pt x="266014" y="133007"/>
                    </a:lnTo>
                    <a:lnTo>
                      <a:pt x="259233" y="90966"/>
                    </a:lnTo>
                    <a:lnTo>
                      <a:pt x="240351" y="54455"/>
                    </a:lnTo>
                    <a:lnTo>
                      <a:pt x="211558" y="25662"/>
                    </a:lnTo>
                    <a:lnTo>
                      <a:pt x="175047" y="6780"/>
                    </a:lnTo>
                    <a:lnTo>
                      <a:pt x="133007" y="0"/>
                    </a:lnTo>
                    <a:close/>
                  </a:path>
                </a:pathLst>
              </a:custGeom>
              <a:solidFill>
                <a:srgbClr val="FFCC01"/>
              </a:solidFill>
            </p:spPr>
            <p:txBody>
              <a:bodyPr wrap="square" lIns="0" tIns="0" rIns="0" bIns="0" rtlCol="0"/>
              <a:lstStyle/>
              <a:p>
                <a:pPr rtl="0"/>
                <a:endParaRPr sz="813" dirty="0"/>
              </a:p>
            </p:txBody>
          </p:sp>
          <p:sp>
            <p:nvSpPr>
              <p:cNvPr id="371" name="object 167">
                <a:extLst>
                  <a:ext uri="{FF2B5EF4-FFF2-40B4-BE49-F238E27FC236}">
                    <a16:creationId xmlns:a16="http://schemas.microsoft.com/office/drawing/2014/main" id="{BBB62250-D62B-43C3-BBAF-081633EF4260}"/>
                  </a:ext>
                </a:extLst>
              </p:cNvPr>
              <p:cNvSpPr/>
              <p:nvPr/>
            </p:nvSpPr>
            <p:spPr>
              <a:xfrm>
                <a:off x="692498" y="3098603"/>
                <a:ext cx="354778" cy="408638"/>
              </a:xfrm>
              <a:custGeom>
                <a:avLst/>
                <a:gdLst/>
                <a:ahLst/>
                <a:cxnLst/>
                <a:rect l="l" t="t" r="r" b="b"/>
                <a:pathLst>
                  <a:path w="663575" h="793114">
                    <a:moveTo>
                      <a:pt x="152526" y="792797"/>
                    </a:moveTo>
                    <a:lnTo>
                      <a:pt x="594652" y="792797"/>
                    </a:lnTo>
                    <a:lnTo>
                      <a:pt x="619907" y="787723"/>
                    </a:lnTo>
                    <a:lnTo>
                      <a:pt x="654568" y="753310"/>
                    </a:lnTo>
                    <a:lnTo>
                      <a:pt x="662927" y="307708"/>
                    </a:lnTo>
                    <a:lnTo>
                      <a:pt x="663066" y="254412"/>
                    </a:lnTo>
                    <a:lnTo>
                      <a:pt x="663041" y="228191"/>
                    </a:lnTo>
                    <a:lnTo>
                      <a:pt x="662939" y="201117"/>
                    </a:lnTo>
                    <a:lnTo>
                      <a:pt x="662927" y="65176"/>
                    </a:lnTo>
                    <a:lnTo>
                      <a:pt x="657804" y="39808"/>
                    </a:lnTo>
                    <a:lnTo>
                      <a:pt x="643836" y="19091"/>
                    </a:lnTo>
                    <a:lnTo>
                      <a:pt x="623118" y="5122"/>
                    </a:lnTo>
                    <a:lnTo>
                      <a:pt x="597750" y="0"/>
                    </a:lnTo>
                    <a:lnTo>
                      <a:pt x="152526" y="0"/>
                    </a:lnTo>
                    <a:lnTo>
                      <a:pt x="104316" y="7775"/>
                    </a:lnTo>
                    <a:lnTo>
                      <a:pt x="62446" y="29428"/>
                    </a:lnTo>
                    <a:lnTo>
                      <a:pt x="29428" y="62446"/>
                    </a:lnTo>
                    <a:lnTo>
                      <a:pt x="7775" y="104316"/>
                    </a:lnTo>
                    <a:lnTo>
                      <a:pt x="0" y="152527"/>
                    </a:lnTo>
                    <a:lnTo>
                      <a:pt x="0" y="640270"/>
                    </a:lnTo>
                    <a:lnTo>
                      <a:pt x="7775" y="688481"/>
                    </a:lnTo>
                    <a:lnTo>
                      <a:pt x="29428" y="730351"/>
                    </a:lnTo>
                    <a:lnTo>
                      <a:pt x="62446" y="763368"/>
                    </a:lnTo>
                    <a:lnTo>
                      <a:pt x="104316" y="785021"/>
                    </a:lnTo>
                    <a:lnTo>
                      <a:pt x="152526" y="792797"/>
                    </a:lnTo>
                    <a:close/>
                  </a:path>
                </a:pathLst>
              </a:custGeom>
              <a:ln w="12700">
                <a:solidFill>
                  <a:srgbClr val="FECD16"/>
                </a:solidFill>
              </a:ln>
            </p:spPr>
            <p:txBody>
              <a:bodyPr wrap="square" lIns="0" tIns="0" rIns="0" bIns="0" rtlCol="0"/>
              <a:lstStyle/>
              <a:p>
                <a:pPr rtl="0"/>
                <a:endParaRPr sz="813" dirty="0"/>
              </a:p>
            </p:txBody>
          </p:sp>
          <p:pic>
            <p:nvPicPr>
              <p:cNvPr id="373" name="object 169">
                <a:extLst>
                  <a:ext uri="{FF2B5EF4-FFF2-40B4-BE49-F238E27FC236}">
                    <a16:creationId xmlns:a16="http://schemas.microsoft.com/office/drawing/2014/main" id="{7E9E13B6-785E-421C-B4C1-DBA8AA0A304D}"/>
                  </a:ext>
                </a:extLst>
              </p:cNvPr>
              <p:cNvPicPr/>
              <p:nvPr/>
            </p:nvPicPr>
            <p:blipFill>
              <a:blip r:embed="rId98" cstate="print"/>
              <a:stretch>
                <a:fillRect/>
              </a:stretch>
            </p:blipFill>
            <p:spPr>
              <a:xfrm>
                <a:off x="656061" y="3267810"/>
                <a:ext cx="72877" cy="70224"/>
              </a:xfrm>
              <a:prstGeom prst="rect">
                <a:avLst/>
              </a:prstGeom>
            </p:spPr>
          </p:pic>
          <p:sp>
            <p:nvSpPr>
              <p:cNvPr id="381" name="TextBox 380">
                <a:extLst>
                  <a:ext uri="{FF2B5EF4-FFF2-40B4-BE49-F238E27FC236}">
                    <a16:creationId xmlns:a16="http://schemas.microsoft.com/office/drawing/2014/main" id="{CBD63FFE-9A71-4E46-8FCE-67A7A83DEE60}"/>
                  </a:ext>
                </a:extLst>
              </p:cNvPr>
              <p:cNvSpPr txBox="1">
                <a:spLocks/>
              </p:cNvSpPr>
              <p:nvPr/>
            </p:nvSpPr>
            <p:spPr>
              <a:xfrm>
                <a:off x="845923" y="3221729"/>
                <a:ext cx="74986" cy="16238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0" tIns="0" rIns="0" bIns="0" rtlCol="0" anchor="ctr">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rgbClr val="007A3C"/>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rgbClr val="007A3C"/>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rgbClr val="007A3C"/>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rgbClr val="007A3C"/>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spcAft>
                    <a:spcPts val="0"/>
                  </a:spcAft>
                </a:pPr>
                <a:r>
                  <a:rPr lang="en-US" altLang="ja" sz="1200" dirty="0">
                    <a:sym typeface=""/>
                  </a:rPr>
                  <a:t>1</a:t>
                </a:r>
                <a:endParaRPr lang="pt-PT" sz="1200" dirty="0">
                  <a:cs typeface="Tahoma" panose="020B0604030504040204" pitchFamily="34" charset="0"/>
                  <a:sym typeface=""/>
                </a:endParaRPr>
              </a:p>
            </p:txBody>
          </p:sp>
        </p:grpSp>
      </p:grpSp>
      <p:sp>
        <p:nvSpPr>
          <p:cNvPr id="472" name="TextBox 471">
            <a:extLst>
              <a:ext uri="{FF2B5EF4-FFF2-40B4-BE49-F238E27FC236}">
                <a16:creationId xmlns:a16="http://schemas.microsoft.com/office/drawing/2014/main" id="{4D4647D4-8B39-47CB-A2A6-43057BA35AF7}"/>
              </a:ext>
            </a:extLst>
          </p:cNvPr>
          <p:cNvSpPr txBox="1">
            <a:spLocks/>
          </p:cNvSpPr>
          <p:nvPr/>
        </p:nvSpPr>
        <p:spPr>
          <a:xfrm>
            <a:off x="435223" y="2373252"/>
            <a:ext cx="1938110" cy="156966"/>
          </a:xfrm>
          <a:prstGeom prst="rect">
            <a:avLst/>
          </a:prstGeom>
        </p:spPr>
        <p:txBody>
          <a:bodyPr vert="horz" wrap="square" lIns="0" tIns="0" rIns="0" bIns="0" rtlCol="0" anchor="b" anchorCtr="0">
            <a:spAutoFit/>
          </a:bodyPr>
          <a:lstStyle>
            <a:defPPr>
              <a:defRPr lang="ja-JP"/>
            </a:defPPr>
            <a:lvl1pPr lvl="0" indent="0" fontAlgn="base">
              <a:lnSpc>
                <a:spcPct val="85000"/>
              </a:lnSpc>
              <a:spcBef>
                <a:spcPct val="0"/>
              </a:spcBef>
              <a:spcAft>
                <a:spcPct val="0"/>
              </a:spcAft>
              <a:buClr>
                <a:srgbClr val="000000"/>
              </a:buClr>
              <a:buSzPct val="100000"/>
              <a:buFont typeface="Segoe UI" panose="020B0502040204020203" pitchFamily="34" charset="0"/>
              <a:buNone/>
              <a:defRPr sz="1200">
                <a:latin typeface="HGP創英角ｺﾞｼｯｸUB" pitchFamily="50" charset="-128"/>
                <a:ea typeface="HGP創英角ｺﾞｼｯｸUB" pitchFamily="50" charset="-128"/>
              </a:defRPr>
            </a:lvl1pPr>
            <a:lvl2pPr marL="228600" lvl="1" indent="-228600">
              <a:lnSpc>
                <a:spcPct val="100000"/>
              </a:lnSpc>
              <a:spcBef>
                <a:spcPts val="0"/>
              </a:spcBef>
              <a:spcAft>
                <a:spcPts val="300"/>
              </a:spcAft>
              <a:buClr>
                <a:srgbClr val="007A3C"/>
              </a:buClr>
              <a:buSzPct val="110000"/>
              <a:buFont typeface="Wingdings" panose="05000000000000000000" pitchFamily="2" charset="2"/>
              <a:buChar char=""/>
              <a:defRPr sz="1600"/>
            </a:lvl2pPr>
            <a:lvl3pPr marL="438912" lvl="2" indent="-210312">
              <a:lnSpc>
                <a:spcPct val="100000"/>
              </a:lnSpc>
              <a:spcBef>
                <a:spcPts val="0"/>
              </a:spcBef>
              <a:spcAft>
                <a:spcPts val="300"/>
              </a:spcAft>
              <a:buClr>
                <a:srgbClr val="007A3C"/>
              </a:buClr>
              <a:buSzPct val="110000"/>
              <a:buFont typeface="Arial" panose="020B0604020202020204" pitchFamily="34" charset="0"/>
              <a:buChar char="‒"/>
              <a:defRPr sz="1600"/>
            </a:lvl3pPr>
            <a:lvl4pPr marL="594360" lvl="3" indent="-155448">
              <a:lnSpc>
                <a:spcPct val="100000"/>
              </a:lnSpc>
              <a:spcBef>
                <a:spcPts val="0"/>
              </a:spcBef>
              <a:spcAft>
                <a:spcPts val="300"/>
              </a:spcAft>
              <a:buClr>
                <a:srgbClr val="007A3C"/>
              </a:buClr>
              <a:buSzPct val="100000"/>
              <a:buFont typeface="Arial" panose="020B0604020202020204" pitchFamily="34" charset="0"/>
              <a:buChar char="•"/>
              <a:defRPr sz="1600"/>
            </a:lvl4pPr>
            <a:lvl5pPr marL="813816" lvl="4" indent="-146304">
              <a:lnSpc>
                <a:spcPct val="100000"/>
              </a:lnSpc>
              <a:spcBef>
                <a:spcPts val="0"/>
              </a:spcBef>
              <a:spcAft>
                <a:spcPts val="300"/>
              </a:spcAft>
              <a:buClr>
                <a:srgbClr val="007A3C"/>
              </a:buClr>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altLang="ja-JP" dirty="0"/>
              <a:t>1.</a:t>
            </a:r>
            <a:r>
              <a:rPr lang="ja-JP" altLang="en-US" dirty="0"/>
              <a:t> </a:t>
            </a:r>
            <a:r>
              <a:rPr lang="en-US" altLang="ja" dirty="0"/>
              <a:t>E</a:t>
            </a:r>
            <a:r>
              <a:rPr lang="ja" altLang="en-US" dirty="0"/>
              <a:t>ヘルス</a:t>
            </a:r>
          </a:p>
        </p:txBody>
      </p:sp>
      <p:sp>
        <p:nvSpPr>
          <p:cNvPr id="477" name="object 154">
            <a:extLst>
              <a:ext uri="{FF2B5EF4-FFF2-40B4-BE49-F238E27FC236}">
                <a16:creationId xmlns:a16="http://schemas.microsoft.com/office/drawing/2014/main" id="{37EB5E54-D608-428E-9D40-0C4CF62BA71D}"/>
              </a:ext>
            </a:extLst>
          </p:cNvPr>
          <p:cNvSpPr>
            <a:spLocks/>
          </p:cNvSpPr>
          <p:nvPr/>
        </p:nvSpPr>
        <p:spPr>
          <a:xfrm>
            <a:off x="5245697" y="4198868"/>
            <a:ext cx="144000" cy="144000"/>
          </a:xfrm>
          <a:custGeom>
            <a:avLst/>
            <a:gdLst/>
            <a:ahLst/>
            <a:cxnLst/>
            <a:rect l="l" t="t" r="r" b="b"/>
            <a:pathLst>
              <a:path w="497840" h="466725">
                <a:moveTo>
                  <a:pt x="497484" y="466204"/>
                </a:moveTo>
                <a:lnTo>
                  <a:pt x="0" y="466204"/>
                </a:lnTo>
                <a:lnTo>
                  <a:pt x="0" y="0"/>
                </a:lnTo>
                <a:lnTo>
                  <a:pt x="497484" y="0"/>
                </a:lnTo>
                <a:lnTo>
                  <a:pt x="497484" y="466204"/>
                </a:lnTo>
                <a:close/>
              </a:path>
            </a:pathLst>
          </a:custGeom>
          <a:ln w="12700">
            <a:solidFill>
              <a:srgbClr val="4F8EC9"/>
            </a:solidFill>
          </a:ln>
        </p:spPr>
        <p:txBody>
          <a:bodyPr wrap="square" lIns="0" tIns="0" rIns="0" bIns="0" rtlCol="0" anchor="ctr" anchorCtr="0">
            <a:noAutofit/>
          </a:bodyPr>
          <a:lstStyle/>
          <a:p>
            <a:pPr algn="ctr" rtl="0"/>
            <a:endParaRPr sz="1000" dirty="0"/>
          </a:p>
        </p:txBody>
      </p:sp>
      <p:sp>
        <p:nvSpPr>
          <p:cNvPr id="478" name="object 160">
            <a:extLst>
              <a:ext uri="{FF2B5EF4-FFF2-40B4-BE49-F238E27FC236}">
                <a16:creationId xmlns:a16="http://schemas.microsoft.com/office/drawing/2014/main" id="{8E9A9144-E4C8-4B53-BA65-38AA9A73808A}"/>
              </a:ext>
            </a:extLst>
          </p:cNvPr>
          <p:cNvSpPr txBox="1"/>
          <p:nvPr/>
        </p:nvSpPr>
        <p:spPr>
          <a:xfrm>
            <a:off x="5245697" y="4197500"/>
            <a:ext cx="144000" cy="144000"/>
          </a:xfrm>
          <a:prstGeom prst="rect">
            <a:avLst/>
          </a:prstGeom>
        </p:spPr>
        <p:txBody>
          <a:bodyPr vert="horz" wrap="square" lIns="0" tIns="9287" rIns="0" bIns="0" rtlCol="0" anchor="ctr" anchorCtr="0">
            <a:noAutofit/>
          </a:bodyPr>
          <a:lstStyle/>
          <a:p>
            <a:pPr marL="10319" algn="ctr">
              <a:spcBef>
                <a:spcPts val="73"/>
              </a:spcBef>
            </a:pPr>
            <a:r>
              <a:rPr lang="en-US" altLang="ja" sz="1000" b="1" spc="-4">
                <a:cs typeface="Arial"/>
              </a:rPr>
              <a:t>4</a:t>
            </a:r>
            <a:endParaRPr sz="1000" dirty="0">
              <a:cs typeface="Arial"/>
            </a:endParaRPr>
          </a:p>
        </p:txBody>
      </p:sp>
      <p:sp>
        <p:nvSpPr>
          <p:cNvPr id="476" name="object 162">
            <a:extLst>
              <a:ext uri="{FF2B5EF4-FFF2-40B4-BE49-F238E27FC236}">
                <a16:creationId xmlns:a16="http://schemas.microsoft.com/office/drawing/2014/main" id="{5E4BFA1E-FE8B-43EE-80CD-176E68758167}"/>
              </a:ext>
            </a:extLst>
          </p:cNvPr>
          <p:cNvSpPr txBox="1">
            <a:spLocks/>
          </p:cNvSpPr>
          <p:nvPr/>
        </p:nvSpPr>
        <p:spPr>
          <a:xfrm>
            <a:off x="5453727" y="4198868"/>
            <a:ext cx="1267633" cy="144000"/>
          </a:xfrm>
          <a:prstGeom prst="rect">
            <a:avLst/>
          </a:prstGeom>
        </p:spPr>
        <p:txBody>
          <a:bodyPr vert="horz" wrap="square" lIns="0" tIns="10319" rIns="0" bIns="0" rtlCol="0">
            <a:spAutoFit/>
          </a:bodyPr>
          <a:lstStyle/>
          <a:p>
            <a:pPr marL="10319">
              <a:lnSpc>
                <a:spcPct val="85000"/>
              </a:lnSpc>
              <a:spcBef>
                <a:spcPts val="81"/>
              </a:spcBef>
            </a:pPr>
            <a:r>
              <a:rPr lang="ja" altLang="en-US" sz="1200" spc="-4">
                <a:cs typeface="Arial"/>
              </a:rPr>
              <a:t>医薬品</a:t>
            </a:r>
            <a:endParaRPr sz="1200" dirty="0">
              <a:cs typeface="Arial"/>
            </a:endParaRPr>
          </a:p>
        </p:txBody>
      </p:sp>
      <p:sp>
        <p:nvSpPr>
          <p:cNvPr id="482" name="object 148">
            <a:extLst>
              <a:ext uri="{FF2B5EF4-FFF2-40B4-BE49-F238E27FC236}">
                <a16:creationId xmlns:a16="http://schemas.microsoft.com/office/drawing/2014/main" id="{30C46125-3EF6-42D0-A73A-056B2FC8F1BA}"/>
              </a:ext>
            </a:extLst>
          </p:cNvPr>
          <p:cNvSpPr>
            <a:spLocks/>
          </p:cNvSpPr>
          <p:nvPr/>
        </p:nvSpPr>
        <p:spPr>
          <a:xfrm>
            <a:off x="5245697" y="3387002"/>
            <a:ext cx="144000" cy="144000"/>
          </a:xfrm>
          <a:custGeom>
            <a:avLst/>
            <a:gdLst/>
            <a:ahLst/>
            <a:cxnLst/>
            <a:rect l="l" t="t" r="r" b="b"/>
            <a:pathLst>
              <a:path w="497840" h="466725">
                <a:moveTo>
                  <a:pt x="497484" y="466204"/>
                </a:moveTo>
                <a:lnTo>
                  <a:pt x="0" y="466204"/>
                </a:lnTo>
                <a:lnTo>
                  <a:pt x="0" y="0"/>
                </a:lnTo>
                <a:lnTo>
                  <a:pt x="497484" y="0"/>
                </a:lnTo>
                <a:lnTo>
                  <a:pt x="497484" y="466204"/>
                </a:lnTo>
                <a:close/>
              </a:path>
            </a:pathLst>
          </a:custGeom>
          <a:ln w="12700">
            <a:solidFill>
              <a:srgbClr val="FECD16"/>
            </a:solidFill>
          </a:ln>
        </p:spPr>
        <p:txBody>
          <a:bodyPr wrap="square" lIns="0" tIns="0" rIns="0" bIns="0" rtlCol="0" anchor="ctr" anchorCtr="0">
            <a:noAutofit/>
          </a:bodyPr>
          <a:lstStyle/>
          <a:p>
            <a:pPr algn="ctr" rtl="0"/>
            <a:endParaRPr sz="1000" dirty="0"/>
          </a:p>
        </p:txBody>
      </p:sp>
      <p:sp>
        <p:nvSpPr>
          <p:cNvPr id="483" name="object 157">
            <a:extLst>
              <a:ext uri="{FF2B5EF4-FFF2-40B4-BE49-F238E27FC236}">
                <a16:creationId xmlns:a16="http://schemas.microsoft.com/office/drawing/2014/main" id="{5E0BE8CD-9095-4E4B-83DA-B6E849AA5C4F}"/>
              </a:ext>
            </a:extLst>
          </p:cNvPr>
          <p:cNvSpPr txBox="1"/>
          <p:nvPr/>
        </p:nvSpPr>
        <p:spPr>
          <a:xfrm>
            <a:off x="5245697" y="3387002"/>
            <a:ext cx="144000" cy="144000"/>
          </a:xfrm>
          <a:prstGeom prst="rect">
            <a:avLst/>
          </a:prstGeom>
        </p:spPr>
        <p:txBody>
          <a:bodyPr vert="horz" wrap="square" lIns="0" tIns="9287" rIns="0" bIns="0" rtlCol="0" anchor="ctr" anchorCtr="0">
            <a:noAutofit/>
          </a:bodyPr>
          <a:lstStyle/>
          <a:p>
            <a:pPr marL="10319" algn="ctr">
              <a:spcBef>
                <a:spcPts val="73"/>
              </a:spcBef>
            </a:pPr>
            <a:r>
              <a:rPr lang="en-US" altLang="ja" sz="1000" b="1" spc="-4">
                <a:cs typeface="Arial"/>
              </a:rPr>
              <a:t>1</a:t>
            </a:r>
            <a:endParaRPr sz="1000" dirty="0">
              <a:cs typeface="Arial"/>
            </a:endParaRPr>
          </a:p>
        </p:txBody>
      </p:sp>
      <p:sp>
        <p:nvSpPr>
          <p:cNvPr id="481" name="object 164">
            <a:extLst>
              <a:ext uri="{FF2B5EF4-FFF2-40B4-BE49-F238E27FC236}">
                <a16:creationId xmlns:a16="http://schemas.microsoft.com/office/drawing/2014/main" id="{1FF4F06C-EC88-43C4-A7DA-F17932A57076}"/>
              </a:ext>
            </a:extLst>
          </p:cNvPr>
          <p:cNvSpPr txBox="1">
            <a:spLocks/>
          </p:cNvSpPr>
          <p:nvPr/>
        </p:nvSpPr>
        <p:spPr>
          <a:xfrm>
            <a:off x="5453727" y="3387002"/>
            <a:ext cx="1267633" cy="144000"/>
          </a:xfrm>
          <a:prstGeom prst="rect">
            <a:avLst/>
          </a:prstGeom>
        </p:spPr>
        <p:txBody>
          <a:bodyPr vert="horz" wrap="square" lIns="0" tIns="10319" rIns="0" bIns="0" rtlCol="0">
            <a:spAutoFit/>
          </a:bodyPr>
          <a:lstStyle/>
          <a:p>
            <a:pPr marL="10319">
              <a:lnSpc>
                <a:spcPct val="85000"/>
              </a:lnSpc>
              <a:spcBef>
                <a:spcPts val="81"/>
              </a:spcBef>
            </a:pPr>
            <a:r>
              <a:rPr lang="ja" altLang="en-US" sz="1200" spc="37" dirty="0">
                <a:cs typeface="Arial"/>
              </a:rPr>
              <a:t>リハビリテーション</a:t>
            </a:r>
            <a:endParaRPr sz="1200" dirty="0">
              <a:cs typeface="Arial"/>
            </a:endParaRPr>
          </a:p>
        </p:txBody>
      </p:sp>
      <p:sp>
        <p:nvSpPr>
          <p:cNvPr id="487" name="object 158">
            <a:extLst>
              <a:ext uri="{FF2B5EF4-FFF2-40B4-BE49-F238E27FC236}">
                <a16:creationId xmlns:a16="http://schemas.microsoft.com/office/drawing/2014/main" id="{1F92C2CD-158E-4F2D-82C1-6DD26D8225A5}"/>
              </a:ext>
            </a:extLst>
          </p:cNvPr>
          <p:cNvSpPr txBox="1"/>
          <p:nvPr/>
        </p:nvSpPr>
        <p:spPr>
          <a:xfrm>
            <a:off x="5245697" y="3657168"/>
            <a:ext cx="144000" cy="144000"/>
          </a:xfrm>
          <a:prstGeom prst="rect">
            <a:avLst/>
          </a:prstGeom>
        </p:spPr>
        <p:txBody>
          <a:bodyPr vert="horz" wrap="square" lIns="0" tIns="9287" rIns="0" bIns="0" rtlCol="0" anchor="ctr" anchorCtr="0">
            <a:noAutofit/>
          </a:bodyPr>
          <a:lstStyle/>
          <a:p>
            <a:pPr marL="10319" algn="ctr">
              <a:spcBef>
                <a:spcPts val="73"/>
              </a:spcBef>
            </a:pPr>
            <a:r>
              <a:rPr lang="en-US" altLang="ja" sz="1000" b="1" spc="-4">
                <a:cs typeface="Arial"/>
              </a:rPr>
              <a:t>2</a:t>
            </a:r>
            <a:endParaRPr sz="1000" dirty="0">
              <a:cs typeface="Arial"/>
            </a:endParaRPr>
          </a:p>
        </p:txBody>
      </p:sp>
      <p:sp>
        <p:nvSpPr>
          <p:cNvPr id="488" name="object 150">
            <a:extLst>
              <a:ext uri="{FF2B5EF4-FFF2-40B4-BE49-F238E27FC236}">
                <a16:creationId xmlns:a16="http://schemas.microsoft.com/office/drawing/2014/main" id="{BC3CEEEC-0520-4ED4-9B7B-2EC067C7B9DF}"/>
              </a:ext>
            </a:extLst>
          </p:cNvPr>
          <p:cNvSpPr>
            <a:spLocks/>
          </p:cNvSpPr>
          <p:nvPr/>
        </p:nvSpPr>
        <p:spPr>
          <a:xfrm>
            <a:off x="5245697" y="3657624"/>
            <a:ext cx="144000" cy="144000"/>
          </a:xfrm>
          <a:custGeom>
            <a:avLst/>
            <a:gdLst/>
            <a:ahLst/>
            <a:cxnLst/>
            <a:rect l="l" t="t" r="r" b="b"/>
            <a:pathLst>
              <a:path w="497840" h="466725">
                <a:moveTo>
                  <a:pt x="497484" y="466204"/>
                </a:moveTo>
                <a:lnTo>
                  <a:pt x="0" y="466204"/>
                </a:lnTo>
                <a:lnTo>
                  <a:pt x="0" y="0"/>
                </a:lnTo>
                <a:lnTo>
                  <a:pt x="497484" y="0"/>
                </a:lnTo>
                <a:lnTo>
                  <a:pt x="497484" y="466204"/>
                </a:lnTo>
                <a:close/>
              </a:path>
            </a:pathLst>
          </a:custGeom>
          <a:ln w="12700">
            <a:solidFill>
              <a:srgbClr val="96D5F1"/>
            </a:solidFill>
          </a:ln>
        </p:spPr>
        <p:txBody>
          <a:bodyPr wrap="square" lIns="0" tIns="0" rIns="0" bIns="0" rtlCol="0" anchor="ctr" anchorCtr="0">
            <a:noAutofit/>
          </a:bodyPr>
          <a:lstStyle/>
          <a:p>
            <a:pPr algn="ctr" rtl="0"/>
            <a:endParaRPr sz="1000" dirty="0"/>
          </a:p>
        </p:txBody>
      </p:sp>
      <p:sp>
        <p:nvSpPr>
          <p:cNvPr id="486" name="object 165">
            <a:extLst>
              <a:ext uri="{FF2B5EF4-FFF2-40B4-BE49-F238E27FC236}">
                <a16:creationId xmlns:a16="http://schemas.microsoft.com/office/drawing/2014/main" id="{A4603D6A-8E4B-485B-98FB-E755F5328831}"/>
              </a:ext>
            </a:extLst>
          </p:cNvPr>
          <p:cNvSpPr txBox="1">
            <a:spLocks/>
          </p:cNvSpPr>
          <p:nvPr/>
        </p:nvSpPr>
        <p:spPr>
          <a:xfrm>
            <a:off x="5453727" y="3657624"/>
            <a:ext cx="1267633" cy="144000"/>
          </a:xfrm>
          <a:prstGeom prst="rect">
            <a:avLst/>
          </a:prstGeom>
        </p:spPr>
        <p:txBody>
          <a:bodyPr vert="horz" wrap="square" lIns="0" tIns="10319" rIns="0" bIns="0" rtlCol="0">
            <a:spAutoFit/>
          </a:bodyPr>
          <a:lstStyle/>
          <a:p>
            <a:pPr marL="10319">
              <a:lnSpc>
                <a:spcPct val="85000"/>
              </a:lnSpc>
              <a:spcBef>
                <a:spcPts val="81"/>
              </a:spcBef>
            </a:pPr>
            <a:r>
              <a:rPr sz="1200" dirty="0" err="1"/>
              <a:t>長期治療</a:t>
            </a:r>
            <a:endParaRPr sz="1200" dirty="0"/>
          </a:p>
        </p:txBody>
      </p:sp>
      <p:sp>
        <p:nvSpPr>
          <p:cNvPr id="492" name="object 152">
            <a:extLst>
              <a:ext uri="{FF2B5EF4-FFF2-40B4-BE49-F238E27FC236}">
                <a16:creationId xmlns:a16="http://schemas.microsoft.com/office/drawing/2014/main" id="{78F5C735-DEFA-46A8-977F-2E2C4FA80AC8}"/>
              </a:ext>
            </a:extLst>
          </p:cNvPr>
          <p:cNvSpPr>
            <a:spLocks/>
          </p:cNvSpPr>
          <p:nvPr/>
        </p:nvSpPr>
        <p:spPr>
          <a:xfrm>
            <a:off x="5245697" y="3928246"/>
            <a:ext cx="144000" cy="144000"/>
          </a:xfrm>
          <a:custGeom>
            <a:avLst/>
            <a:gdLst/>
            <a:ahLst/>
            <a:cxnLst/>
            <a:rect l="l" t="t" r="r" b="b"/>
            <a:pathLst>
              <a:path w="497840" h="466725">
                <a:moveTo>
                  <a:pt x="497484" y="466204"/>
                </a:moveTo>
                <a:lnTo>
                  <a:pt x="0" y="466204"/>
                </a:lnTo>
                <a:lnTo>
                  <a:pt x="0" y="0"/>
                </a:lnTo>
                <a:lnTo>
                  <a:pt x="497484" y="0"/>
                </a:lnTo>
                <a:lnTo>
                  <a:pt x="497484" y="466204"/>
                </a:lnTo>
                <a:close/>
              </a:path>
            </a:pathLst>
          </a:custGeom>
          <a:ln w="12700">
            <a:solidFill>
              <a:srgbClr val="13AAA8"/>
            </a:solidFill>
          </a:ln>
        </p:spPr>
        <p:txBody>
          <a:bodyPr wrap="square" lIns="0" tIns="0" rIns="0" bIns="0" rtlCol="0" anchor="ctr" anchorCtr="0">
            <a:noAutofit/>
          </a:bodyPr>
          <a:lstStyle/>
          <a:p>
            <a:pPr algn="ctr" rtl="0"/>
            <a:endParaRPr sz="1000" dirty="0"/>
          </a:p>
        </p:txBody>
      </p:sp>
      <p:sp>
        <p:nvSpPr>
          <p:cNvPr id="493" name="object 159">
            <a:extLst>
              <a:ext uri="{FF2B5EF4-FFF2-40B4-BE49-F238E27FC236}">
                <a16:creationId xmlns:a16="http://schemas.microsoft.com/office/drawing/2014/main" id="{05C46BF1-5D67-4974-8351-FCA433C17A38}"/>
              </a:ext>
            </a:extLst>
          </p:cNvPr>
          <p:cNvSpPr txBox="1"/>
          <p:nvPr/>
        </p:nvSpPr>
        <p:spPr>
          <a:xfrm>
            <a:off x="5245697" y="3927334"/>
            <a:ext cx="144000" cy="144000"/>
          </a:xfrm>
          <a:prstGeom prst="rect">
            <a:avLst/>
          </a:prstGeom>
        </p:spPr>
        <p:txBody>
          <a:bodyPr vert="horz" wrap="square" lIns="0" tIns="9287" rIns="0" bIns="0" rtlCol="0" anchor="ctr" anchorCtr="0">
            <a:noAutofit/>
          </a:bodyPr>
          <a:lstStyle/>
          <a:p>
            <a:pPr marL="10319" algn="ctr">
              <a:spcBef>
                <a:spcPts val="73"/>
              </a:spcBef>
            </a:pPr>
            <a:r>
              <a:rPr lang="en-US" altLang="ja" sz="1000" b="1" spc="-4">
                <a:cs typeface="Arial"/>
              </a:rPr>
              <a:t>3</a:t>
            </a:r>
            <a:endParaRPr sz="1000" dirty="0">
              <a:cs typeface="Arial"/>
            </a:endParaRPr>
          </a:p>
        </p:txBody>
      </p:sp>
      <p:sp>
        <p:nvSpPr>
          <p:cNvPr id="491" name="object 166">
            <a:extLst>
              <a:ext uri="{FF2B5EF4-FFF2-40B4-BE49-F238E27FC236}">
                <a16:creationId xmlns:a16="http://schemas.microsoft.com/office/drawing/2014/main" id="{1B6273D4-1A24-4965-83D1-66C828AF8CB8}"/>
              </a:ext>
            </a:extLst>
          </p:cNvPr>
          <p:cNvSpPr txBox="1">
            <a:spLocks/>
          </p:cNvSpPr>
          <p:nvPr/>
        </p:nvSpPr>
        <p:spPr>
          <a:xfrm>
            <a:off x="5453727" y="3928246"/>
            <a:ext cx="1267633" cy="144000"/>
          </a:xfrm>
          <a:prstGeom prst="rect">
            <a:avLst/>
          </a:prstGeom>
        </p:spPr>
        <p:txBody>
          <a:bodyPr vert="horz" wrap="square" lIns="0" tIns="10319" rIns="0" bIns="0" rtlCol="0">
            <a:spAutoFit/>
          </a:bodyPr>
          <a:lstStyle/>
          <a:p>
            <a:pPr marL="10319">
              <a:lnSpc>
                <a:spcPct val="85000"/>
              </a:lnSpc>
              <a:spcBef>
                <a:spcPts val="81"/>
              </a:spcBef>
            </a:pPr>
            <a:r>
              <a:rPr sz="1200"/>
              <a:t>ホームケア</a:t>
            </a:r>
          </a:p>
        </p:txBody>
      </p:sp>
      <p:sp>
        <p:nvSpPr>
          <p:cNvPr id="495" name="object 163">
            <a:extLst>
              <a:ext uri="{FF2B5EF4-FFF2-40B4-BE49-F238E27FC236}">
                <a16:creationId xmlns:a16="http://schemas.microsoft.com/office/drawing/2014/main" id="{1292E82E-D8EA-48FC-B49A-8A0C6138E8D6}"/>
              </a:ext>
            </a:extLst>
          </p:cNvPr>
          <p:cNvSpPr txBox="1">
            <a:spLocks/>
          </p:cNvSpPr>
          <p:nvPr/>
        </p:nvSpPr>
        <p:spPr>
          <a:xfrm>
            <a:off x="5453727" y="4469490"/>
            <a:ext cx="1267633" cy="144000"/>
          </a:xfrm>
          <a:prstGeom prst="rect">
            <a:avLst/>
          </a:prstGeom>
        </p:spPr>
        <p:txBody>
          <a:bodyPr vert="horz" wrap="square" lIns="0" tIns="10319" rIns="0" bIns="0" rtlCol="0">
            <a:spAutoFit/>
          </a:bodyPr>
          <a:lstStyle/>
          <a:p>
            <a:pPr marL="10319">
              <a:lnSpc>
                <a:spcPct val="85000"/>
              </a:lnSpc>
              <a:spcBef>
                <a:spcPts val="81"/>
              </a:spcBef>
            </a:pPr>
            <a:r>
              <a:rPr sz="1200"/>
              <a:t>長期療養</a:t>
            </a:r>
          </a:p>
        </p:txBody>
      </p:sp>
      <p:sp>
        <p:nvSpPr>
          <p:cNvPr id="497" name="object 156">
            <a:extLst>
              <a:ext uri="{FF2B5EF4-FFF2-40B4-BE49-F238E27FC236}">
                <a16:creationId xmlns:a16="http://schemas.microsoft.com/office/drawing/2014/main" id="{E5149AFB-1DBF-46F9-A7AF-C3FDCB4EB290}"/>
              </a:ext>
            </a:extLst>
          </p:cNvPr>
          <p:cNvSpPr>
            <a:spLocks/>
          </p:cNvSpPr>
          <p:nvPr/>
        </p:nvSpPr>
        <p:spPr>
          <a:xfrm>
            <a:off x="5245697" y="4469490"/>
            <a:ext cx="144000" cy="144000"/>
          </a:xfrm>
          <a:custGeom>
            <a:avLst/>
            <a:gdLst/>
            <a:ahLst/>
            <a:cxnLst/>
            <a:rect l="l" t="t" r="r" b="b"/>
            <a:pathLst>
              <a:path w="497840" h="466725">
                <a:moveTo>
                  <a:pt x="497484" y="466204"/>
                </a:moveTo>
                <a:lnTo>
                  <a:pt x="0" y="466204"/>
                </a:lnTo>
                <a:lnTo>
                  <a:pt x="0" y="0"/>
                </a:lnTo>
                <a:lnTo>
                  <a:pt x="497484" y="0"/>
                </a:lnTo>
                <a:lnTo>
                  <a:pt x="497484" y="466204"/>
                </a:lnTo>
                <a:close/>
              </a:path>
            </a:pathLst>
          </a:custGeom>
          <a:ln w="12700">
            <a:solidFill>
              <a:srgbClr val="2A347E"/>
            </a:solidFill>
          </a:ln>
        </p:spPr>
        <p:txBody>
          <a:bodyPr wrap="square" lIns="0" tIns="0" rIns="0" bIns="0" rtlCol="0" anchor="ctr" anchorCtr="0">
            <a:noAutofit/>
          </a:bodyPr>
          <a:lstStyle/>
          <a:p>
            <a:pPr algn="ctr" rtl="0"/>
            <a:endParaRPr sz="1000" dirty="0"/>
          </a:p>
        </p:txBody>
      </p:sp>
      <p:sp>
        <p:nvSpPr>
          <p:cNvPr id="498" name="object 161">
            <a:extLst>
              <a:ext uri="{FF2B5EF4-FFF2-40B4-BE49-F238E27FC236}">
                <a16:creationId xmlns:a16="http://schemas.microsoft.com/office/drawing/2014/main" id="{C0FFAE15-BF0D-4912-A7F9-AFFE58480987}"/>
              </a:ext>
            </a:extLst>
          </p:cNvPr>
          <p:cNvSpPr txBox="1"/>
          <p:nvPr/>
        </p:nvSpPr>
        <p:spPr>
          <a:xfrm>
            <a:off x="5245697" y="4467666"/>
            <a:ext cx="144000" cy="144000"/>
          </a:xfrm>
          <a:prstGeom prst="rect">
            <a:avLst/>
          </a:prstGeom>
        </p:spPr>
        <p:txBody>
          <a:bodyPr vert="horz" wrap="square" lIns="0" tIns="12898" rIns="0" bIns="0" rtlCol="0" anchor="ctr" anchorCtr="0">
            <a:noAutofit/>
          </a:bodyPr>
          <a:lstStyle/>
          <a:p>
            <a:pPr marL="10319" algn="ctr">
              <a:spcBef>
                <a:spcPts val="102"/>
              </a:spcBef>
            </a:pPr>
            <a:r>
              <a:rPr lang="en-US" altLang="ja" sz="1000" b="1" spc="8">
                <a:cs typeface="Arial"/>
              </a:rPr>
              <a:t>5</a:t>
            </a:r>
            <a:endParaRPr sz="1000" dirty="0">
              <a:cs typeface="Arial"/>
            </a:endParaRPr>
          </a:p>
        </p:txBody>
      </p:sp>
      <p:sp>
        <p:nvSpPr>
          <p:cNvPr id="502" name="object 149">
            <a:extLst>
              <a:ext uri="{FF2B5EF4-FFF2-40B4-BE49-F238E27FC236}">
                <a16:creationId xmlns:a16="http://schemas.microsoft.com/office/drawing/2014/main" id="{06BDCF3F-22BD-42B6-9E3D-A61D5F0BEDEE}"/>
              </a:ext>
            </a:extLst>
          </p:cNvPr>
          <p:cNvSpPr>
            <a:spLocks/>
          </p:cNvSpPr>
          <p:nvPr/>
        </p:nvSpPr>
        <p:spPr>
          <a:xfrm>
            <a:off x="5245697" y="4740112"/>
            <a:ext cx="144000" cy="144000"/>
          </a:xfrm>
          <a:custGeom>
            <a:avLst/>
            <a:gdLst/>
            <a:ahLst/>
            <a:cxnLst/>
            <a:rect l="l" t="t" r="r" b="b"/>
            <a:pathLst>
              <a:path w="497840" h="466725">
                <a:moveTo>
                  <a:pt x="497484" y="466204"/>
                </a:moveTo>
                <a:lnTo>
                  <a:pt x="0" y="466204"/>
                </a:lnTo>
                <a:lnTo>
                  <a:pt x="0" y="0"/>
                </a:lnTo>
                <a:lnTo>
                  <a:pt x="497484" y="0"/>
                </a:lnTo>
                <a:lnTo>
                  <a:pt x="497484" y="466204"/>
                </a:lnTo>
                <a:close/>
              </a:path>
            </a:pathLst>
          </a:custGeom>
          <a:ln w="12700">
            <a:solidFill>
              <a:srgbClr val="FECD16"/>
            </a:solidFill>
          </a:ln>
        </p:spPr>
        <p:txBody>
          <a:bodyPr wrap="square" lIns="0" tIns="0" rIns="0" bIns="0" rtlCol="0" anchor="ctr" anchorCtr="0">
            <a:noAutofit/>
          </a:bodyPr>
          <a:lstStyle/>
          <a:p>
            <a:pPr algn="ctr" rtl="0"/>
            <a:endParaRPr sz="1000" dirty="0"/>
          </a:p>
        </p:txBody>
      </p:sp>
      <p:sp>
        <p:nvSpPr>
          <p:cNvPr id="503" name="object 167">
            <a:extLst>
              <a:ext uri="{FF2B5EF4-FFF2-40B4-BE49-F238E27FC236}">
                <a16:creationId xmlns:a16="http://schemas.microsoft.com/office/drawing/2014/main" id="{0A7FD2B2-4BA7-4D9C-B08A-726A86F21C37}"/>
              </a:ext>
            </a:extLst>
          </p:cNvPr>
          <p:cNvSpPr txBox="1"/>
          <p:nvPr/>
        </p:nvSpPr>
        <p:spPr>
          <a:xfrm>
            <a:off x="5245697" y="4741478"/>
            <a:ext cx="144000" cy="144000"/>
          </a:xfrm>
          <a:prstGeom prst="rect">
            <a:avLst/>
          </a:prstGeom>
        </p:spPr>
        <p:txBody>
          <a:bodyPr vert="horz" wrap="square" lIns="0" tIns="9287" rIns="0" bIns="0" rtlCol="0" anchor="ctr" anchorCtr="0">
            <a:noAutofit/>
          </a:bodyPr>
          <a:lstStyle/>
          <a:p>
            <a:pPr marL="10319" algn="ctr">
              <a:spcBef>
                <a:spcPts val="73"/>
              </a:spcBef>
            </a:pPr>
            <a:r>
              <a:rPr lang="en-US" altLang="ja" sz="1000" b="1" spc="-4">
                <a:cs typeface="Arial"/>
              </a:rPr>
              <a:t>6</a:t>
            </a:r>
            <a:endParaRPr sz="1000" dirty="0">
              <a:cs typeface="Arial"/>
            </a:endParaRPr>
          </a:p>
        </p:txBody>
      </p:sp>
      <p:sp>
        <p:nvSpPr>
          <p:cNvPr id="501" name="object 171">
            <a:extLst>
              <a:ext uri="{FF2B5EF4-FFF2-40B4-BE49-F238E27FC236}">
                <a16:creationId xmlns:a16="http://schemas.microsoft.com/office/drawing/2014/main" id="{AA70708F-F41A-45EF-B382-A0BE3D5A9B03}"/>
              </a:ext>
            </a:extLst>
          </p:cNvPr>
          <p:cNvSpPr txBox="1">
            <a:spLocks/>
          </p:cNvSpPr>
          <p:nvPr/>
        </p:nvSpPr>
        <p:spPr>
          <a:xfrm>
            <a:off x="5453727" y="4740112"/>
            <a:ext cx="1267633" cy="144000"/>
          </a:xfrm>
          <a:prstGeom prst="rect">
            <a:avLst/>
          </a:prstGeom>
        </p:spPr>
        <p:txBody>
          <a:bodyPr vert="horz" wrap="square" lIns="0" tIns="10319" rIns="0" bIns="0" rtlCol="0">
            <a:spAutoFit/>
          </a:bodyPr>
          <a:lstStyle/>
          <a:p>
            <a:pPr marL="10319">
              <a:lnSpc>
                <a:spcPct val="85000"/>
              </a:lnSpc>
              <a:spcBef>
                <a:spcPts val="81"/>
              </a:spcBef>
            </a:pPr>
            <a:r>
              <a:rPr sz="1200"/>
              <a:t>初期診療</a:t>
            </a:r>
            <a:endParaRPr sz="1200" dirty="0">
              <a:cs typeface="Arial"/>
            </a:endParaRPr>
          </a:p>
        </p:txBody>
      </p:sp>
      <p:sp>
        <p:nvSpPr>
          <p:cNvPr id="507" name="object 151">
            <a:extLst>
              <a:ext uri="{FF2B5EF4-FFF2-40B4-BE49-F238E27FC236}">
                <a16:creationId xmlns:a16="http://schemas.microsoft.com/office/drawing/2014/main" id="{C09E3077-0347-4BA4-953D-78A5D61E9242}"/>
              </a:ext>
            </a:extLst>
          </p:cNvPr>
          <p:cNvSpPr>
            <a:spLocks/>
          </p:cNvSpPr>
          <p:nvPr/>
        </p:nvSpPr>
        <p:spPr>
          <a:xfrm>
            <a:off x="5245697" y="5010734"/>
            <a:ext cx="144000" cy="144000"/>
          </a:xfrm>
          <a:custGeom>
            <a:avLst/>
            <a:gdLst/>
            <a:ahLst/>
            <a:cxnLst/>
            <a:rect l="l" t="t" r="r" b="b"/>
            <a:pathLst>
              <a:path w="497840" h="466725">
                <a:moveTo>
                  <a:pt x="497484" y="466204"/>
                </a:moveTo>
                <a:lnTo>
                  <a:pt x="0" y="466204"/>
                </a:lnTo>
                <a:lnTo>
                  <a:pt x="0" y="0"/>
                </a:lnTo>
                <a:lnTo>
                  <a:pt x="497484" y="0"/>
                </a:lnTo>
                <a:lnTo>
                  <a:pt x="497484" y="466204"/>
                </a:lnTo>
                <a:close/>
              </a:path>
            </a:pathLst>
          </a:custGeom>
          <a:ln w="12700">
            <a:solidFill>
              <a:srgbClr val="96D5F1"/>
            </a:solidFill>
          </a:ln>
        </p:spPr>
        <p:txBody>
          <a:bodyPr wrap="square" lIns="0" tIns="0" rIns="0" bIns="0" rtlCol="0" anchor="ctr" anchorCtr="0">
            <a:noAutofit/>
          </a:bodyPr>
          <a:lstStyle/>
          <a:p>
            <a:pPr algn="ctr" rtl="0"/>
            <a:endParaRPr sz="1000" dirty="0"/>
          </a:p>
        </p:txBody>
      </p:sp>
      <p:sp>
        <p:nvSpPr>
          <p:cNvPr id="508" name="object 168">
            <a:extLst>
              <a:ext uri="{FF2B5EF4-FFF2-40B4-BE49-F238E27FC236}">
                <a16:creationId xmlns:a16="http://schemas.microsoft.com/office/drawing/2014/main" id="{D8DDBC4A-C5E0-478C-AC07-0D55B38B62E8}"/>
              </a:ext>
            </a:extLst>
          </p:cNvPr>
          <p:cNvSpPr txBox="1"/>
          <p:nvPr/>
        </p:nvSpPr>
        <p:spPr>
          <a:xfrm>
            <a:off x="5245697" y="5011644"/>
            <a:ext cx="144000" cy="144000"/>
          </a:xfrm>
          <a:prstGeom prst="rect">
            <a:avLst/>
          </a:prstGeom>
        </p:spPr>
        <p:txBody>
          <a:bodyPr vert="horz" wrap="square" lIns="0" tIns="9287" rIns="0" bIns="0" rtlCol="0" anchor="ctr" anchorCtr="0">
            <a:noAutofit/>
          </a:bodyPr>
          <a:lstStyle/>
          <a:p>
            <a:pPr marL="10319" algn="ctr">
              <a:spcBef>
                <a:spcPts val="73"/>
              </a:spcBef>
            </a:pPr>
            <a:r>
              <a:rPr lang="en-US" altLang="ja" sz="1000" b="1" spc="-4">
                <a:cs typeface="Arial"/>
              </a:rPr>
              <a:t>7</a:t>
            </a:r>
            <a:endParaRPr sz="1000" dirty="0">
              <a:cs typeface="Arial"/>
            </a:endParaRPr>
          </a:p>
        </p:txBody>
      </p:sp>
      <p:sp>
        <p:nvSpPr>
          <p:cNvPr id="506" name="object 172">
            <a:extLst>
              <a:ext uri="{FF2B5EF4-FFF2-40B4-BE49-F238E27FC236}">
                <a16:creationId xmlns:a16="http://schemas.microsoft.com/office/drawing/2014/main" id="{8D7DCAF9-8C79-4A2D-B368-6BE8BD91357E}"/>
              </a:ext>
            </a:extLst>
          </p:cNvPr>
          <p:cNvSpPr txBox="1">
            <a:spLocks/>
          </p:cNvSpPr>
          <p:nvPr/>
        </p:nvSpPr>
        <p:spPr>
          <a:xfrm>
            <a:off x="5453727" y="5010734"/>
            <a:ext cx="1267633" cy="144000"/>
          </a:xfrm>
          <a:prstGeom prst="rect">
            <a:avLst/>
          </a:prstGeom>
        </p:spPr>
        <p:txBody>
          <a:bodyPr vert="horz" wrap="square" lIns="0" tIns="10319" rIns="0" bIns="0" rtlCol="0">
            <a:spAutoFit/>
          </a:bodyPr>
          <a:lstStyle/>
          <a:p>
            <a:pPr marL="10319">
              <a:lnSpc>
                <a:spcPct val="85000"/>
              </a:lnSpc>
              <a:spcBef>
                <a:spcPts val="81"/>
              </a:spcBef>
            </a:pPr>
            <a:r>
              <a:rPr lang="ja" altLang="en-US" sz="1200" spc="20" dirty="0">
                <a:cs typeface="Arial"/>
              </a:rPr>
              <a:t>放射線療法</a:t>
            </a:r>
            <a:endParaRPr sz="1200" dirty="0">
              <a:cs typeface="Arial"/>
            </a:endParaRPr>
          </a:p>
        </p:txBody>
      </p:sp>
      <p:sp>
        <p:nvSpPr>
          <p:cNvPr id="512" name="object 153">
            <a:extLst>
              <a:ext uri="{FF2B5EF4-FFF2-40B4-BE49-F238E27FC236}">
                <a16:creationId xmlns:a16="http://schemas.microsoft.com/office/drawing/2014/main" id="{659B32E2-9853-43A8-830F-FB3CC6E809F5}"/>
              </a:ext>
            </a:extLst>
          </p:cNvPr>
          <p:cNvSpPr>
            <a:spLocks/>
          </p:cNvSpPr>
          <p:nvPr/>
        </p:nvSpPr>
        <p:spPr>
          <a:xfrm>
            <a:off x="5245697" y="5281356"/>
            <a:ext cx="144000" cy="144000"/>
          </a:xfrm>
          <a:custGeom>
            <a:avLst/>
            <a:gdLst/>
            <a:ahLst/>
            <a:cxnLst/>
            <a:rect l="l" t="t" r="r" b="b"/>
            <a:pathLst>
              <a:path w="497840" h="466725">
                <a:moveTo>
                  <a:pt x="497484" y="466204"/>
                </a:moveTo>
                <a:lnTo>
                  <a:pt x="0" y="466204"/>
                </a:lnTo>
                <a:lnTo>
                  <a:pt x="0" y="0"/>
                </a:lnTo>
                <a:lnTo>
                  <a:pt x="497484" y="0"/>
                </a:lnTo>
                <a:lnTo>
                  <a:pt x="497484" y="466204"/>
                </a:lnTo>
                <a:close/>
              </a:path>
            </a:pathLst>
          </a:custGeom>
          <a:ln w="12700">
            <a:solidFill>
              <a:srgbClr val="13AAA8"/>
            </a:solidFill>
          </a:ln>
        </p:spPr>
        <p:txBody>
          <a:bodyPr wrap="square" lIns="0" tIns="0" rIns="0" bIns="0" rtlCol="0" anchor="ctr" anchorCtr="0">
            <a:noAutofit/>
          </a:bodyPr>
          <a:lstStyle/>
          <a:p>
            <a:pPr algn="ctr" rtl="0"/>
            <a:endParaRPr sz="1000" dirty="0"/>
          </a:p>
        </p:txBody>
      </p:sp>
      <p:sp>
        <p:nvSpPr>
          <p:cNvPr id="513" name="object 169">
            <a:extLst>
              <a:ext uri="{FF2B5EF4-FFF2-40B4-BE49-F238E27FC236}">
                <a16:creationId xmlns:a16="http://schemas.microsoft.com/office/drawing/2014/main" id="{555033AC-D2AB-4BE5-84DF-961A5CC5C5E8}"/>
              </a:ext>
            </a:extLst>
          </p:cNvPr>
          <p:cNvSpPr txBox="1"/>
          <p:nvPr/>
        </p:nvSpPr>
        <p:spPr>
          <a:xfrm>
            <a:off x="5245697" y="5281810"/>
            <a:ext cx="144000" cy="144000"/>
          </a:xfrm>
          <a:prstGeom prst="rect">
            <a:avLst/>
          </a:prstGeom>
        </p:spPr>
        <p:txBody>
          <a:bodyPr vert="horz" wrap="square" lIns="0" tIns="9287" rIns="0" bIns="0" rtlCol="0" anchor="ctr" anchorCtr="0">
            <a:noAutofit/>
          </a:bodyPr>
          <a:lstStyle/>
          <a:p>
            <a:pPr marL="10319" algn="ctr">
              <a:spcBef>
                <a:spcPts val="73"/>
              </a:spcBef>
            </a:pPr>
            <a:r>
              <a:rPr lang="en-US" altLang="ja" sz="1000" b="1" spc="-4">
                <a:cs typeface="Arial"/>
              </a:rPr>
              <a:t>8</a:t>
            </a:r>
            <a:endParaRPr sz="1000" dirty="0">
              <a:cs typeface="Arial"/>
            </a:endParaRPr>
          </a:p>
        </p:txBody>
      </p:sp>
      <p:sp>
        <p:nvSpPr>
          <p:cNvPr id="511" name="object 173">
            <a:extLst>
              <a:ext uri="{FF2B5EF4-FFF2-40B4-BE49-F238E27FC236}">
                <a16:creationId xmlns:a16="http://schemas.microsoft.com/office/drawing/2014/main" id="{7EB9CD8A-A0F2-4872-A1DC-07D269C440C6}"/>
              </a:ext>
            </a:extLst>
          </p:cNvPr>
          <p:cNvSpPr txBox="1">
            <a:spLocks/>
          </p:cNvSpPr>
          <p:nvPr/>
        </p:nvSpPr>
        <p:spPr>
          <a:xfrm>
            <a:off x="5453727" y="5281356"/>
            <a:ext cx="1267633" cy="144000"/>
          </a:xfrm>
          <a:prstGeom prst="rect">
            <a:avLst/>
          </a:prstGeom>
        </p:spPr>
        <p:txBody>
          <a:bodyPr vert="horz" wrap="square" lIns="0" tIns="10319" rIns="0" bIns="0" rtlCol="0">
            <a:spAutoFit/>
          </a:bodyPr>
          <a:lstStyle/>
          <a:p>
            <a:pPr marL="10319">
              <a:lnSpc>
                <a:spcPct val="85000"/>
              </a:lnSpc>
              <a:spcBef>
                <a:spcPts val="81"/>
              </a:spcBef>
            </a:pPr>
            <a:r>
              <a:rPr sz="1200"/>
              <a:t>検査サービス</a:t>
            </a:r>
            <a:endParaRPr sz="1200" dirty="0">
              <a:cs typeface="Arial"/>
            </a:endParaRPr>
          </a:p>
        </p:txBody>
      </p:sp>
      <p:sp>
        <p:nvSpPr>
          <p:cNvPr id="517" name="object 155">
            <a:extLst>
              <a:ext uri="{FF2B5EF4-FFF2-40B4-BE49-F238E27FC236}">
                <a16:creationId xmlns:a16="http://schemas.microsoft.com/office/drawing/2014/main" id="{DBC3C108-7CA3-4FD0-9349-05CAD1FBC1D5}"/>
              </a:ext>
            </a:extLst>
          </p:cNvPr>
          <p:cNvSpPr>
            <a:spLocks/>
          </p:cNvSpPr>
          <p:nvPr/>
        </p:nvSpPr>
        <p:spPr>
          <a:xfrm>
            <a:off x="5245697" y="5551980"/>
            <a:ext cx="144000" cy="144000"/>
          </a:xfrm>
          <a:custGeom>
            <a:avLst/>
            <a:gdLst/>
            <a:ahLst/>
            <a:cxnLst/>
            <a:rect l="l" t="t" r="r" b="b"/>
            <a:pathLst>
              <a:path w="497840" h="466725">
                <a:moveTo>
                  <a:pt x="497484" y="466204"/>
                </a:moveTo>
                <a:lnTo>
                  <a:pt x="0" y="466204"/>
                </a:lnTo>
                <a:lnTo>
                  <a:pt x="0" y="0"/>
                </a:lnTo>
                <a:lnTo>
                  <a:pt x="497484" y="0"/>
                </a:lnTo>
                <a:lnTo>
                  <a:pt x="497484" y="466204"/>
                </a:lnTo>
                <a:close/>
              </a:path>
            </a:pathLst>
          </a:custGeom>
          <a:ln w="12700">
            <a:solidFill>
              <a:srgbClr val="4F8EC9"/>
            </a:solidFill>
          </a:ln>
        </p:spPr>
        <p:txBody>
          <a:bodyPr wrap="square" lIns="0" tIns="0" rIns="0" bIns="0" rtlCol="0" anchor="ctr" anchorCtr="0">
            <a:noAutofit/>
          </a:bodyPr>
          <a:lstStyle/>
          <a:p>
            <a:pPr algn="ctr" rtl="0"/>
            <a:endParaRPr sz="1000" dirty="0"/>
          </a:p>
        </p:txBody>
      </p:sp>
      <p:sp>
        <p:nvSpPr>
          <p:cNvPr id="518" name="object 170">
            <a:extLst>
              <a:ext uri="{FF2B5EF4-FFF2-40B4-BE49-F238E27FC236}">
                <a16:creationId xmlns:a16="http://schemas.microsoft.com/office/drawing/2014/main" id="{249C7A51-B480-4249-A33E-BFA30152B705}"/>
              </a:ext>
            </a:extLst>
          </p:cNvPr>
          <p:cNvSpPr txBox="1"/>
          <p:nvPr/>
        </p:nvSpPr>
        <p:spPr>
          <a:xfrm>
            <a:off x="5245697" y="5551980"/>
            <a:ext cx="144000" cy="144000"/>
          </a:xfrm>
          <a:prstGeom prst="rect">
            <a:avLst/>
          </a:prstGeom>
        </p:spPr>
        <p:txBody>
          <a:bodyPr vert="horz" wrap="square" lIns="0" tIns="9287" rIns="0" bIns="0" rtlCol="0" anchor="ctr" anchorCtr="0">
            <a:noAutofit/>
          </a:bodyPr>
          <a:lstStyle/>
          <a:p>
            <a:pPr marL="10319" algn="ctr">
              <a:spcBef>
                <a:spcPts val="73"/>
              </a:spcBef>
            </a:pPr>
            <a:r>
              <a:rPr lang="en-US" altLang="ja" sz="1000" b="1" spc="-4">
                <a:cs typeface="Arial"/>
              </a:rPr>
              <a:t>9</a:t>
            </a:r>
            <a:endParaRPr sz="1000" dirty="0">
              <a:cs typeface="Arial"/>
            </a:endParaRPr>
          </a:p>
        </p:txBody>
      </p:sp>
      <p:sp>
        <p:nvSpPr>
          <p:cNvPr id="516" name="object 174">
            <a:extLst>
              <a:ext uri="{FF2B5EF4-FFF2-40B4-BE49-F238E27FC236}">
                <a16:creationId xmlns:a16="http://schemas.microsoft.com/office/drawing/2014/main" id="{0659A572-4F2A-431F-BA90-D71A8FA3C91A}"/>
              </a:ext>
            </a:extLst>
          </p:cNvPr>
          <p:cNvSpPr txBox="1">
            <a:spLocks/>
          </p:cNvSpPr>
          <p:nvPr/>
        </p:nvSpPr>
        <p:spPr>
          <a:xfrm>
            <a:off x="5453727" y="5551980"/>
            <a:ext cx="1267633" cy="144000"/>
          </a:xfrm>
          <a:prstGeom prst="rect">
            <a:avLst/>
          </a:prstGeom>
        </p:spPr>
        <p:txBody>
          <a:bodyPr vert="horz" wrap="square" lIns="0" tIns="10319" rIns="0" bIns="0" rtlCol="0">
            <a:spAutoFit/>
          </a:bodyPr>
          <a:lstStyle/>
          <a:p>
            <a:pPr marL="10319">
              <a:lnSpc>
                <a:spcPct val="85000"/>
              </a:lnSpc>
              <a:spcBef>
                <a:spcPts val="81"/>
              </a:spcBef>
            </a:pPr>
            <a:r>
              <a:rPr sz="1200" dirty="0" err="1"/>
              <a:t>病院と医師向けのサービス創設</a:t>
            </a:r>
            <a:endParaRPr lang="en-GB" sz="1200" dirty="0">
              <a:cs typeface="Arial"/>
            </a:endParaRPr>
          </a:p>
        </p:txBody>
      </p:sp>
      <p:sp>
        <p:nvSpPr>
          <p:cNvPr id="519" name="TextBox 518">
            <a:extLst>
              <a:ext uri="{FF2B5EF4-FFF2-40B4-BE49-F238E27FC236}">
                <a16:creationId xmlns:a16="http://schemas.microsoft.com/office/drawing/2014/main" id="{CF5D859B-68FE-48CD-B592-63FA7CD77E93}"/>
              </a:ext>
            </a:extLst>
          </p:cNvPr>
          <p:cNvSpPr txBox="1">
            <a:spLocks/>
          </p:cNvSpPr>
          <p:nvPr/>
        </p:nvSpPr>
        <p:spPr>
          <a:xfrm>
            <a:off x="5245695" y="3127751"/>
            <a:ext cx="1477088" cy="184666"/>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rgbClr val="007A3C"/>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rgbClr val="007A3C"/>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rgbClr val="007A3C"/>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rgbClr val="007A3C"/>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ja" altLang="en-US" sz="1200" b="1" dirty="0"/>
              <a:t>対象となるセクター </a:t>
            </a:r>
          </a:p>
        </p:txBody>
      </p:sp>
      <p:grpSp>
        <p:nvGrpSpPr>
          <p:cNvPr id="3" name="Group 2">
            <a:extLst>
              <a:ext uri="{FF2B5EF4-FFF2-40B4-BE49-F238E27FC236}">
                <a16:creationId xmlns:a16="http://schemas.microsoft.com/office/drawing/2014/main" id="{545530D7-CCED-4FE2-8E59-AED12820786E}"/>
              </a:ext>
            </a:extLst>
          </p:cNvPr>
          <p:cNvGrpSpPr/>
          <p:nvPr/>
        </p:nvGrpSpPr>
        <p:grpSpPr>
          <a:xfrm>
            <a:off x="2407515" y="2576823"/>
            <a:ext cx="4480392" cy="3605035"/>
            <a:chOff x="2407515" y="2576823"/>
            <a:chExt cx="4480392" cy="3378961"/>
          </a:xfrm>
        </p:grpSpPr>
        <p:cxnSp>
          <p:nvCxnSpPr>
            <p:cNvPr id="209" name="Straight Connector 208">
              <a:extLst>
                <a:ext uri="{FF2B5EF4-FFF2-40B4-BE49-F238E27FC236}">
                  <a16:creationId xmlns:a16="http://schemas.microsoft.com/office/drawing/2014/main" id="{A05D0FFB-3076-41C8-94B8-8A2F00FD419B}"/>
                </a:ext>
              </a:extLst>
            </p:cNvPr>
            <p:cNvCxnSpPr>
              <a:cxnSpLocks/>
            </p:cNvCxnSpPr>
            <p:nvPr/>
          </p:nvCxnSpPr>
          <p:spPr>
            <a:xfrm>
              <a:off x="2407515" y="2585452"/>
              <a:ext cx="0" cy="3370332"/>
            </a:xfrm>
            <a:prstGeom prst="line">
              <a:avLst/>
            </a:prstGeom>
            <a:ln w="6350" cap="sq">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8DD31623-77BD-4F03-845C-13A9A494682C}"/>
                </a:ext>
              </a:extLst>
            </p:cNvPr>
            <p:cNvCxnSpPr>
              <a:cxnSpLocks/>
            </p:cNvCxnSpPr>
            <p:nvPr/>
          </p:nvCxnSpPr>
          <p:spPr>
            <a:xfrm>
              <a:off x="6887907" y="2576823"/>
              <a:ext cx="0" cy="3370332"/>
            </a:xfrm>
            <a:prstGeom prst="line">
              <a:avLst/>
            </a:prstGeom>
            <a:ln w="6350" cap="sq">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520" name="Straight Connector 519">
              <a:extLst>
                <a:ext uri="{FF2B5EF4-FFF2-40B4-BE49-F238E27FC236}">
                  <a16:creationId xmlns:a16="http://schemas.microsoft.com/office/drawing/2014/main" id="{2FBF3937-865F-4490-B86F-B77A234CD4C7}"/>
                </a:ext>
              </a:extLst>
            </p:cNvPr>
            <p:cNvCxnSpPr>
              <a:cxnSpLocks/>
            </p:cNvCxnSpPr>
            <p:nvPr/>
          </p:nvCxnSpPr>
          <p:spPr>
            <a:xfrm>
              <a:off x="5139270" y="2585452"/>
              <a:ext cx="0" cy="3370332"/>
            </a:xfrm>
            <a:prstGeom prst="line">
              <a:avLst/>
            </a:prstGeom>
            <a:ln w="6350" cap="sq">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grpSp>
      <p:sp>
        <p:nvSpPr>
          <p:cNvPr id="521" name="TextBox 520">
            <a:extLst>
              <a:ext uri="{FF2B5EF4-FFF2-40B4-BE49-F238E27FC236}">
                <a16:creationId xmlns:a16="http://schemas.microsoft.com/office/drawing/2014/main" id="{6B2FC9D6-AB7D-4979-BE07-A92D0AC5AF77}"/>
              </a:ext>
            </a:extLst>
          </p:cNvPr>
          <p:cNvSpPr txBox="1">
            <a:spLocks/>
          </p:cNvSpPr>
          <p:nvPr/>
        </p:nvSpPr>
        <p:spPr>
          <a:xfrm>
            <a:off x="5245694" y="2373252"/>
            <a:ext cx="1589197" cy="156966"/>
          </a:xfrm>
          <a:prstGeom prst="rect">
            <a:avLst/>
          </a:prstGeom>
        </p:spPr>
        <p:txBody>
          <a:bodyPr vert="horz" wrap="square" lIns="0" tIns="0" rIns="0" bIns="0" rtlCol="0" anchor="b" anchorCtr="0">
            <a:spAutoFit/>
          </a:bodyPr>
          <a:lstStyle>
            <a:defPPr>
              <a:defRPr lang="ja-JP"/>
            </a:defPPr>
            <a:lvl1pPr lvl="0" indent="0" fontAlgn="base">
              <a:lnSpc>
                <a:spcPct val="85000"/>
              </a:lnSpc>
              <a:spcBef>
                <a:spcPct val="0"/>
              </a:spcBef>
              <a:spcAft>
                <a:spcPct val="0"/>
              </a:spcAft>
              <a:buClr>
                <a:srgbClr val="000000"/>
              </a:buClr>
              <a:buSzPct val="100000"/>
              <a:buFont typeface="Segoe UI" panose="020B0502040204020203" pitchFamily="34" charset="0"/>
              <a:buNone/>
              <a:defRPr sz="1200">
                <a:latin typeface="HGP創英角ｺﾞｼｯｸUB" pitchFamily="50" charset="-128"/>
                <a:ea typeface="HGP創英角ｺﾞｼｯｸUB" pitchFamily="50" charset="-128"/>
              </a:defRPr>
            </a:lvl1pPr>
            <a:lvl2pPr marL="228600" lvl="1" indent="-228600">
              <a:lnSpc>
                <a:spcPct val="100000"/>
              </a:lnSpc>
              <a:spcBef>
                <a:spcPts val="0"/>
              </a:spcBef>
              <a:spcAft>
                <a:spcPts val="300"/>
              </a:spcAft>
              <a:buClr>
                <a:srgbClr val="007A3C"/>
              </a:buClr>
              <a:buSzPct val="110000"/>
              <a:buFont typeface="Wingdings" panose="05000000000000000000" pitchFamily="2" charset="2"/>
              <a:buChar char=""/>
              <a:defRPr sz="1600"/>
            </a:lvl2pPr>
            <a:lvl3pPr marL="438912" lvl="2" indent="-210312">
              <a:lnSpc>
                <a:spcPct val="100000"/>
              </a:lnSpc>
              <a:spcBef>
                <a:spcPts val="0"/>
              </a:spcBef>
              <a:spcAft>
                <a:spcPts val="300"/>
              </a:spcAft>
              <a:buClr>
                <a:srgbClr val="007A3C"/>
              </a:buClr>
              <a:buSzPct val="110000"/>
              <a:buFont typeface="Arial" panose="020B0604020202020204" pitchFamily="34" charset="0"/>
              <a:buChar char="‒"/>
              <a:defRPr sz="1600"/>
            </a:lvl3pPr>
            <a:lvl4pPr marL="594360" lvl="3" indent="-155448">
              <a:lnSpc>
                <a:spcPct val="100000"/>
              </a:lnSpc>
              <a:spcBef>
                <a:spcPts val="0"/>
              </a:spcBef>
              <a:spcAft>
                <a:spcPts val="300"/>
              </a:spcAft>
              <a:buClr>
                <a:srgbClr val="007A3C"/>
              </a:buClr>
              <a:buSzPct val="100000"/>
              <a:buFont typeface="Arial" panose="020B0604020202020204" pitchFamily="34" charset="0"/>
              <a:buChar char="•"/>
              <a:defRPr sz="1600"/>
            </a:lvl4pPr>
            <a:lvl5pPr marL="813816" lvl="4" indent="-146304">
              <a:lnSpc>
                <a:spcPct val="100000"/>
              </a:lnSpc>
              <a:spcBef>
                <a:spcPts val="0"/>
              </a:spcBef>
              <a:spcAft>
                <a:spcPts val="300"/>
              </a:spcAft>
              <a:buClr>
                <a:srgbClr val="007A3C"/>
              </a:buClr>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altLang="ja" dirty="0"/>
              <a:t>3</a:t>
            </a:r>
            <a:r>
              <a:rPr lang="en-US" altLang="ja"/>
              <a:t>. </a:t>
            </a:r>
            <a:r>
              <a:rPr lang="ja" altLang="en-US"/>
              <a:t>民間</a:t>
            </a:r>
            <a:r>
              <a:rPr lang="ja" altLang="en-US" dirty="0"/>
              <a:t>企業の参入促進</a:t>
            </a:r>
          </a:p>
        </p:txBody>
      </p:sp>
      <p:sp>
        <p:nvSpPr>
          <p:cNvPr id="522" name="Rectangle 10">
            <a:extLst>
              <a:ext uri="{FF2B5EF4-FFF2-40B4-BE49-F238E27FC236}">
                <a16:creationId xmlns:a16="http://schemas.microsoft.com/office/drawing/2014/main" id="{993903E4-078E-4653-B81E-6FF2AF116676}"/>
              </a:ext>
            </a:extLst>
          </p:cNvPr>
          <p:cNvSpPr>
            <a:spLocks noChangeArrowheads="1"/>
          </p:cNvSpPr>
          <p:nvPr>
            <p:custDataLst>
              <p:tags r:id="rId26"/>
            </p:custDataLst>
          </p:nvPr>
        </p:nvSpPr>
        <p:spPr bwMode="auto">
          <a:xfrm>
            <a:off x="5245695" y="2628262"/>
            <a:ext cx="1477088" cy="2548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rtlCol="0" anchor="t">
            <a:spAutoFit/>
          </a:bodyPr>
          <a:lstStyle>
            <a:lvl1pPr defTabSz="895350">
              <a:buClr>
                <a:schemeClr val="tx2"/>
              </a:buClr>
              <a:defRPr sz="1600">
                <a:solidFill>
                  <a:schemeClr val="tx1"/>
                </a:solidFill>
                <a:latin typeface="Arial" charset="0"/>
              </a:defRPr>
            </a:lvl1pPr>
            <a:lvl2pPr marL="193675" indent="-192088" defTabSz="895350">
              <a:buClr>
                <a:schemeClr val="tx2"/>
              </a:buClr>
              <a:buSzPct val="125000"/>
              <a:buFont typeface="Arial" charset="0"/>
              <a:buChar char="▪"/>
              <a:defRPr sz="1600">
                <a:solidFill>
                  <a:schemeClr val="tx1"/>
                </a:solidFill>
                <a:latin typeface="Arial" charset="0"/>
              </a:defRPr>
            </a:lvl2pPr>
            <a:lvl3pPr marL="457200" indent="-261938" defTabSz="895350">
              <a:buClr>
                <a:schemeClr val="tx2"/>
              </a:buClr>
              <a:buSzPct val="120000"/>
              <a:buFont typeface="Arial" charset="0"/>
              <a:buChar char="–"/>
              <a:defRPr sz="1600">
                <a:solidFill>
                  <a:schemeClr val="tx1"/>
                </a:solidFill>
                <a:latin typeface="Arial" charset="0"/>
              </a:defRPr>
            </a:lvl3pPr>
            <a:lvl4pPr marL="614363" indent="-155575" defTabSz="895350">
              <a:buClr>
                <a:schemeClr val="tx2"/>
              </a:buClr>
              <a:buSzPct val="120000"/>
              <a:buFont typeface="Arial" charset="0"/>
              <a:buChar char="▫"/>
              <a:defRPr sz="1600">
                <a:solidFill>
                  <a:schemeClr val="tx1"/>
                </a:solidFill>
                <a:latin typeface="Arial" charset="0"/>
              </a:defRPr>
            </a:lvl4pPr>
            <a:lvl5pPr marL="746125" indent="-130175" defTabSz="895350">
              <a:buClr>
                <a:schemeClr val="tx2"/>
              </a:buClr>
              <a:buSzPct val="89000"/>
              <a:buFont typeface="Arial" charset="0"/>
              <a:buChar char="-"/>
              <a:defRPr sz="1600">
                <a:solidFill>
                  <a:schemeClr val="tx1"/>
                </a:solidFill>
                <a:latin typeface="Arial" charset="0"/>
              </a:defRPr>
            </a:lvl5pPr>
            <a:lvl6pPr marL="12033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6pPr>
            <a:lvl7pPr marL="16605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7pPr>
            <a:lvl8pPr marL="21177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8pPr>
            <a:lvl9pPr marL="25749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9pPr>
          </a:lstStyle>
          <a:p>
            <a:pPr rtl="0">
              <a:lnSpc>
                <a:spcPct val="92000"/>
              </a:lnSpc>
            </a:pPr>
            <a:r>
              <a:rPr lang="ja" altLang="en-US" sz="900" dirty="0">
                <a:latin typeface="+mn-lt"/>
              </a:rPr>
              <a:t>民間企業の参入促進による</a:t>
            </a:r>
            <a:br>
              <a:rPr lang="ja-JP" altLang="en-US" sz="900" dirty="0">
                <a:latin typeface="+mn-lt"/>
              </a:rPr>
            </a:br>
            <a:r>
              <a:rPr lang="ja" altLang="en-US" sz="900" dirty="0">
                <a:latin typeface="+mn-lt"/>
              </a:rPr>
              <a:t>アクセスと質の改善がねらい </a:t>
            </a:r>
          </a:p>
        </p:txBody>
      </p:sp>
      <p:sp>
        <p:nvSpPr>
          <p:cNvPr id="215" name="テキスト ボックス 3">
            <a:extLst>
              <a:ext uri="{FF2B5EF4-FFF2-40B4-BE49-F238E27FC236}">
                <a16:creationId xmlns:a16="http://schemas.microsoft.com/office/drawing/2014/main" id="{6C23902A-9132-4ECF-ACE6-CE3B3E735B75}"/>
              </a:ext>
            </a:extLst>
          </p:cNvPr>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t>HSTP</a:t>
            </a:r>
            <a:r>
              <a:rPr lang="ja-JP" altLang="en-US" sz="1400" dirty="0"/>
              <a:t>は重点を絞った施策を通じて</a:t>
            </a:r>
            <a:r>
              <a:rPr lang="en-US" altLang="ja-JP" sz="1400" dirty="0"/>
              <a:t>7</a:t>
            </a:r>
            <a:r>
              <a:rPr lang="ja-JP" altLang="en-US" sz="1400" dirty="0"/>
              <a:t>つのテーマすべてで医療セクターの変革をサポートしている</a:t>
            </a:r>
            <a:r>
              <a:rPr lang="en-US" altLang="ja-JP" sz="1400" dirty="0"/>
              <a:t>(</a:t>
            </a:r>
            <a:r>
              <a:rPr lang="ja-JP" altLang="en-US" sz="1400" dirty="0"/>
              <a:t>次頁も参照</a:t>
            </a:r>
            <a:r>
              <a:rPr lang="en-US" altLang="ja-JP" sz="1400" dirty="0"/>
              <a:t>)</a:t>
            </a:r>
            <a:r>
              <a:rPr lang="ja-JP" altLang="en-US" sz="1400" dirty="0"/>
              <a:t>。</a:t>
            </a:r>
            <a:endParaRPr lang="en-US" altLang="ja-JP" sz="1400" dirty="0"/>
          </a:p>
        </p:txBody>
      </p:sp>
      <p:sp>
        <p:nvSpPr>
          <p:cNvPr id="226" name="テキスト ボックス 21">
            <a:extLst>
              <a:ext uri="{FF2B5EF4-FFF2-40B4-BE49-F238E27FC236}">
                <a16:creationId xmlns:a16="http://schemas.microsoft.com/office/drawing/2014/main" id="{1BEC3C38-AEAF-4994-B8E6-1889DC769EB6}"/>
              </a:ext>
            </a:extLst>
          </p:cNvPr>
          <p:cNvSpPr txBox="1"/>
          <p:nvPr/>
        </p:nvSpPr>
        <p:spPr>
          <a:xfrm>
            <a:off x="200025" y="6541982"/>
            <a:ext cx="8640960" cy="123111"/>
          </a:xfrm>
          <a:prstGeom prst="rect">
            <a:avLst/>
          </a:prstGeom>
          <a:noFill/>
        </p:spPr>
        <p:txBody>
          <a:bodyPr wrap="square" lIns="0" tIns="0" rIns="0" bIns="0" rtlCol="0">
            <a:spAutoFit/>
          </a:bodyPr>
          <a:lstStyle/>
          <a:p>
            <a:r>
              <a:rPr lang="ja-JP" altLang="en-US" sz="800" dirty="0"/>
              <a:t>（出所）</a:t>
            </a:r>
            <a:r>
              <a:rPr lang="en-US" altLang="ja" sz="800" dirty="0"/>
              <a:t>HSTP</a:t>
            </a:r>
            <a:endParaRPr lang="en-US" altLang="ja-JP" sz="800" dirty="0"/>
          </a:p>
        </p:txBody>
      </p:sp>
    </p:spTree>
    <p:extLst>
      <p:ext uri="{BB962C8B-B14F-4D97-AF65-F5344CB8AC3E}">
        <p14:creationId xmlns:p14="http://schemas.microsoft.com/office/powerpoint/2010/main" val="362890199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Object 26" hidden="1">
            <a:extLst>
              <a:ext uri="{FF2B5EF4-FFF2-40B4-BE49-F238E27FC236}">
                <a16:creationId xmlns:a16="http://schemas.microsoft.com/office/drawing/2014/main" id="{42C7A295-9B4D-4FEA-A95E-3B45C5E52E68}"/>
              </a:ext>
            </a:extLst>
          </p:cNvPr>
          <p:cNvGraphicFramePr>
            <a:graphicFrameLocks noChangeAspect="1"/>
          </p:cNvGraphicFramePr>
          <p:nvPr>
            <p:custDataLst>
              <p:tags r:id="rId1"/>
            </p:custDataLst>
            <p:extLst>
              <p:ext uri="{D42A27DB-BD31-4B8C-83A1-F6EECF244321}">
                <p14:modId xmlns:p14="http://schemas.microsoft.com/office/powerpoint/2010/main" val="4209961665"/>
              </p:ext>
            </p:extLst>
          </p:nvPr>
        </p:nvGraphicFramePr>
        <p:xfrm>
          <a:off x="1390" y="644255"/>
          <a:ext cx="1316" cy="1316"/>
        </p:xfrm>
        <a:graphic>
          <a:graphicData uri="http://schemas.openxmlformats.org/presentationml/2006/ole">
            <mc:AlternateContent xmlns:mc="http://schemas.openxmlformats.org/markup-compatibility/2006">
              <mc:Choice xmlns:v="urn:schemas-microsoft-com:vml" Requires="v">
                <p:oleObj name="think-cell Slide" r:id="rId13" imgW="395" imgH="394" progId="TCLayout.ActiveDocument.1">
                  <p:embed/>
                </p:oleObj>
              </mc:Choice>
              <mc:Fallback>
                <p:oleObj name="think-cell Slide" r:id="rId13" imgW="395" imgH="394" progId="TCLayout.ActiveDocument.1">
                  <p:embed/>
                  <p:pic>
                    <p:nvPicPr>
                      <p:cNvPr id="27" name="Object 26" hidden="1">
                        <a:extLst>
                          <a:ext uri="{FF2B5EF4-FFF2-40B4-BE49-F238E27FC236}">
                            <a16:creationId xmlns:a16="http://schemas.microsoft.com/office/drawing/2014/main" id="{42C7A295-9B4D-4FEA-A95E-3B45C5E52E68}"/>
                          </a:ext>
                        </a:extLst>
                      </p:cNvPr>
                      <p:cNvPicPr/>
                      <p:nvPr/>
                    </p:nvPicPr>
                    <p:blipFill>
                      <a:blip r:embed="rId14"/>
                      <a:stretch>
                        <a:fillRect/>
                      </a:stretch>
                    </p:blipFill>
                    <p:spPr>
                      <a:xfrm>
                        <a:off x="1390" y="644255"/>
                        <a:ext cx="1316" cy="1316"/>
                      </a:xfrm>
                      <a:prstGeom prst="rect">
                        <a:avLst/>
                      </a:prstGeom>
                    </p:spPr>
                  </p:pic>
                </p:oleObj>
              </mc:Fallback>
            </mc:AlternateContent>
          </a:graphicData>
        </a:graphic>
      </p:graphicFrame>
      <p:sp>
        <p:nvSpPr>
          <p:cNvPr id="28" name="Rectangle 27" hidden="1">
            <a:extLst>
              <a:ext uri="{FF2B5EF4-FFF2-40B4-BE49-F238E27FC236}">
                <a16:creationId xmlns:a16="http://schemas.microsoft.com/office/drawing/2014/main" id="{64683475-A8ED-49FD-AE63-F8D305FBA862}"/>
              </a:ext>
            </a:extLst>
          </p:cNvPr>
          <p:cNvSpPr/>
          <p:nvPr>
            <p:custDataLst>
              <p:tags r:id="rId2"/>
            </p:custDataLst>
          </p:nvPr>
        </p:nvSpPr>
        <p:spPr>
          <a:xfrm>
            <a:off x="73" y="642938"/>
            <a:ext cx="131604" cy="131604"/>
          </a:xfrm>
          <a:prstGeom prst="rect">
            <a:avLst/>
          </a:prstGeom>
          <a:solidFill>
            <a:schemeClr val="accent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rtl="0"/>
            <a:endParaRPr lang="en-US" sz="1658" dirty="0">
              <a:solidFill>
                <a:schemeClr val="tx1"/>
              </a:solidFill>
              <a:latin typeface="Arial" panose="020B0604020202020204" pitchFamily="34" charset="0"/>
              <a:ea typeface="+mj-ea"/>
              <a:cs typeface="+mj-cs"/>
              <a:sym typeface="Arial" panose="020B0604020202020204" pitchFamily="34" charset="0"/>
            </a:endParaRPr>
          </a:p>
        </p:txBody>
      </p:sp>
      <p:cxnSp>
        <p:nvCxnSpPr>
          <p:cNvPr id="245" name="Straight Connector 244">
            <a:extLst>
              <a:ext uri="{FF2B5EF4-FFF2-40B4-BE49-F238E27FC236}">
                <a16:creationId xmlns:a16="http://schemas.microsoft.com/office/drawing/2014/main" id="{F3F60051-FCF5-4AF7-A24E-6927FDD3F758}"/>
              </a:ext>
            </a:extLst>
          </p:cNvPr>
          <p:cNvCxnSpPr>
            <a:cxnSpLocks/>
          </p:cNvCxnSpPr>
          <p:nvPr/>
        </p:nvCxnSpPr>
        <p:spPr>
          <a:xfrm>
            <a:off x="3004330" y="2586029"/>
            <a:ext cx="0" cy="3595829"/>
          </a:xfrm>
          <a:prstGeom prst="line">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46" name="Straight Connector 245">
            <a:extLst>
              <a:ext uri="{FF2B5EF4-FFF2-40B4-BE49-F238E27FC236}">
                <a16:creationId xmlns:a16="http://schemas.microsoft.com/office/drawing/2014/main" id="{82C899B4-D1F5-48AF-A44A-E85EB7EC1E54}"/>
              </a:ext>
            </a:extLst>
          </p:cNvPr>
          <p:cNvCxnSpPr>
            <a:cxnSpLocks/>
          </p:cNvCxnSpPr>
          <p:nvPr/>
        </p:nvCxnSpPr>
        <p:spPr>
          <a:xfrm>
            <a:off x="6361794" y="2586029"/>
            <a:ext cx="0" cy="3595829"/>
          </a:xfrm>
          <a:prstGeom prst="line">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67" name="Group 66">
            <a:extLst>
              <a:ext uri="{FF2B5EF4-FFF2-40B4-BE49-F238E27FC236}">
                <a16:creationId xmlns:a16="http://schemas.microsoft.com/office/drawing/2014/main" id="{8C17C680-F62A-4ED3-AFDB-261346FED5BF}"/>
              </a:ext>
            </a:extLst>
          </p:cNvPr>
          <p:cNvGrpSpPr/>
          <p:nvPr/>
        </p:nvGrpSpPr>
        <p:grpSpPr>
          <a:xfrm>
            <a:off x="3391785" y="3121573"/>
            <a:ext cx="2582554" cy="2739254"/>
            <a:chOff x="7712704" y="2565147"/>
            <a:chExt cx="3669785" cy="3531039"/>
          </a:xfrm>
        </p:grpSpPr>
        <p:sp>
          <p:nvSpPr>
            <p:cNvPr id="560" name="object 145">
              <a:extLst>
                <a:ext uri="{FF2B5EF4-FFF2-40B4-BE49-F238E27FC236}">
                  <a16:creationId xmlns:a16="http://schemas.microsoft.com/office/drawing/2014/main" id="{E4D7000C-8B69-4330-A824-3BFD34941538}"/>
                </a:ext>
              </a:extLst>
            </p:cNvPr>
            <p:cNvSpPr/>
            <p:nvPr/>
          </p:nvSpPr>
          <p:spPr>
            <a:xfrm>
              <a:off x="7712704" y="2626170"/>
              <a:ext cx="3669785" cy="3465355"/>
            </a:xfrm>
            <a:custGeom>
              <a:avLst/>
              <a:gdLst/>
              <a:ahLst/>
              <a:cxnLst/>
              <a:rect l="l" t="t" r="r" b="b"/>
              <a:pathLst>
                <a:path w="3609975" h="3609975">
                  <a:moveTo>
                    <a:pt x="3609428" y="1804720"/>
                  </a:moveTo>
                  <a:lnTo>
                    <a:pt x="3608800" y="1756642"/>
                  </a:lnTo>
                  <a:lnTo>
                    <a:pt x="3606927" y="1708873"/>
                  </a:lnTo>
                  <a:lnTo>
                    <a:pt x="3603823" y="1661431"/>
                  </a:lnTo>
                  <a:lnTo>
                    <a:pt x="3599505" y="1614329"/>
                  </a:lnTo>
                  <a:lnTo>
                    <a:pt x="3593988" y="1567585"/>
                  </a:lnTo>
                  <a:lnTo>
                    <a:pt x="3587288" y="1521213"/>
                  </a:lnTo>
                  <a:lnTo>
                    <a:pt x="3579421" y="1475229"/>
                  </a:lnTo>
                  <a:lnTo>
                    <a:pt x="3570401" y="1429649"/>
                  </a:lnTo>
                  <a:lnTo>
                    <a:pt x="3560245" y="1384489"/>
                  </a:lnTo>
                  <a:lnTo>
                    <a:pt x="3548968" y="1339763"/>
                  </a:lnTo>
                  <a:lnTo>
                    <a:pt x="3536585" y="1295487"/>
                  </a:lnTo>
                  <a:lnTo>
                    <a:pt x="3523113" y="1251678"/>
                  </a:lnTo>
                  <a:lnTo>
                    <a:pt x="3508567" y="1208350"/>
                  </a:lnTo>
                  <a:lnTo>
                    <a:pt x="3492962" y="1165520"/>
                  </a:lnTo>
                  <a:lnTo>
                    <a:pt x="3476315" y="1123202"/>
                  </a:lnTo>
                  <a:lnTo>
                    <a:pt x="3458640" y="1081413"/>
                  </a:lnTo>
                  <a:lnTo>
                    <a:pt x="3439953" y="1040168"/>
                  </a:lnTo>
                  <a:lnTo>
                    <a:pt x="3420270" y="999483"/>
                  </a:lnTo>
                  <a:lnTo>
                    <a:pt x="3399607" y="959372"/>
                  </a:lnTo>
                  <a:lnTo>
                    <a:pt x="3377979" y="919853"/>
                  </a:lnTo>
                  <a:lnTo>
                    <a:pt x="3355401" y="880940"/>
                  </a:lnTo>
                  <a:lnTo>
                    <a:pt x="3331890" y="842649"/>
                  </a:lnTo>
                  <a:lnTo>
                    <a:pt x="3307460" y="804995"/>
                  </a:lnTo>
                  <a:lnTo>
                    <a:pt x="3282128" y="767995"/>
                  </a:lnTo>
                  <a:lnTo>
                    <a:pt x="3255908" y="731663"/>
                  </a:lnTo>
                  <a:lnTo>
                    <a:pt x="3228818" y="696015"/>
                  </a:lnTo>
                  <a:lnTo>
                    <a:pt x="3200871" y="661068"/>
                  </a:lnTo>
                  <a:lnTo>
                    <a:pt x="3172084" y="626836"/>
                  </a:lnTo>
                  <a:lnTo>
                    <a:pt x="3142473" y="593335"/>
                  </a:lnTo>
                  <a:lnTo>
                    <a:pt x="3112052" y="560581"/>
                  </a:lnTo>
                  <a:lnTo>
                    <a:pt x="3080839" y="528589"/>
                  </a:lnTo>
                  <a:lnTo>
                    <a:pt x="3048847" y="497375"/>
                  </a:lnTo>
                  <a:lnTo>
                    <a:pt x="3016093" y="466955"/>
                  </a:lnTo>
                  <a:lnTo>
                    <a:pt x="2982592" y="437344"/>
                  </a:lnTo>
                  <a:lnTo>
                    <a:pt x="2948360" y="408557"/>
                  </a:lnTo>
                  <a:lnTo>
                    <a:pt x="2913412" y="380610"/>
                  </a:lnTo>
                  <a:lnTo>
                    <a:pt x="2877765" y="353520"/>
                  </a:lnTo>
                  <a:lnTo>
                    <a:pt x="2841433" y="327300"/>
                  </a:lnTo>
                  <a:lnTo>
                    <a:pt x="2804433" y="301968"/>
                  </a:lnTo>
                  <a:lnTo>
                    <a:pt x="2766779" y="277538"/>
                  </a:lnTo>
                  <a:lnTo>
                    <a:pt x="2728488" y="254027"/>
                  </a:lnTo>
                  <a:lnTo>
                    <a:pt x="2689575" y="231449"/>
                  </a:lnTo>
                  <a:lnTo>
                    <a:pt x="2650056" y="209821"/>
                  </a:lnTo>
                  <a:lnTo>
                    <a:pt x="2609945" y="189158"/>
                  </a:lnTo>
                  <a:lnTo>
                    <a:pt x="2569260" y="169475"/>
                  </a:lnTo>
                  <a:lnTo>
                    <a:pt x="2528015" y="150788"/>
                  </a:lnTo>
                  <a:lnTo>
                    <a:pt x="2486225" y="133113"/>
                  </a:lnTo>
                  <a:lnTo>
                    <a:pt x="2443908" y="116466"/>
                  </a:lnTo>
                  <a:lnTo>
                    <a:pt x="2401078" y="100861"/>
                  </a:lnTo>
                  <a:lnTo>
                    <a:pt x="2357750" y="86315"/>
                  </a:lnTo>
                  <a:lnTo>
                    <a:pt x="2313941" y="72843"/>
                  </a:lnTo>
                  <a:lnTo>
                    <a:pt x="2269665" y="60460"/>
                  </a:lnTo>
                  <a:lnTo>
                    <a:pt x="2224939" y="49183"/>
                  </a:lnTo>
                  <a:lnTo>
                    <a:pt x="2179779" y="39027"/>
                  </a:lnTo>
                  <a:lnTo>
                    <a:pt x="2134199" y="30007"/>
                  </a:lnTo>
                  <a:lnTo>
                    <a:pt x="2088215" y="22140"/>
                  </a:lnTo>
                  <a:lnTo>
                    <a:pt x="2041843" y="15440"/>
                  </a:lnTo>
                  <a:lnTo>
                    <a:pt x="1995099" y="9923"/>
                  </a:lnTo>
                  <a:lnTo>
                    <a:pt x="1947997" y="5605"/>
                  </a:lnTo>
                  <a:lnTo>
                    <a:pt x="1900555" y="2501"/>
                  </a:lnTo>
                  <a:lnTo>
                    <a:pt x="1852786" y="627"/>
                  </a:lnTo>
                  <a:lnTo>
                    <a:pt x="1804708" y="0"/>
                  </a:lnTo>
                  <a:lnTo>
                    <a:pt x="1756630" y="627"/>
                  </a:lnTo>
                  <a:lnTo>
                    <a:pt x="1708862" y="2501"/>
                  </a:lnTo>
                  <a:lnTo>
                    <a:pt x="1661420" y="5605"/>
                  </a:lnTo>
                  <a:lnTo>
                    <a:pt x="1614319" y="9923"/>
                  </a:lnTo>
                  <a:lnTo>
                    <a:pt x="1567575" y="15440"/>
                  </a:lnTo>
                  <a:lnTo>
                    <a:pt x="1521204" y="22140"/>
                  </a:lnTo>
                  <a:lnTo>
                    <a:pt x="1475221" y="30007"/>
                  </a:lnTo>
                  <a:lnTo>
                    <a:pt x="1429641" y="39027"/>
                  </a:lnTo>
                  <a:lnTo>
                    <a:pt x="1384481" y="49183"/>
                  </a:lnTo>
                  <a:lnTo>
                    <a:pt x="1339755" y="60460"/>
                  </a:lnTo>
                  <a:lnTo>
                    <a:pt x="1295480" y="72843"/>
                  </a:lnTo>
                  <a:lnTo>
                    <a:pt x="1251671" y="86315"/>
                  </a:lnTo>
                  <a:lnTo>
                    <a:pt x="1208344" y="100861"/>
                  </a:lnTo>
                  <a:lnTo>
                    <a:pt x="1165514" y="116466"/>
                  </a:lnTo>
                  <a:lnTo>
                    <a:pt x="1123197" y="133113"/>
                  </a:lnTo>
                  <a:lnTo>
                    <a:pt x="1081408" y="150788"/>
                  </a:lnTo>
                  <a:lnTo>
                    <a:pt x="1040163" y="169475"/>
                  </a:lnTo>
                  <a:lnTo>
                    <a:pt x="999478" y="189158"/>
                  </a:lnTo>
                  <a:lnTo>
                    <a:pt x="959368" y="209821"/>
                  </a:lnTo>
                  <a:lnTo>
                    <a:pt x="919849" y="231449"/>
                  </a:lnTo>
                  <a:lnTo>
                    <a:pt x="880936" y="254027"/>
                  </a:lnTo>
                  <a:lnTo>
                    <a:pt x="842645" y="277538"/>
                  </a:lnTo>
                  <a:lnTo>
                    <a:pt x="804992" y="301968"/>
                  </a:lnTo>
                  <a:lnTo>
                    <a:pt x="767992" y="327300"/>
                  </a:lnTo>
                  <a:lnTo>
                    <a:pt x="731660" y="353520"/>
                  </a:lnTo>
                  <a:lnTo>
                    <a:pt x="696013" y="380610"/>
                  </a:lnTo>
                  <a:lnTo>
                    <a:pt x="661066" y="408557"/>
                  </a:lnTo>
                  <a:lnTo>
                    <a:pt x="626834" y="437344"/>
                  </a:lnTo>
                  <a:lnTo>
                    <a:pt x="593333" y="466955"/>
                  </a:lnTo>
                  <a:lnTo>
                    <a:pt x="560579" y="497375"/>
                  </a:lnTo>
                  <a:lnTo>
                    <a:pt x="528588" y="528589"/>
                  </a:lnTo>
                  <a:lnTo>
                    <a:pt x="497374" y="560581"/>
                  </a:lnTo>
                  <a:lnTo>
                    <a:pt x="466954" y="593335"/>
                  </a:lnTo>
                  <a:lnTo>
                    <a:pt x="437342" y="626836"/>
                  </a:lnTo>
                  <a:lnTo>
                    <a:pt x="408556" y="661068"/>
                  </a:lnTo>
                  <a:lnTo>
                    <a:pt x="380609" y="696015"/>
                  </a:lnTo>
                  <a:lnTo>
                    <a:pt x="353519" y="731663"/>
                  </a:lnTo>
                  <a:lnTo>
                    <a:pt x="327300" y="767995"/>
                  </a:lnTo>
                  <a:lnTo>
                    <a:pt x="301967" y="804995"/>
                  </a:lnTo>
                  <a:lnTo>
                    <a:pt x="277538" y="842649"/>
                  </a:lnTo>
                  <a:lnTo>
                    <a:pt x="254026" y="880940"/>
                  </a:lnTo>
                  <a:lnTo>
                    <a:pt x="231449" y="919853"/>
                  </a:lnTo>
                  <a:lnTo>
                    <a:pt x="209820" y="959372"/>
                  </a:lnTo>
                  <a:lnTo>
                    <a:pt x="189157" y="999483"/>
                  </a:lnTo>
                  <a:lnTo>
                    <a:pt x="169474" y="1040168"/>
                  </a:lnTo>
                  <a:lnTo>
                    <a:pt x="150788" y="1081413"/>
                  </a:lnTo>
                  <a:lnTo>
                    <a:pt x="133113" y="1123202"/>
                  </a:lnTo>
                  <a:lnTo>
                    <a:pt x="116465" y="1165520"/>
                  </a:lnTo>
                  <a:lnTo>
                    <a:pt x="100861" y="1208350"/>
                  </a:lnTo>
                  <a:lnTo>
                    <a:pt x="86315" y="1251678"/>
                  </a:lnTo>
                  <a:lnTo>
                    <a:pt x="72843" y="1295487"/>
                  </a:lnTo>
                  <a:lnTo>
                    <a:pt x="60460" y="1339763"/>
                  </a:lnTo>
                  <a:lnTo>
                    <a:pt x="49183" y="1384489"/>
                  </a:lnTo>
                  <a:lnTo>
                    <a:pt x="39027" y="1429649"/>
                  </a:lnTo>
                  <a:lnTo>
                    <a:pt x="30007" y="1475229"/>
                  </a:lnTo>
                  <a:lnTo>
                    <a:pt x="22140" y="1521213"/>
                  </a:lnTo>
                  <a:lnTo>
                    <a:pt x="15440" y="1567585"/>
                  </a:lnTo>
                  <a:lnTo>
                    <a:pt x="9923" y="1614329"/>
                  </a:lnTo>
                  <a:lnTo>
                    <a:pt x="5605" y="1661431"/>
                  </a:lnTo>
                  <a:lnTo>
                    <a:pt x="2501" y="1708873"/>
                  </a:lnTo>
                  <a:lnTo>
                    <a:pt x="627" y="1756642"/>
                  </a:lnTo>
                  <a:lnTo>
                    <a:pt x="0" y="1804720"/>
                  </a:lnTo>
                  <a:lnTo>
                    <a:pt x="627" y="1852799"/>
                  </a:lnTo>
                  <a:lnTo>
                    <a:pt x="2501" y="1900567"/>
                  </a:lnTo>
                  <a:lnTo>
                    <a:pt x="5605" y="1948010"/>
                  </a:lnTo>
                  <a:lnTo>
                    <a:pt x="9923" y="1995111"/>
                  </a:lnTo>
                  <a:lnTo>
                    <a:pt x="15440" y="2041856"/>
                  </a:lnTo>
                  <a:lnTo>
                    <a:pt x="22140" y="2088227"/>
                  </a:lnTo>
                  <a:lnTo>
                    <a:pt x="30007" y="2134211"/>
                  </a:lnTo>
                  <a:lnTo>
                    <a:pt x="39027" y="2179791"/>
                  </a:lnTo>
                  <a:lnTo>
                    <a:pt x="49183" y="2224952"/>
                  </a:lnTo>
                  <a:lnTo>
                    <a:pt x="60460" y="2269678"/>
                  </a:lnTo>
                  <a:lnTo>
                    <a:pt x="72843" y="2313953"/>
                  </a:lnTo>
                  <a:lnTo>
                    <a:pt x="86315" y="2357763"/>
                  </a:lnTo>
                  <a:lnTo>
                    <a:pt x="100861" y="2401090"/>
                  </a:lnTo>
                  <a:lnTo>
                    <a:pt x="116465" y="2443921"/>
                  </a:lnTo>
                  <a:lnTo>
                    <a:pt x="133113" y="2486238"/>
                  </a:lnTo>
                  <a:lnTo>
                    <a:pt x="150788" y="2528027"/>
                  </a:lnTo>
                  <a:lnTo>
                    <a:pt x="169474" y="2569272"/>
                  </a:lnTo>
                  <a:lnTo>
                    <a:pt x="189157" y="2609958"/>
                  </a:lnTo>
                  <a:lnTo>
                    <a:pt x="209820" y="2650068"/>
                  </a:lnTo>
                  <a:lnTo>
                    <a:pt x="231449" y="2689588"/>
                  </a:lnTo>
                  <a:lnTo>
                    <a:pt x="254026" y="2728501"/>
                  </a:lnTo>
                  <a:lnTo>
                    <a:pt x="277538" y="2766792"/>
                  </a:lnTo>
                  <a:lnTo>
                    <a:pt x="301967" y="2804446"/>
                  </a:lnTo>
                  <a:lnTo>
                    <a:pt x="327300" y="2841446"/>
                  </a:lnTo>
                  <a:lnTo>
                    <a:pt x="353519" y="2877778"/>
                  </a:lnTo>
                  <a:lnTo>
                    <a:pt x="380609" y="2913425"/>
                  </a:lnTo>
                  <a:lnTo>
                    <a:pt x="408556" y="2948373"/>
                  </a:lnTo>
                  <a:lnTo>
                    <a:pt x="437342" y="2982604"/>
                  </a:lnTo>
                  <a:lnTo>
                    <a:pt x="466954" y="3016105"/>
                  </a:lnTo>
                  <a:lnTo>
                    <a:pt x="497374" y="3048859"/>
                  </a:lnTo>
                  <a:lnTo>
                    <a:pt x="528588" y="3080851"/>
                  </a:lnTo>
                  <a:lnTo>
                    <a:pt x="560579" y="3112065"/>
                  </a:lnTo>
                  <a:lnTo>
                    <a:pt x="593333" y="3142486"/>
                  </a:lnTo>
                  <a:lnTo>
                    <a:pt x="626834" y="3172097"/>
                  </a:lnTo>
                  <a:lnTo>
                    <a:pt x="661066" y="3200884"/>
                  </a:lnTo>
                  <a:lnTo>
                    <a:pt x="696013" y="3228830"/>
                  </a:lnTo>
                  <a:lnTo>
                    <a:pt x="731660" y="3255921"/>
                  </a:lnTo>
                  <a:lnTo>
                    <a:pt x="767992" y="3282140"/>
                  </a:lnTo>
                  <a:lnTo>
                    <a:pt x="804992" y="3307473"/>
                  </a:lnTo>
                  <a:lnTo>
                    <a:pt x="842645" y="3331902"/>
                  </a:lnTo>
                  <a:lnTo>
                    <a:pt x="880936" y="3355414"/>
                  </a:lnTo>
                  <a:lnTo>
                    <a:pt x="919849" y="3377991"/>
                  </a:lnTo>
                  <a:lnTo>
                    <a:pt x="959368" y="3399620"/>
                  </a:lnTo>
                  <a:lnTo>
                    <a:pt x="999478" y="3420283"/>
                  </a:lnTo>
                  <a:lnTo>
                    <a:pt x="1040163" y="3439966"/>
                  </a:lnTo>
                  <a:lnTo>
                    <a:pt x="1081408" y="3458653"/>
                  </a:lnTo>
                  <a:lnTo>
                    <a:pt x="1123197" y="3476327"/>
                  </a:lnTo>
                  <a:lnTo>
                    <a:pt x="1165514" y="3492975"/>
                  </a:lnTo>
                  <a:lnTo>
                    <a:pt x="1208344" y="3508580"/>
                  </a:lnTo>
                  <a:lnTo>
                    <a:pt x="1251671" y="3523126"/>
                  </a:lnTo>
                  <a:lnTo>
                    <a:pt x="1295480" y="3536598"/>
                  </a:lnTo>
                  <a:lnTo>
                    <a:pt x="1339755" y="3548980"/>
                  </a:lnTo>
                  <a:lnTo>
                    <a:pt x="1384481" y="3560257"/>
                  </a:lnTo>
                  <a:lnTo>
                    <a:pt x="1429641" y="3570414"/>
                  </a:lnTo>
                  <a:lnTo>
                    <a:pt x="1475221" y="3579433"/>
                  </a:lnTo>
                  <a:lnTo>
                    <a:pt x="1521204" y="3587301"/>
                  </a:lnTo>
                  <a:lnTo>
                    <a:pt x="1567575" y="3594001"/>
                  </a:lnTo>
                  <a:lnTo>
                    <a:pt x="1614319" y="3599518"/>
                  </a:lnTo>
                  <a:lnTo>
                    <a:pt x="1661420" y="3603836"/>
                  </a:lnTo>
                  <a:lnTo>
                    <a:pt x="1708862" y="3606940"/>
                  </a:lnTo>
                  <a:lnTo>
                    <a:pt x="1756630" y="3608813"/>
                  </a:lnTo>
                  <a:lnTo>
                    <a:pt x="1804708" y="3609441"/>
                  </a:lnTo>
                  <a:lnTo>
                    <a:pt x="1852786" y="3608813"/>
                  </a:lnTo>
                  <a:lnTo>
                    <a:pt x="1900555" y="3606940"/>
                  </a:lnTo>
                  <a:lnTo>
                    <a:pt x="1947997" y="3603836"/>
                  </a:lnTo>
                  <a:lnTo>
                    <a:pt x="1995099" y="3599518"/>
                  </a:lnTo>
                  <a:lnTo>
                    <a:pt x="2041843" y="3594001"/>
                  </a:lnTo>
                  <a:lnTo>
                    <a:pt x="2088215" y="3587301"/>
                  </a:lnTo>
                  <a:lnTo>
                    <a:pt x="2134199" y="3579433"/>
                  </a:lnTo>
                  <a:lnTo>
                    <a:pt x="2179779" y="3570414"/>
                  </a:lnTo>
                  <a:lnTo>
                    <a:pt x="2224939" y="3560257"/>
                  </a:lnTo>
                  <a:lnTo>
                    <a:pt x="2269665" y="3548980"/>
                  </a:lnTo>
                  <a:lnTo>
                    <a:pt x="2313941" y="3536598"/>
                  </a:lnTo>
                  <a:lnTo>
                    <a:pt x="2357750" y="3523126"/>
                  </a:lnTo>
                  <a:lnTo>
                    <a:pt x="2401078" y="3508580"/>
                  </a:lnTo>
                  <a:lnTo>
                    <a:pt x="2443908" y="3492975"/>
                  </a:lnTo>
                  <a:lnTo>
                    <a:pt x="2486225" y="3476327"/>
                  </a:lnTo>
                  <a:lnTo>
                    <a:pt x="2528015" y="3458653"/>
                  </a:lnTo>
                  <a:lnTo>
                    <a:pt x="2569260" y="3439966"/>
                  </a:lnTo>
                  <a:lnTo>
                    <a:pt x="2609945" y="3420283"/>
                  </a:lnTo>
                  <a:lnTo>
                    <a:pt x="2650056" y="3399620"/>
                  </a:lnTo>
                  <a:lnTo>
                    <a:pt x="2689575" y="3377991"/>
                  </a:lnTo>
                  <a:lnTo>
                    <a:pt x="2728488" y="3355414"/>
                  </a:lnTo>
                  <a:lnTo>
                    <a:pt x="2766779" y="3331902"/>
                  </a:lnTo>
                  <a:lnTo>
                    <a:pt x="2804433" y="3307473"/>
                  </a:lnTo>
                  <a:lnTo>
                    <a:pt x="2841433" y="3282140"/>
                  </a:lnTo>
                  <a:lnTo>
                    <a:pt x="2877765" y="3255921"/>
                  </a:lnTo>
                  <a:lnTo>
                    <a:pt x="2913412" y="3228830"/>
                  </a:lnTo>
                  <a:lnTo>
                    <a:pt x="2948360" y="3200884"/>
                  </a:lnTo>
                  <a:lnTo>
                    <a:pt x="2982592" y="3172097"/>
                  </a:lnTo>
                  <a:lnTo>
                    <a:pt x="3016093" y="3142486"/>
                  </a:lnTo>
                  <a:lnTo>
                    <a:pt x="3048847" y="3112065"/>
                  </a:lnTo>
                  <a:lnTo>
                    <a:pt x="3080839" y="3080851"/>
                  </a:lnTo>
                  <a:lnTo>
                    <a:pt x="3112052" y="3048859"/>
                  </a:lnTo>
                  <a:lnTo>
                    <a:pt x="3142473" y="3016105"/>
                  </a:lnTo>
                  <a:lnTo>
                    <a:pt x="3172084" y="2982604"/>
                  </a:lnTo>
                  <a:lnTo>
                    <a:pt x="3200871" y="2948373"/>
                  </a:lnTo>
                  <a:lnTo>
                    <a:pt x="3228818" y="2913425"/>
                  </a:lnTo>
                  <a:lnTo>
                    <a:pt x="3255908" y="2877778"/>
                  </a:lnTo>
                  <a:lnTo>
                    <a:pt x="3282128" y="2841446"/>
                  </a:lnTo>
                  <a:lnTo>
                    <a:pt x="3307460" y="2804446"/>
                  </a:lnTo>
                  <a:lnTo>
                    <a:pt x="3331890" y="2766792"/>
                  </a:lnTo>
                  <a:lnTo>
                    <a:pt x="3355401" y="2728501"/>
                  </a:lnTo>
                  <a:lnTo>
                    <a:pt x="3377979" y="2689588"/>
                  </a:lnTo>
                  <a:lnTo>
                    <a:pt x="3399607" y="2650068"/>
                  </a:lnTo>
                  <a:lnTo>
                    <a:pt x="3420270" y="2609958"/>
                  </a:lnTo>
                  <a:lnTo>
                    <a:pt x="3439953" y="2569272"/>
                  </a:lnTo>
                  <a:lnTo>
                    <a:pt x="3458640" y="2528027"/>
                  </a:lnTo>
                  <a:lnTo>
                    <a:pt x="3476315" y="2486238"/>
                  </a:lnTo>
                  <a:lnTo>
                    <a:pt x="3492962" y="2443921"/>
                  </a:lnTo>
                  <a:lnTo>
                    <a:pt x="3508567" y="2401090"/>
                  </a:lnTo>
                  <a:lnTo>
                    <a:pt x="3523113" y="2357763"/>
                  </a:lnTo>
                  <a:lnTo>
                    <a:pt x="3536585" y="2313953"/>
                  </a:lnTo>
                  <a:lnTo>
                    <a:pt x="3548968" y="2269678"/>
                  </a:lnTo>
                  <a:lnTo>
                    <a:pt x="3560245" y="2224952"/>
                  </a:lnTo>
                  <a:lnTo>
                    <a:pt x="3570401" y="2179791"/>
                  </a:lnTo>
                  <a:lnTo>
                    <a:pt x="3579421" y="2134211"/>
                  </a:lnTo>
                  <a:lnTo>
                    <a:pt x="3587288" y="2088227"/>
                  </a:lnTo>
                  <a:lnTo>
                    <a:pt x="3593988" y="2041856"/>
                  </a:lnTo>
                  <a:lnTo>
                    <a:pt x="3599505" y="1995111"/>
                  </a:lnTo>
                  <a:lnTo>
                    <a:pt x="3603823" y="1948010"/>
                  </a:lnTo>
                  <a:lnTo>
                    <a:pt x="3606927" y="1900567"/>
                  </a:lnTo>
                  <a:lnTo>
                    <a:pt x="3608800" y="1852799"/>
                  </a:lnTo>
                  <a:lnTo>
                    <a:pt x="3609428" y="1804720"/>
                  </a:lnTo>
                  <a:close/>
                </a:path>
              </a:pathLst>
            </a:custGeom>
            <a:ln w="9525">
              <a:solidFill>
                <a:srgbClr val="7F7F7F"/>
              </a:solidFill>
            </a:ln>
          </p:spPr>
          <p:txBody>
            <a:bodyPr wrap="square" lIns="0" tIns="0" rIns="0" bIns="0" rtlCol="0"/>
            <a:lstStyle/>
            <a:p>
              <a:pPr rtl="0"/>
              <a:endParaRPr sz="975" dirty="0"/>
            </a:p>
          </p:txBody>
        </p:sp>
        <p:sp>
          <p:nvSpPr>
            <p:cNvPr id="561" name="object 146">
              <a:extLst>
                <a:ext uri="{FF2B5EF4-FFF2-40B4-BE49-F238E27FC236}">
                  <a16:creationId xmlns:a16="http://schemas.microsoft.com/office/drawing/2014/main" id="{0C43A892-38D1-4CFF-99C7-C8A314A52178}"/>
                </a:ext>
              </a:extLst>
            </p:cNvPr>
            <p:cNvSpPr/>
            <p:nvPr/>
          </p:nvSpPr>
          <p:spPr>
            <a:xfrm>
              <a:off x="7931462" y="2832749"/>
              <a:ext cx="3232122" cy="3042320"/>
            </a:xfrm>
            <a:custGeom>
              <a:avLst/>
              <a:gdLst/>
              <a:ahLst/>
              <a:cxnLst/>
              <a:rect l="l" t="t" r="r" b="b"/>
              <a:pathLst>
                <a:path w="3179445" h="3169285">
                  <a:moveTo>
                    <a:pt x="3179038" y="1584629"/>
                  </a:moveTo>
                  <a:lnTo>
                    <a:pt x="3178309" y="1536183"/>
                  </a:lnTo>
                  <a:lnTo>
                    <a:pt x="3176137" y="1488098"/>
                  </a:lnTo>
                  <a:lnTo>
                    <a:pt x="3172542" y="1440395"/>
                  </a:lnTo>
                  <a:lnTo>
                    <a:pt x="3167545" y="1393096"/>
                  </a:lnTo>
                  <a:lnTo>
                    <a:pt x="3161167" y="1346220"/>
                  </a:lnTo>
                  <a:lnTo>
                    <a:pt x="3153429" y="1299789"/>
                  </a:lnTo>
                  <a:lnTo>
                    <a:pt x="3144351" y="1253824"/>
                  </a:lnTo>
                  <a:lnTo>
                    <a:pt x="3133954" y="1208344"/>
                  </a:lnTo>
                  <a:lnTo>
                    <a:pt x="3122259" y="1163371"/>
                  </a:lnTo>
                  <a:lnTo>
                    <a:pt x="3109286" y="1118925"/>
                  </a:lnTo>
                  <a:lnTo>
                    <a:pt x="3095058" y="1075028"/>
                  </a:lnTo>
                  <a:lnTo>
                    <a:pt x="3079593" y="1031699"/>
                  </a:lnTo>
                  <a:lnTo>
                    <a:pt x="3062914" y="988961"/>
                  </a:lnTo>
                  <a:lnTo>
                    <a:pt x="3045040" y="946832"/>
                  </a:lnTo>
                  <a:lnTo>
                    <a:pt x="3025994" y="905334"/>
                  </a:lnTo>
                  <a:lnTo>
                    <a:pt x="3005794" y="864489"/>
                  </a:lnTo>
                  <a:lnTo>
                    <a:pt x="2984463" y="824315"/>
                  </a:lnTo>
                  <a:lnTo>
                    <a:pt x="2962021" y="784835"/>
                  </a:lnTo>
                  <a:lnTo>
                    <a:pt x="2938489" y="746069"/>
                  </a:lnTo>
                  <a:lnTo>
                    <a:pt x="2913887" y="708037"/>
                  </a:lnTo>
                  <a:lnTo>
                    <a:pt x="2888237" y="670761"/>
                  </a:lnTo>
                  <a:lnTo>
                    <a:pt x="2861558" y="634261"/>
                  </a:lnTo>
                  <a:lnTo>
                    <a:pt x="2833873" y="598557"/>
                  </a:lnTo>
                  <a:lnTo>
                    <a:pt x="2805201" y="563671"/>
                  </a:lnTo>
                  <a:lnTo>
                    <a:pt x="2775564" y="529624"/>
                  </a:lnTo>
                  <a:lnTo>
                    <a:pt x="2744982" y="496435"/>
                  </a:lnTo>
                  <a:lnTo>
                    <a:pt x="2713477" y="464126"/>
                  </a:lnTo>
                  <a:lnTo>
                    <a:pt x="2681068" y="432717"/>
                  </a:lnTo>
                  <a:lnTo>
                    <a:pt x="2647777" y="402229"/>
                  </a:lnTo>
                  <a:lnTo>
                    <a:pt x="2613624" y="372684"/>
                  </a:lnTo>
                  <a:lnTo>
                    <a:pt x="2578630" y="344100"/>
                  </a:lnTo>
                  <a:lnTo>
                    <a:pt x="2542816" y="316500"/>
                  </a:lnTo>
                  <a:lnTo>
                    <a:pt x="2506204" y="289904"/>
                  </a:lnTo>
                  <a:lnTo>
                    <a:pt x="2468812" y="264333"/>
                  </a:lnTo>
                  <a:lnTo>
                    <a:pt x="2430663" y="239807"/>
                  </a:lnTo>
                  <a:lnTo>
                    <a:pt x="2391777" y="216347"/>
                  </a:lnTo>
                  <a:lnTo>
                    <a:pt x="2352175" y="193974"/>
                  </a:lnTo>
                  <a:lnTo>
                    <a:pt x="2311878" y="172709"/>
                  </a:lnTo>
                  <a:lnTo>
                    <a:pt x="2270906" y="152572"/>
                  </a:lnTo>
                  <a:lnTo>
                    <a:pt x="2229281" y="133584"/>
                  </a:lnTo>
                  <a:lnTo>
                    <a:pt x="2187022" y="115766"/>
                  </a:lnTo>
                  <a:lnTo>
                    <a:pt x="2144151" y="99138"/>
                  </a:lnTo>
                  <a:lnTo>
                    <a:pt x="2100689" y="83721"/>
                  </a:lnTo>
                  <a:lnTo>
                    <a:pt x="2056657" y="69536"/>
                  </a:lnTo>
                  <a:lnTo>
                    <a:pt x="2012074" y="56604"/>
                  </a:lnTo>
                  <a:lnTo>
                    <a:pt x="1966963" y="44945"/>
                  </a:lnTo>
                  <a:lnTo>
                    <a:pt x="1921343" y="34580"/>
                  </a:lnTo>
                  <a:lnTo>
                    <a:pt x="1875236" y="25530"/>
                  </a:lnTo>
                  <a:lnTo>
                    <a:pt x="1828662" y="17815"/>
                  </a:lnTo>
                  <a:lnTo>
                    <a:pt x="1781642" y="11457"/>
                  </a:lnTo>
                  <a:lnTo>
                    <a:pt x="1734197" y="6475"/>
                  </a:lnTo>
                  <a:lnTo>
                    <a:pt x="1686347" y="2891"/>
                  </a:lnTo>
                  <a:lnTo>
                    <a:pt x="1638114" y="726"/>
                  </a:lnTo>
                  <a:lnTo>
                    <a:pt x="1589519" y="0"/>
                  </a:lnTo>
                  <a:lnTo>
                    <a:pt x="1540923" y="726"/>
                  </a:lnTo>
                  <a:lnTo>
                    <a:pt x="1492690" y="2891"/>
                  </a:lnTo>
                  <a:lnTo>
                    <a:pt x="1444841" y="6475"/>
                  </a:lnTo>
                  <a:lnTo>
                    <a:pt x="1397396" y="11457"/>
                  </a:lnTo>
                  <a:lnTo>
                    <a:pt x="1350376" y="17815"/>
                  </a:lnTo>
                  <a:lnTo>
                    <a:pt x="1303802" y="25530"/>
                  </a:lnTo>
                  <a:lnTo>
                    <a:pt x="1257695" y="34580"/>
                  </a:lnTo>
                  <a:lnTo>
                    <a:pt x="1212075" y="44945"/>
                  </a:lnTo>
                  <a:lnTo>
                    <a:pt x="1166963" y="56604"/>
                  </a:lnTo>
                  <a:lnTo>
                    <a:pt x="1122381" y="69536"/>
                  </a:lnTo>
                  <a:lnTo>
                    <a:pt x="1078348" y="83721"/>
                  </a:lnTo>
                  <a:lnTo>
                    <a:pt x="1034886" y="99138"/>
                  </a:lnTo>
                  <a:lnTo>
                    <a:pt x="992015" y="115766"/>
                  </a:lnTo>
                  <a:lnTo>
                    <a:pt x="949757" y="133584"/>
                  </a:lnTo>
                  <a:lnTo>
                    <a:pt x="908131" y="152572"/>
                  </a:lnTo>
                  <a:lnTo>
                    <a:pt x="867160" y="172709"/>
                  </a:lnTo>
                  <a:lnTo>
                    <a:pt x="826862" y="193974"/>
                  </a:lnTo>
                  <a:lnTo>
                    <a:pt x="787260" y="216347"/>
                  </a:lnTo>
                  <a:lnTo>
                    <a:pt x="748374" y="239807"/>
                  </a:lnTo>
                  <a:lnTo>
                    <a:pt x="710225" y="264333"/>
                  </a:lnTo>
                  <a:lnTo>
                    <a:pt x="672834" y="289904"/>
                  </a:lnTo>
                  <a:lnTo>
                    <a:pt x="636221" y="316500"/>
                  </a:lnTo>
                  <a:lnTo>
                    <a:pt x="600408" y="344100"/>
                  </a:lnTo>
                  <a:lnTo>
                    <a:pt x="565414" y="372684"/>
                  </a:lnTo>
                  <a:lnTo>
                    <a:pt x="531261" y="402229"/>
                  </a:lnTo>
                  <a:lnTo>
                    <a:pt x="497970" y="432717"/>
                  </a:lnTo>
                  <a:lnTo>
                    <a:pt x="465561" y="464126"/>
                  </a:lnTo>
                  <a:lnTo>
                    <a:pt x="434055" y="496435"/>
                  </a:lnTo>
                  <a:lnTo>
                    <a:pt x="403473" y="529624"/>
                  </a:lnTo>
                  <a:lnTo>
                    <a:pt x="373836" y="563671"/>
                  </a:lnTo>
                  <a:lnTo>
                    <a:pt x="345165" y="598557"/>
                  </a:lnTo>
                  <a:lnTo>
                    <a:pt x="317479" y="634261"/>
                  </a:lnTo>
                  <a:lnTo>
                    <a:pt x="290801" y="670761"/>
                  </a:lnTo>
                  <a:lnTo>
                    <a:pt x="265151" y="708037"/>
                  </a:lnTo>
                  <a:lnTo>
                    <a:pt x="240549" y="746069"/>
                  </a:lnTo>
                  <a:lnTo>
                    <a:pt x="217017" y="784835"/>
                  </a:lnTo>
                  <a:lnTo>
                    <a:pt x="194575" y="824315"/>
                  </a:lnTo>
                  <a:lnTo>
                    <a:pt x="173243" y="864489"/>
                  </a:lnTo>
                  <a:lnTo>
                    <a:pt x="153044" y="905334"/>
                  </a:lnTo>
                  <a:lnTo>
                    <a:pt x="133997" y="946832"/>
                  </a:lnTo>
                  <a:lnTo>
                    <a:pt x="116124" y="988961"/>
                  </a:lnTo>
                  <a:lnTo>
                    <a:pt x="99444" y="1031699"/>
                  </a:lnTo>
                  <a:lnTo>
                    <a:pt x="83980" y="1075028"/>
                  </a:lnTo>
                  <a:lnTo>
                    <a:pt x="69751" y="1118925"/>
                  </a:lnTo>
                  <a:lnTo>
                    <a:pt x="56779" y="1163371"/>
                  </a:lnTo>
                  <a:lnTo>
                    <a:pt x="45084" y="1208344"/>
                  </a:lnTo>
                  <a:lnTo>
                    <a:pt x="34687" y="1253824"/>
                  </a:lnTo>
                  <a:lnTo>
                    <a:pt x="25609" y="1299789"/>
                  </a:lnTo>
                  <a:lnTo>
                    <a:pt x="17870" y="1346220"/>
                  </a:lnTo>
                  <a:lnTo>
                    <a:pt x="11492" y="1393096"/>
                  </a:lnTo>
                  <a:lnTo>
                    <a:pt x="6495" y="1440395"/>
                  </a:lnTo>
                  <a:lnTo>
                    <a:pt x="2900" y="1488098"/>
                  </a:lnTo>
                  <a:lnTo>
                    <a:pt x="728" y="1536183"/>
                  </a:lnTo>
                  <a:lnTo>
                    <a:pt x="0" y="1584629"/>
                  </a:lnTo>
                  <a:lnTo>
                    <a:pt x="728" y="1633076"/>
                  </a:lnTo>
                  <a:lnTo>
                    <a:pt x="2900" y="1681161"/>
                  </a:lnTo>
                  <a:lnTo>
                    <a:pt x="6495" y="1728863"/>
                  </a:lnTo>
                  <a:lnTo>
                    <a:pt x="11492" y="1776163"/>
                  </a:lnTo>
                  <a:lnTo>
                    <a:pt x="17870" y="1823038"/>
                  </a:lnTo>
                  <a:lnTo>
                    <a:pt x="25609" y="1869469"/>
                  </a:lnTo>
                  <a:lnTo>
                    <a:pt x="34687" y="1915435"/>
                  </a:lnTo>
                  <a:lnTo>
                    <a:pt x="45084" y="1960915"/>
                  </a:lnTo>
                  <a:lnTo>
                    <a:pt x="56779" y="2005888"/>
                  </a:lnTo>
                  <a:lnTo>
                    <a:pt x="69751" y="2050333"/>
                  </a:lnTo>
                  <a:lnTo>
                    <a:pt x="83980" y="2094231"/>
                  </a:lnTo>
                  <a:lnTo>
                    <a:pt x="99444" y="2137559"/>
                  </a:lnTo>
                  <a:lnTo>
                    <a:pt x="116124" y="2180298"/>
                  </a:lnTo>
                  <a:lnTo>
                    <a:pt x="133997" y="2222427"/>
                  </a:lnTo>
                  <a:lnTo>
                    <a:pt x="153044" y="2263924"/>
                  </a:lnTo>
                  <a:lnTo>
                    <a:pt x="173243" y="2304770"/>
                  </a:lnTo>
                  <a:lnTo>
                    <a:pt x="194575" y="2344943"/>
                  </a:lnTo>
                  <a:lnTo>
                    <a:pt x="217017" y="2384424"/>
                  </a:lnTo>
                  <a:lnTo>
                    <a:pt x="240549" y="2423190"/>
                  </a:lnTo>
                  <a:lnTo>
                    <a:pt x="265151" y="2461221"/>
                  </a:lnTo>
                  <a:lnTo>
                    <a:pt x="290801" y="2498498"/>
                  </a:lnTo>
                  <a:lnTo>
                    <a:pt x="317479" y="2534998"/>
                  </a:lnTo>
                  <a:lnTo>
                    <a:pt x="345165" y="2570701"/>
                  </a:lnTo>
                  <a:lnTo>
                    <a:pt x="373836" y="2605587"/>
                  </a:lnTo>
                  <a:lnTo>
                    <a:pt x="403473" y="2639635"/>
                  </a:lnTo>
                  <a:lnTo>
                    <a:pt x="434055" y="2672824"/>
                  </a:lnTo>
                  <a:lnTo>
                    <a:pt x="465561" y="2705133"/>
                  </a:lnTo>
                  <a:lnTo>
                    <a:pt x="497970" y="2736542"/>
                  </a:lnTo>
                  <a:lnTo>
                    <a:pt x="531261" y="2767029"/>
                  </a:lnTo>
                  <a:lnTo>
                    <a:pt x="565414" y="2796575"/>
                  </a:lnTo>
                  <a:lnTo>
                    <a:pt x="600408" y="2825158"/>
                  </a:lnTo>
                  <a:lnTo>
                    <a:pt x="636221" y="2852758"/>
                  </a:lnTo>
                  <a:lnTo>
                    <a:pt x="672834" y="2879354"/>
                  </a:lnTo>
                  <a:lnTo>
                    <a:pt x="710225" y="2904926"/>
                  </a:lnTo>
                  <a:lnTo>
                    <a:pt x="748374" y="2929452"/>
                  </a:lnTo>
                  <a:lnTo>
                    <a:pt x="787260" y="2952911"/>
                  </a:lnTo>
                  <a:lnTo>
                    <a:pt x="826862" y="2975284"/>
                  </a:lnTo>
                  <a:lnTo>
                    <a:pt x="867160" y="2996550"/>
                  </a:lnTo>
                  <a:lnTo>
                    <a:pt x="908131" y="3016687"/>
                  </a:lnTo>
                  <a:lnTo>
                    <a:pt x="949757" y="3035675"/>
                  </a:lnTo>
                  <a:lnTo>
                    <a:pt x="992015" y="3053493"/>
                  </a:lnTo>
                  <a:lnTo>
                    <a:pt x="1034886" y="3070121"/>
                  </a:lnTo>
                  <a:lnTo>
                    <a:pt x="1078348" y="3085538"/>
                  </a:lnTo>
                  <a:lnTo>
                    <a:pt x="1122381" y="3099723"/>
                  </a:lnTo>
                  <a:lnTo>
                    <a:pt x="1166963" y="3112655"/>
                  </a:lnTo>
                  <a:lnTo>
                    <a:pt x="1212075" y="3124314"/>
                  </a:lnTo>
                  <a:lnTo>
                    <a:pt x="1257695" y="3134679"/>
                  </a:lnTo>
                  <a:lnTo>
                    <a:pt x="1303802" y="3143729"/>
                  </a:lnTo>
                  <a:lnTo>
                    <a:pt x="1350376" y="3151443"/>
                  </a:lnTo>
                  <a:lnTo>
                    <a:pt x="1397396" y="3157802"/>
                  </a:lnTo>
                  <a:lnTo>
                    <a:pt x="1444841" y="3162783"/>
                  </a:lnTo>
                  <a:lnTo>
                    <a:pt x="1492690" y="3166367"/>
                  </a:lnTo>
                  <a:lnTo>
                    <a:pt x="1540923" y="3168533"/>
                  </a:lnTo>
                  <a:lnTo>
                    <a:pt x="1589519" y="3169259"/>
                  </a:lnTo>
                  <a:lnTo>
                    <a:pt x="1638114" y="3168533"/>
                  </a:lnTo>
                  <a:lnTo>
                    <a:pt x="1686347" y="3166367"/>
                  </a:lnTo>
                  <a:lnTo>
                    <a:pt x="1734197" y="3162783"/>
                  </a:lnTo>
                  <a:lnTo>
                    <a:pt x="1781642" y="3157802"/>
                  </a:lnTo>
                  <a:lnTo>
                    <a:pt x="1828662" y="3151443"/>
                  </a:lnTo>
                  <a:lnTo>
                    <a:pt x="1875236" y="3143729"/>
                  </a:lnTo>
                  <a:lnTo>
                    <a:pt x="1921343" y="3134679"/>
                  </a:lnTo>
                  <a:lnTo>
                    <a:pt x="1966963" y="3124314"/>
                  </a:lnTo>
                  <a:lnTo>
                    <a:pt x="2012074" y="3112655"/>
                  </a:lnTo>
                  <a:lnTo>
                    <a:pt x="2056657" y="3099723"/>
                  </a:lnTo>
                  <a:lnTo>
                    <a:pt x="2100689" y="3085538"/>
                  </a:lnTo>
                  <a:lnTo>
                    <a:pt x="2144151" y="3070121"/>
                  </a:lnTo>
                  <a:lnTo>
                    <a:pt x="2187022" y="3053493"/>
                  </a:lnTo>
                  <a:lnTo>
                    <a:pt x="2229281" y="3035675"/>
                  </a:lnTo>
                  <a:lnTo>
                    <a:pt x="2270906" y="3016687"/>
                  </a:lnTo>
                  <a:lnTo>
                    <a:pt x="2311878" y="2996550"/>
                  </a:lnTo>
                  <a:lnTo>
                    <a:pt x="2352175" y="2975284"/>
                  </a:lnTo>
                  <a:lnTo>
                    <a:pt x="2391777" y="2952911"/>
                  </a:lnTo>
                  <a:lnTo>
                    <a:pt x="2430663" y="2929452"/>
                  </a:lnTo>
                  <a:lnTo>
                    <a:pt x="2468812" y="2904926"/>
                  </a:lnTo>
                  <a:lnTo>
                    <a:pt x="2506204" y="2879354"/>
                  </a:lnTo>
                  <a:lnTo>
                    <a:pt x="2542816" y="2852758"/>
                  </a:lnTo>
                  <a:lnTo>
                    <a:pt x="2578630" y="2825158"/>
                  </a:lnTo>
                  <a:lnTo>
                    <a:pt x="2613624" y="2796575"/>
                  </a:lnTo>
                  <a:lnTo>
                    <a:pt x="2647777" y="2767029"/>
                  </a:lnTo>
                  <a:lnTo>
                    <a:pt x="2681068" y="2736542"/>
                  </a:lnTo>
                  <a:lnTo>
                    <a:pt x="2713477" y="2705133"/>
                  </a:lnTo>
                  <a:lnTo>
                    <a:pt x="2744982" y="2672824"/>
                  </a:lnTo>
                  <a:lnTo>
                    <a:pt x="2775564" y="2639635"/>
                  </a:lnTo>
                  <a:lnTo>
                    <a:pt x="2805201" y="2605587"/>
                  </a:lnTo>
                  <a:lnTo>
                    <a:pt x="2833873" y="2570701"/>
                  </a:lnTo>
                  <a:lnTo>
                    <a:pt x="2861558" y="2534998"/>
                  </a:lnTo>
                  <a:lnTo>
                    <a:pt x="2888237" y="2498498"/>
                  </a:lnTo>
                  <a:lnTo>
                    <a:pt x="2913887" y="2461221"/>
                  </a:lnTo>
                  <a:lnTo>
                    <a:pt x="2938489" y="2423190"/>
                  </a:lnTo>
                  <a:lnTo>
                    <a:pt x="2962021" y="2384424"/>
                  </a:lnTo>
                  <a:lnTo>
                    <a:pt x="2984463" y="2344943"/>
                  </a:lnTo>
                  <a:lnTo>
                    <a:pt x="3005794" y="2304770"/>
                  </a:lnTo>
                  <a:lnTo>
                    <a:pt x="3025994" y="2263924"/>
                  </a:lnTo>
                  <a:lnTo>
                    <a:pt x="3045040" y="2222427"/>
                  </a:lnTo>
                  <a:lnTo>
                    <a:pt x="3062914" y="2180298"/>
                  </a:lnTo>
                  <a:lnTo>
                    <a:pt x="3079593" y="2137559"/>
                  </a:lnTo>
                  <a:lnTo>
                    <a:pt x="3095058" y="2094231"/>
                  </a:lnTo>
                  <a:lnTo>
                    <a:pt x="3109286" y="2050333"/>
                  </a:lnTo>
                  <a:lnTo>
                    <a:pt x="3122259" y="2005888"/>
                  </a:lnTo>
                  <a:lnTo>
                    <a:pt x="3133954" y="1960915"/>
                  </a:lnTo>
                  <a:lnTo>
                    <a:pt x="3144351" y="1915435"/>
                  </a:lnTo>
                  <a:lnTo>
                    <a:pt x="3153429" y="1869469"/>
                  </a:lnTo>
                  <a:lnTo>
                    <a:pt x="3161167" y="1823038"/>
                  </a:lnTo>
                  <a:lnTo>
                    <a:pt x="3167545" y="1776163"/>
                  </a:lnTo>
                  <a:lnTo>
                    <a:pt x="3172542" y="1728863"/>
                  </a:lnTo>
                  <a:lnTo>
                    <a:pt x="3176137" y="1681161"/>
                  </a:lnTo>
                  <a:lnTo>
                    <a:pt x="3178309" y="1633076"/>
                  </a:lnTo>
                  <a:lnTo>
                    <a:pt x="3179038" y="1584629"/>
                  </a:lnTo>
                  <a:close/>
                </a:path>
              </a:pathLst>
            </a:custGeom>
            <a:ln w="9525">
              <a:solidFill>
                <a:srgbClr val="7F7F7F"/>
              </a:solidFill>
            </a:ln>
          </p:spPr>
          <p:txBody>
            <a:bodyPr wrap="square" lIns="0" tIns="0" rIns="0" bIns="0" rtlCol="0"/>
            <a:lstStyle/>
            <a:p>
              <a:pPr rtl="0"/>
              <a:endParaRPr sz="975" dirty="0"/>
            </a:p>
          </p:txBody>
        </p:sp>
        <p:sp>
          <p:nvSpPr>
            <p:cNvPr id="562" name="object 147">
              <a:extLst>
                <a:ext uri="{FF2B5EF4-FFF2-40B4-BE49-F238E27FC236}">
                  <a16:creationId xmlns:a16="http://schemas.microsoft.com/office/drawing/2014/main" id="{AD5580EA-2B29-4E52-AC8F-97DCD76402B9}"/>
                </a:ext>
              </a:extLst>
            </p:cNvPr>
            <p:cNvSpPr/>
            <p:nvPr/>
          </p:nvSpPr>
          <p:spPr>
            <a:xfrm>
              <a:off x="8183555" y="3022246"/>
              <a:ext cx="2727970" cy="2568081"/>
            </a:xfrm>
            <a:custGeom>
              <a:avLst/>
              <a:gdLst/>
              <a:ahLst/>
              <a:cxnLst/>
              <a:rect l="l" t="t" r="r" b="b"/>
              <a:pathLst>
                <a:path w="2683510" h="2675254">
                  <a:moveTo>
                    <a:pt x="2683078" y="1337411"/>
                  </a:moveTo>
                  <a:lnTo>
                    <a:pt x="2682231" y="1289442"/>
                  </a:lnTo>
                  <a:lnTo>
                    <a:pt x="2679709" y="1241899"/>
                  </a:lnTo>
                  <a:lnTo>
                    <a:pt x="2675541" y="1194808"/>
                  </a:lnTo>
                  <a:lnTo>
                    <a:pt x="2669755" y="1148199"/>
                  </a:lnTo>
                  <a:lnTo>
                    <a:pt x="2662380" y="1102099"/>
                  </a:lnTo>
                  <a:lnTo>
                    <a:pt x="2653443" y="1056538"/>
                  </a:lnTo>
                  <a:lnTo>
                    <a:pt x="2642974" y="1011542"/>
                  </a:lnTo>
                  <a:lnTo>
                    <a:pt x="2630999" y="967142"/>
                  </a:lnTo>
                  <a:lnTo>
                    <a:pt x="2617549" y="923364"/>
                  </a:lnTo>
                  <a:lnTo>
                    <a:pt x="2602651" y="880237"/>
                  </a:lnTo>
                  <a:lnTo>
                    <a:pt x="2586334" y="837790"/>
                  </a:lnTo>
                  <a:lnTo>
                    <a:pt x="2568626" y="796051"/>
                  </a:lnTo>
                  <a:lnTo>
                    <a:pt x="2549555" y="755047"/>
                  </a:lnTo>
                  <a:lnTo>
                    <a:pt x="2529150" y="714808"/>
                  </a:lnTo>
                  <a:lnTo>
                    <a:pt x="2507439" y="675362"/>
                  </a:lnTo>
                  <a:lnTo>
                    <a:pt x="2484451" y="636736"/>
                  </a:lnTo>
                  <a:lnTo>
                    <a:pt x="2460213" y="598960"/>
                  </a:lnTo>
                  <a:lnTo>
                    <a:pt x="2434755" y="562061"/>
                  </a:lnTo>
                  <a:lnTo>
                    <a:pt x="2408105" y="526068"/>
                  </a:lnTo>
                  <a:lnTo>
                    <a:pt x="2380291" y="491008"/>
                  </a:lnTo>
                  <a:lnTo>
                    <a:pt x="2351341" y="456912"/>
                  </a:lnTo>
                  <a:lnTo>
                    <a:pt x="2321284" y="423806"/>
                  </a:lnTo>
                  <a:lnTo>
                    <a:pt x="2290148" y="391718"/>
                  </a:lnTo>
                  <a:lnTo>
                    <a:pt x="2257961" y="360678"/>
                  </a:lnTo>
                  <a:lnTo>
                    <a:pt x="2224753" y="330714"/>
                  </a:lnTo>
                  <a:lnTo>
                    <a:pt x="2190551" y="301853"/>
                  </a:lnTo>
                  <a:lnTo>
                    <a:pt x="2155383" y="274124"/>
                  </a:lnTo>
                  <a:lnTo>
                    <a:pt x="2119279" y="247556"/>
                  </a:lnTo>
                  <a:lnTo>
                    <a:pt x="2082266" y="222176"/>
                  </a:lnTo>
                  <a:lnTo>
                    <a:pt x="2044373" y="198014"/>
                  </a:lnTo>
                  <a:lnTo>
                    <a:pt x="2005628" y="175096"/>
                  </a:lnTo>
                  <a:lnTo>
                    <a:pt x="1966060" y="153452"/>
                  </a:lnTo>
                  <a:lnTo>
                    <a:pt x="1925697" y="133110"/>
                  </a:lnTo>
                  <a:lnTo>
                    <a:pt x="1884567" y="114098"/>
                  </a:lnTo>
                  <a:lnTo>
                    <a:pt x="1842699" y="96445"/>
                  </a:lnTo>
                  <a:lnTo>
                    <a:pt x="1800121" y="80178"/>
                  </a:lnTo>
                  <a:lnTo>
                    <a:pt x="1756861" y="65326"/>
                  </a:lnTo>
                  <a:lnTo>
                    <a:pt x="1712948" y="51917"/>
                  </a:lnTo>
                  <a:lnTo>
                    <a:pt x="1668411" y="39980"/>
                  </a:lnTo>
                  <a:lnTo>
                    <a:pt x="1623277" y="29543"/>
                  </a:lnTo>
                  <a:lnTo>
                    <a:pt x="1577575" y="20633"/>
                  </a:lnTo>
                  <a:lnTo>
                    <a:pt x="1531334" y="13281"/>
                  </a:lnTo>
                  <a:lnTo>
                    <a:pt x="1484581" y="7513"/>
                  </a:lnTo>
                  <a:lnTo>
                    <a:pt x="1437345" y="3358"/>
                  </a:lnTo>
                  <a:lnTo>
                    <a:pt x="1389655" y="844"/>
                  </a:lnTo>
                  <a:lnTo>
                    <a:pt x="1341539" y="0"/>
                  </a:lnTo>
                  <a:lnTo>
                    <a:pt x="1293421" y="844"/>
                  </a:lnTo>
                  <a:lnTo>
                    <a:pt x="1245731" y="3358"/>
                  </a:lnTo>
                  <a:lnTo>
                    <a:pt x="1198494" y="7513"/>
                  </a:lnTo>
                  <a:lnTo>
                    <a:pt x="1151741" y="13281"/>
                  </a:lnTo>
                  <a:lnTo>
                    <a:pt x="1105499" y="20633"/>
                  </a:lnTo>
                  <a:lnTo>
                    <a:pt x="1059796" y="29543"/>
                  </a:lnTo>
                  <a:lnTo>
                    <a:pt x="1014662" y="39980"/>
                  </a:lnTo>
                  <a:lnTo>
                    <a:pt x="970124" y="51917"/>
                  </a:lnTo>
                  <a:lnTo>
                    <a:pt x="926211" y="65326"/>
                  </a:lnTo>
                  <a:lnTo>
                    <a:pt x="882951" y="80178"/>
                  </a:lnTo>
                  <a:lnTo>
                    <a:pt x="840373" y="96445"/>
                  </a:lnTo>
                  <a:lnTo>
                    <a:pt x="798505" y="114098"/>
                  </a:lnTo>
                  <a:lnTo>
                    <a:pt x="757375" y="133110"/>
                  </a:lnTo>
                  <a:lnTo>
                    <a:pt x="717011" y="153452"/>
                  </a:lnTo>
                  <a:lnTo>
                    <a:pt x="677443" y="175096"/>
                  </a:lnTo>
                  <a:lnTo>
                    <a:pt x="638698" y="198014"/>
                  </a:lnTo>
                  <a:lnTo>
                    <a:pt x="600805" y="222176"/>
                  </a:lnTo>
                  <a:lnTo>
                    <a:pt x="563793" y="247556"/>
                  </a:lnTo>
                  <a:lnTo>
                    <a:pt x="527688" y="274124"/>
                  </a:lnTo>
                  <a:lnTo>
                    <a:pt x="492521" y="301853"/>
                  </a:lnTo>
                  <a:lnTo>
                    <a:pt x="458319" y="330714"/>
                  </a:lnTo>
                  <a:lnTo>
                    <a:pt x="425111" y="360678"/>
                  </a:lnTo>
                  <a:lnTo>
                    <a:pt x="392925" y="391718"/>
                  </a:lnTo>
                  <a:lnTo>
                    <a:pt x="361789" y="423806"/>
                  </a:lnTo>
                  <a:lnTo>
                    <a:pt x="331732" y="456912"/>
                  </a:lnTo>
                  <a:lnTo>
                    <a:pt x="302783" y="491008"/>
                  </a:lnTo>
                  <a:lnTo>
                    <a:pt x="274968" y="526068"/>
                  </a:lnTo>
                  <a:lnTo>
                    <a:pt x="248318" y="562061"/>
                  </a:lnTo>
                  <a:lnTo>
                    <a:pt x="222860" y="598960"/>
                  </a:lnTo>
                  <a:lnTo>
                    <a:pt x="198623" y="636736"/>
                  </a:lnTo>
                  <a:lnTo>
                    <a:pt x="175635" y="675362"/>
                  </a:lnTo>
                  <a:lnTo>
                    <a:pt x="153925" y="714808"/>
                  </a:lnTo>
                  <a:lnTo>
                    <a:pt x="133520" y="755047"/>
                  </a:lnTo>
                  <a:lnTo>
                    <a:pt x="114449" y="796051"/>
                  </a:lnTo>
                  <a:lnTo>
                    <a:pt x="96742" y="837790"/>
                  </a:lnTo>
                  <a:lnTo>
                    <a:pt x="80424" y="880237"/>
                  </a:lnTo>
                  <a:lnTo>
                    <a:pt x="65527" y="923364"/>
                  </a:lnTo>
                  <a:lnTo>
                    <a:pt x="52077" y="967142"/>
                  </a:lnTo>
                  <a:lnTo>
                    <a:pt x="40103" y="1011542"/>
                  </a:lnTo>
                  <a:lnTo>
                    <a:pt x="29634" y="1056538"/>
                  </a:lnTo>
                  <a:lnTo>
                    <a:pt x="20697" y="1102099"/>
                  </a:lnTo>
                  <a:lnTo>
                    <a:pt x="13322" y="1148199"/>
                  </a:lnTo>
                  <a:lnTo>
                    <a:pt x="7536" y="1194808"/>
                  </a:lnTo>
                  <a:lnTo>
                    <a:pt x="3368" y="1241899"/>
                  </a:lnTo>
                  <a:lnTo>
                    <a:pt x="846" y="1289442"/>
                  </a:lnTo>
                  <a:lnTo>
                    <a:pt x="0" y="1337411"/>
                  </a:lnTo>
                  <a:lnTo>
                    <a:pt x="846" y="1385380"/>
                  </a:lnTo>
                  <a:lnTo>
                    <a:pt x="3368" y="1432924"/>
                  </a:lnTo>
                  <a:lnTo>
                    <a:pt x="7536" y="1480014"/>
                  </a:lnTo>
                  <a:lnTo>
                    <a:pt x="13322" y="1526624"/>
                  </a:lnTo>
                  <a:lnTo>
                    <a:pt x="20697" y="1572723"/>
                  </a:lnTo>
                  <a:lnTo>
                    <a:pt x="29634" y="1618285"/>
                  </a:lnTo>
                  <a:lnTo>
                    <a:pt x="40103" y="1663280"/>
                  </a:lnTo>
                  <a:lnTo>
                    <a:pt x="52077" y="1707680"/>
                  </a:lnTo>
                  <a:lnTo>
                    <a:pt x="65527" y="1751458"/>
                  </a:lnTo>
                  <a:lnTo>
                    <a:pt x="80424" y="1794585"/>
                  </a:lnTo>
                  <a:lnTo>
                    <a:pt x="96742" y="1837032"/>
                  </a:lnTo>
                  <a:lnTo>
                    <a:pt x="114449" y="1878772"/>
                  </a:lnTo>
                  <a:lnTo>
                    <a:pt x="133520" y="1919775"/>
                  </a:lnTo>
                  <a:lnTo>
                    <a:pt x="153925" y="1960014"/>
                  </a:lnTo>
                  <a:lnTo>
                    <a:pt x="175635" y="1999461"/>
                  </a:lnTo>
                  <a:lnTo>
                    <a:pt x="198623" y="2038086"/>
                  </a:lnTo>
                  <a:lnTo>
                    <a:pt x="222860" y="2075863"/>
                  </a:lnTo>
                  <a:lnTo>
                    <a:pt x="248318" y="2112761"/>
                  </a:lnTo>
                  <a:lnTo>
                    <a:pt x="274968" y="2148755"/>
                  </a:lnTo>
                  <a:lnTo>
                    <a:pt x="302783" y="2183814"/>
                  </a:lnTo>
                  <a:lnTo>
                    <a:pt x="331732" y="2217911"/>
                  </a:lnTo>
                  <a:lnTo>
                    <a:pt x="361789" y="2251017"/>
                  </a:lnTo>
                  <a:lnTo>
                    <a:pt x="392925" y="2283104"/>
                  </a:lnTo>
                  <a:lnTo>
                    <a:pt x="425111" y="2314144"/>
                  </a:lnTo>
                  <a:lnTo>
                    <a:pt x="458319" y="2344108"/>
                  </a:lnTo>
                  <a:lnTo>
                    <a:pt x="492521" y="2372969"/>
                  </a:lnTo>
                  <a:lnTo>
                    <a:pt x="527688" y="2400698"/>
                  </a:lnTo>
                  <a:lnTo>
                    <a:pt x="563793" y="2427266"/>
                  </a:lnTo>
                  <a:lnTo>
                    <a:pt x="600805" y="2452646"/>
                  </a:lnTo>
                  <a:lnTo>
                    <a:pt x="638698" y="2476808"/>
                  </a:lnTo>
                  <a:lnTo>
                    <a:pt x="677443" y="2499726"/>
                  </a:lnTo>
                  <a:lnTo>
                    <a:pt x="717011" y="2521370"/>
                  </a:lnTo>
                  <a:lnTo>
                    <a:pt x="757375" y="2541712"/>
                  </a:lnTo>
                  <a:lnTo>
                    <a:pt x="798505" y="2560724"/>
                  </a:lnTo>
                  <a:lnTo>
                    <a:pt x="840373" y="2578378"/>
                  </a:lnTo>
                  <a:lnTo>
                    <a:pt x="882951" y="2594644"/>
                  </a:lnTo>
                  <a:lnTo>
                    <a:pt x="926211" y="2609496"/>
                  </a:lnTo>
                  <a:lnTo>
                    <a:pt x="970124" y="2622905"/>
                  </a:lnTo>
                  <a:lnTo>
                    <a:pt x="1014662" y="2634842"/>
                  </a:lnTo>
                  <a:lnTo>
                    <a:pt x="1059796" y="2645280"/>
                  </a:lnTo>
                  <a:lnTo>
                    <a:pt x="1105499" y="2654189"/>
                  </a:lnTo>
                  <a:lnTo>
                    <a:pt x="1151741" y="2661542"/>
                  </a:lnTo>
                  <a:lnTo>
                    <a:pt x="1198494" y="2667310"/>
                  </a:lnTo>
                  <a:lnTo>
                    <a:pt x="1245731" y="2671465"/>
                  </a:lnTo>
                  <a:lnTo>
                    <a:pt x="1293421" y="2673978"/>
                  </a:lnTo>
                  <a:lnTo>
                    <a:pt x="1341539" y="2674823"/>
                  </a:lnTo>
                  <a:lnTo>
                    <a:pt x="1389655" y="2673978"/>
                  </a:lnTo>
                  <a:lnTo>
                    <a:pt x="1437345" y="2671465"/>
                  </a:lnTo>
                  <a:lnTo>
                    <a:pt x="1484581" y="2667310"/>
                  </a:lnTo>
                  <a:lnTo>
                    <a:pt x="1531334" y="2661542"/>
                  </a:lnTo>
                  <a:lnTo>
                    <a:pt x="1577575" y="2654189"/>
                  </a:lnTo>
                  <a:lnTo>
                    <a:pt x="1623277" y="2645280"/>
                  </a:lnTo>
                  <a:lnTo>
                    <a:pt x="1668411" y="2634842"/>
                  </a:lnTo>
                  <a:lnTo>
                    <a:pt x="1712948" y="2622905"/>
                  </a:lnTo>
                  <a:lnTo>
                    <a:pt x="1756861" y="2609496"/>
                  </a:lnTo>
                  <a:lnTo>
                    <a:pt x="1800121" y="2594644"/>
                  </a:lnTo>
                  <a:lnTo>
                    <a:pt x="1842699" y="2578378"/>
                  </a:lnTo>
                  <a:lnTo>
                    <a:pt x="1884567" y="2560724"/>
                  </a:lnTo>
                  <a:lnTo>
                    <a:pt x="1925697" y="2541712"/>
                  </a:lnTo>
                  <a:lnTo>
                    <a:pt x="1966060" y="2521370"/>
                  </a:lnTo>
                  <a:lnTo>
                    <a:pt x="2005628" y="2499726"/>
                  </a:lnTo>
                  <a:lnTo>
                    <a:pt x="2044373" y="2476808"/>
                  </a:lnTo>
                  <a:lnTo>
                    <a:pt x="2082266" y="2452646"/>
                  </a:lnTo>
                  <a:lnTo>
                    <a:pt x="2119279" y="2427266"/>
                  </a:lnTo>
                  <a:lnTo>
                    <a:pt x="2155383" y="2400698"/>
                  </a:lnTo>
                  <a:lnTo>
                    <a:pt x="2190551" y="2372969"/>
                  </a:lnTo>
                  <a:lnTo>
                    <a:pt x="2224753" y="2344108"/>
                  </a:lnTo>
                  <a:lnTo>
                    <a:pt x="2257961" y="2314144"/>
                  </a:lnTo>
                  <a:lnTo>
                    <a:pt x="2290148" y="2283104"/>
                  </a:lnTo>
                  <a:lnTo>
                    <a:pt x="2321284" y="2251017"/>
                  </a:lnTo>
                  <a:lnTo>
                    <a:pt x="2351341" y="2217911"/>
                  </a:lnTo>
                  <a:lnTo>
                    <a:pt x="2380291" y="2183814"/>
                  </a:lnTo>
                  <a:lnTo>
                    <a:pt x="2408105" y="2148755"/>
                  </a:lnTo>
                  <a:lnTo>
                    <a:pt x="2434755" y="2112761"/>
                  </a:lnTo>
                  <a:lnTo>
                    <a:pt x="2460213" y="2075863"/>
                  </a:lnTo>
                  <a:lnTo>
                    <a:pt x="2484451" y="2038086"/>
                  </a:lnTo>
                  <a:lnTo>
                    <a:pt x="2507439" y="1999461"/>
                  </a:lnTo>
                  <a:lnTo>
                    <a:pt x="2529150" y="1960014"/>
                  </a:lnTo>
                  <a:lnTo>
                    <a:pt x="2549555" y="1919775"/>
                  </a:lnTo>
                  <a:lnTo>
                    <a:pt x="2568626" y="1878772"/>
                  </a:lnTo>
                  <a:lnTo>
                    <a:pt x="2586334" y="1837032"/>
                  </a:lnTo>
                  <a:lnTo>
                    <a:pt x="2602651" y="1794585"/>
                  </a:lnTo>
                  <a:lnTo>
                    <a:pt x="2617549" y="1751458"/>
                  </a:lnTo>
                  <a:lnTo>
                    <a:pt x="2630999" y="1707680"/>
                  </a:lnTo>
                  <a:lnTo>
                    <a:pt x="2642974" y="1663280"/>
                  </a:lnTo>
                  <a:lnTo>
                    <a:pt x="2653443" y="1618285"/>
                  </a:lnTo>
                  <a:lnTo>
                    <a:pt x="2662380" y="1572723"/>
                  </a:lnTo>
                  <a:lnTo>
                    <a:pt x="2669755" y="1526624"/>
                  </a:lnTo>
                  <a:lnTo>
                    <a:pt x="2675541" y="1480014"/>
                  </a:lnTo>
                  <a:lnTo>
                    <a:pt x="2679709" y="1432924"/>
                  </a:lnTo>
                  <a:lnTo>
                    <a:pt x="2682231" y="1385380"/>
                  </a:lnTo>
                  <a:lnTo>
                    <a:pt x="2683078" y="1337411"/>
                  </a:lnTo>
                  <a:close/>
                </a:path>
              </a:pathLst>
            </a:custGeom>
            <a:ln w="9525">
              <a:solidFill>
                <a:srgbClr val="7F7F7F"/>
              </a:solidFill>
            </a:ln>
          </p:spPr>
          <p:txBody>
            <a:bodyPr wrap="square" lIns="0" tIns="0" rIns="0" bIns="0" rtlCol="0"/>
            <a:lstStyle/>
            <a:p>
              <a:pPr rtl="0"/>
              <a:endParaRPr sz="975" dirty="0"/>
            </a:p>
          </p:txBody>
        </p:sp>
        <p:sp>
          <p:nvSpPr>
            <p:cNvPr id="563" name="object 148">
              <a:extLst>
                <a:ext uri="{FF2B5EF4-FFF2-40B4-BE49-F238E27FC236}">
                  <a16:creationId xmlns:a16="http://schemas.microsoft.com/office/drawing/2014/main" id="{0FE90B91-DD4F-4F5D-A27A-362705FD9DA4}"/>
                </a:ext>
              </a:extLst>
            </p:cNvPr>
            <p:cNvSpPr/>
            <p:nvPr/>
          </p:nvSpPr>
          <p:spPr>
            <a:xfrm>
              <a:off x="8458478" y="3330408"/>
              <a:ext cx="2177987" cy="2056659"/>
            </a:xfrm>
            <a:custGeom>
              <a:avLst/>
              <a:gdLst/>
              <a:ahLst/>
              <a:cxnLst/>
              <a:rect l="l" t="t" r="r" b="b"/>
              <a:pathLst>
                <a:path w="2142490" h="2142490">
                  <a:moveTo>
                    <a:pt x="1071092" y="0"/>
                  </a:moveTo>
                  <a:lnTo>
                    <a:pt x="1023382" y="1043"/>
                  </a:lnTo>
                  <a:lnTo>
                    <a:pt x="976206" y="4145"/>
                  </a:lnTo>
                  <a:lnTo>
                    <a:pt x="929608" y="9261"/>
                  </a:lnTo>
                  <a:lnTo>
                    <a:pt x="883632" y="16349"/>
                  </a:lnTo>
                  <a:lnTo>
                    <a:pt x="838321" y="25364"/>
                  </a:lnTo>
                  <a:lnTo>
                    <a:pt x="793718" y="36263"/>
                  </a:lnTo>
                  <a:lnTo>
                    <a:pt x="749867" y="49003"/>
                  </a:lnTo>
                  <a:lnTo>
                    <a:pt x="706812" y="63539"/>
                  </a:lnTo>
                  <a:lnTo>
                    <a:pt x="664596" y="79829"/>
                  </a:lnTo>
                  <a:lnTo>
                    <a:pt x="623262" y="97829"/>
                  </a:lnTo>
                  <a:lnTo>
                    <a:pt x="582855" y="117495"/>
                  </a:lnTo>
                  <a:lnTo>
                    <a:pt x="543417" y="138784"/>
                  </a:lnTo>
                  <a:lnTo>
                    <a:pt x="504993" y="161653"/>
                  </a:lnTo>
                  <a:lnTo>
                    <a:pt x="467626" y="186057"/>
                  </a:lnTo>
                  <a:lnTo>
                    <a:pt x="431359" y="211953"/>
                  </a:lnTo>
                  <a:lnTo>
                    <a:pt x="396236" y="239298"/>
                  </a:lnTo>
                  <a:lnTo>
                    <a:pt x="362300" y="268049"/>
                  </a:lnTo>
                  <a:lnTo>
                    <a:pt x="329595" y="298160"/>
                  </a:lnTo>
                  <a:lnTo>
                    <a:pt x="298165" y="329590"/>
                  </a:lnTo>
                  <a:lnTo>
                    <a:pt x="268053" y="362295"/>
                  </a:lnTo>
                  <a:lnTo>
                    <a:pt x="239302" y="396230"/>
                  </a:lnTo>
                  <a:lnTo>
                    <a:pt x="211957" y="431353"/>
                  </a:lnTo>
                  <a:lnTo>
                    <a:pt x="186060" y="467620"/>
                  </a:lnTo>
                  <a:lnTo>
                    <a:pt x="161656" y="504987"/>
                  </a:lnTo>
                  <a:lnTo>
                    <a:pt x="138787" y="543412"/>
                  </a:lnTo>
                  <a:lnTo>
                    <a:pt x="117498" y="582849"/>
                  </a:lnTo>
                  <a:lnTo>
                    <a:pt x="97831" y="623257"/>
                  </a:lnTo>
                  <a:lnTo>
                    <a:pt x="79831" y="664590"/>
                  </a:lnTo>
                  <a:lnTo>
                    <a:pt x="63541" y="706807"/>
                  </a:lnTo>
                  <a:lnTo>
                    <a:pt x="49004" y="749862"/>
                  </a:lnTo>
                  <a:lnTo>
                    <a:pt x="36264" y="793713"/>
                  </a:lnTo>
                  <a:lnTo>
                    <a:pt x="25364" y="838317"/>
                  </a:lnTo>
                  <a:lnTo>
                    <a:pt x="16349" y="883629"/>
                  </a:lnTo>
                  <a:lnTo>
                    <a:pt x="9262" y="929606"/>
                  </a:lnTo>
                  <a:lnTo>
                    <a:pt x="4145" y="976204"/>
                  </a:lnTo>
                  <a:lnTo>
                    <a:pt x="1043" y="1023381"/>
                  </a:lnTo>
                  <a:lnTo>
                    <a:pt x="0" y="1071092"/>
                  </a:lnTo>
                  <a:lnTo>
                    <a:pt x="1043" y="1118803"/>
                  </a:lnTo>
                  <a:lnTo>
                    <a:pt x="4145" y="1165980"/>
                  </a:lnTo>
                  <a:lnTo>
                    <a:pt x="9262" y="1212578"/>
                  </a:lnTo>
                  <a:lnTo>
                    <a:pt x="16349" y="1258555"/>
                  </a:lnTo>
                  <a:lnTo>
                    <a:pt x="25364" y="1303867"/>
                  </a:lnTo>
                  <a:lnTo>
                    <a:pt x="36264" y="1348471"/>
                  </a:lnTo>
                  <a:lnTo>
                    <a:pt x="49004" y="1392322"/>
                  </a:lnTo>
                  <a:lnTo>
                    <a:pt x="63541" y="1435378"/>
                  </a:lnTo>
                  <a:lnTo>
                    <a:pt x="79831" y="1477594"/>
                  </a:lnTo>
                  <a:lnTo>
                    <a:pt x="97831" y="1518928"/>
                  </a:lnTo>
                  <a:lnTo>
                    <a:pt x="117498" y="1559335"/>
                  </a:lnTo>
                  <a:lnTo>
                    <a:pt x="138787" y="1598773"/>
                  </a:lnTo>
                  <a:lnTo>
                    <a:pt x="161656" y="1637197"/>
                  </a:lnTo>
                  <a:lnTo>
                    <a:pt x="186060" y="1674564"/>
                  </a:lnTo>
                  <a:lnTo>
                    <a:pt x="211957" y="1710831"/>
                  </a:lnTo>
                  <a:lnTo>
                    <a:pt x="239302" y="1745954"/>
                  </a:lnTo>
                  <a:lnTo>
                    <a:pt x="268053" y="1779889"/>
                  </a:lnTo>
                  <a:lnTo>
                    <a:pt x="298165" y="1812594"/>
                  </a:lnTo>
                  <a:lnTo>
                    <a:pt x="329595" y="1844024"/>
                  </a:lnTo>
                  <a:lnTo>
                    <a:pt x="362300" y="1874136"/>
                  </a:lnTo>
                  <a:lnTo>
                    <a:pt x="396236" y="1902886"/>
                  </a:lnTo>
                  <a:lnTo>
                    <a:pt x="431359" y="1930231"/>
                  </a:lnTo>
                  <a:lnTo>
                    <a:pt x="467626" y="1956127"/>
                  </a:lnTo>
                  <a:lnTo>
                    <a:pt x="504993" y="1980531"/>
                  </a:lnTo>
                  <a:lnTo>
                    <a:pt x="543417" y="2003400"/>
                  </a:lnTo>
                  <a:lnTo>
                    <a:pt x="582855" y="2024689"/>
                  </a:lnTo>
                  <a:lnTo>
                    <a:pt x="623262" y="2044355"/>
                  </a:lnTo>
                  <a:lnTo>
                    <a:pt x="664596" y="2062355"/>
                  </a:lnTo>
                  <a:lnTo>
                    <a:pt x="706812" y="2078645"/>
                  </a:lnTo>
                  <a:lnTo>
                    <a:pt x="749867" y="2093182"/>
                  </a:lnTo>
                  <a:lnTo>
                    <a:pt x="793718" y="2105921"/>
                  </a:lnTo>
                  <a:lnTo>
                    <a:pt x="838321" y="2116820"/>
                  </a:lnTo>
                  <a:lnTo>
                    <a:pt x="883632" y="2125835"/>
                  </a:lnTo>
                  <a:lnTo>
                    <a:pt x="929608" y="2132923"/>
                  </a:lnTo>
                  <a:lnTo>
                    <a:pt x="976206" y="2138039"/>
                  </a:lnTo>
                  <a:lnTo>
                    <a:pt x="1023382" y="2141141"/>
                  </a:lnTo>
                  <a:lnTo>
                    <a:pt x="1071092" y="2142185"/>
                  </a:lnTo>
                  <a:lnTo>
                    <a:pt x="1118803" y="2141141"/>
                  </a:lnTo>
                  <a:lnTo>
                    <a:pt x="1165980" y="2138039"/>
                  </a:lnTo>
                  <a:lnTo>
                    <a:pt x="1212578" y="2132923"/>
                  </a:lnTo>
                  <a:lnTo>
                    <a:pt x="1258555" y="2125835"/>
                  </a:lnTo>
                  <a:lnTo>
                    <a:pt x="1303867" y="2116820"/>
                  </a:lnTo>
                  <a:lnTo>
                    <a:pt x="1348471" y="2105921"/>
                  </a:lnTo>
                  <a:lnTo>
                    <a:pt x="1392322" y="2093182"/>
                  </a:lnTo>
                  <a:lnTo>
                    <a:pt x="1435378" y="2078645"/>
                  </a:lnTo>
                  <a:lnTo>
                    <a:pt x="1477594" y="2062355"/>
                  </a:lnTo>
                  <a:lnTo>
                    <a:pt x="1518928" y="2044355"/>
                  </a:lnTo>
                  <a:lnTo>
                    <a:pt x="1559335" y="2024689"/>
                  </a:lnTo>
                  <a:lnTo>
                    <a:pt x="1598773" y="2003400"/>
                  </a:lnTo>
                  <a:lnTo>
                    <a:pt x="1637197" y="1980531"/>
                  </a:lnTo>
                  <a:lnTo>
                    <a:pt x="1674564" y="1956127"/>
                  </a:lnTo>
                  <a:lnTo>
                    <a:pt x="1710831" y="1930231"/>
                  </a:lnTo>
                  <a:lnTo>
                    <a:pt x="1745954" y="1902886"/>
                  </a:lnTo>
                  <a:lnTo>
                    <a:pt x="1779889" y="1874136"/>
                  </a:lnTo>
                  <a:lnTo>
                    <a:pt x="1812594" y="1844024"/>
                  </a:lnTo>
                  <a:lnTo>
                    <a:pt x="1844024" y="1812594"/>
                  </a:lnTo>
                  <a:lnTo>
                    <a:pt x="1874136" y="1779889"/>
                  </a:lnTo>
                  <a:lnTo>
                    <a:pt x="1902886" y="1745954"/>
                  </a:lnTo>
                  <a:lnTo>
                    <a:pt x="1930231" y="1710831"/>
                  </a:lnTo>
                  <a:lnTo>
                    <a:pt x="1956127" y="1674564"/>
                  </a:lnTo>
                  <a:lnTo>
                    <a:pt x="1980531" y="1637197"/>
                  </a:lnTo>
                  <a:lnTo>
                    <a:pt x="2003400" y="1598773"/>
                  </a:lnTo>
                  <a:lnTo>
                    <a:pt x="2024689" y="1559335"/>
                  </a:lnTo>
                  <a:lnTo>
                    <a:pt x="2044355" y="1518928"/>
                  </a:lnTo>
                  <a:lnTo>
                    <a:pt x="2062355" y="1477594"/>
                  </a:lnTo>
                  <a:lnTo>
                    <a:pt x="2078645" y="1435378"/>
                  </a:lnTo>
                  <a:lnTo>
                    <a:pt x="2093182" y="1392322"/>
                  </a:lnTo>
                  <a:lnTo>
                    <a:pt x="2105921" y="1348471"/>
                  </a:lnTo>
                  <a:lnTo>
                    <a:pt x="2116820" y="1303867"/>
                  </a:lnTo>
                  <a:lnTo>
                    <a:pt x="2125835" y="1258555"/>
                  </a:lnTo>
                  <a:lnTo>
                    <a:pt x="2132923" y="1212578"/>
                  </a:lnTo>
                  <a:lnTo>
                    <a:pt x="2138039" y="1165980"/>
                  </a:lnTo>
                  <a:lnTo>
                    <a:pt x="2141141" y="1118803"/>
                  </a:lnTo>
                  <a:lnTo>
                    <a:pt x="2142185" y="1071092"/>
                  </a:lnTo>
                  <a:lnTo>
                    <a:pt x="2141141" y="1023381"/>
                  </a:lnTo>
                  <a:lnTo>
                    <a:pt x="2138039" y="976204"/>
                  </a:lnTo>
                  <a:lnTo>
                    <a:pt x="2132923" y="929606"/>
                  </a:lnTo>
                  <a:lnTo>
                    <a:pt x="2125835" y="883629"/>
                  </a:lnTo>
                  <a:lnTo>
                    <a:pt x="2116820" y="838317"/>
                  </a:lnTo>
                  <a:lnTo>
                    <a:pt x="2105921" y="793713"/>
                  </a:lnTo>
                  <a:lnTo>
                    <a:pt x="2093182" y="749862"/>
                  </a:lnTo>
                  <a:lnTo>
                    <a:pt x="2078645" y="706807"/>
                  </a:lnTo>
                  <a:lnTo>
                    <a:pt x="2062355" y="664590"/>
                  </a:lnTo>
                  <a:lnTo>
                    <a:pt x="2044355" y="623257"/>
                  </a:lnTo>
                  <a:lnTo>
                    <a:pt x="2024689" y="582849"/>
                  </a:lnTo>
                  <a:lnTo>
                    <a:pt x="2003400" y="543412"/>
                  </a:lnTo>
                  <a:lnTo>
                    <a:pt x="1980531" y="504987"/>
                  </a:lnTo>
                  <a:lnTo>
                    <a:pt x="1956127" y="467620"/>
                  </a:lnTo>
                  <a:lnTo>
                    <a:pt x="1930231" y="431353"/>
                  </a:lnTo>
                  <a:lnTo>
                    <a:pt x="1902886" y="396230"/>
                  </a:lnTo>
                  <a:lnTo>
                    <a:pt x="1874136" y="362295"/>
                  </a:lnTo>
                  <a:lnTo>
                    <a:pt x="1844024" y="329590"/>
                  </a:lnTo>
                  <a:lnTo>
                    <a:pt x="1812594" y="298160"/>
                  </a:lnTo>
                  <a:lnTo>
                    <a:pt x="1779889" y="268049"/>
                  </a:lnTo>
                  <a:lnTo>
                    <a:pt x="1745954" y="239298"/>
                  </a:lnTo>
                  <a:lnTo>
                    <a:pt x="1710831" y="211953"/>
                  </a:lnTo>
                  <a:lnTo>
                    <a:pt x="1674564" y="186057"/>
                  </a:lnTo>
                  <a:lnTo>
                    <a:pt x="1637197" y="161653"/>
                  </a:lnTo>
                  <a:lnTo>
                    <a:pt x="1598773" y="138784"/>
                  </a:lnTo>
                  <a:lnTo>
                    <a:pt x="1559335" y="117495"/>
                  </a:lnTo>
                  <a:lnTo>
                    <a:pt x="1518928" y="97829"/>
                  </a:lnTo>
                  <a:lnTo>
                    <a:pt x="1477594" y="79829"/>
                  </a:lnTo>
                  <a:lnTo>
                    <a:pt x="1435378" y="63539"/>
                  </a:lnTo>
                  <a:lnTo>
                    <a:pt x="1392322" y="49003"/>
                  </a:lnTo>
                  <a:lnTo>
                    <a:pt x="1348471" y="36263"/>
                  </a:lnTo>
                  <a:lnTo>
                    <a:pt x="1303867" y="25364"/>
                  </a:lnTo>
                  <a:lnTo>
                    <a:pt x="1258555" y="16349"/>
                  </a:lnTo>
                  <a:lnTo>
                    <a:pt x="1212578" y="9261"/>
                  </a:lnTo>
                  <a:lnTo>
                    <a:pt x="1165980" y="4145"/>
                  </a:lnTo>
                  <a:lnTo>
                    <a:pt x="1118803" y="1043"/>
                  </a:lnTo>
                  <a:lnTo>
                    <a:pt x="1071092" y="0"/>
                  </a:lnTo>
                  <a:close/>
                </a:path>
              </a:pathLst>
            </a:custGeom>
            <a:solidFill>
              <a:srgbClr val="F9FBFC"/>
            </a:solidFill>
          </p:spPr>
          <p:txBody>
            <a:bodyPr wrap="square" lIns="0" tIns="0" rIns="0" bIns="0" rtlCol="0"/>
            <a:lstStyle/>
            <a:p>
              <a:pPr rtl="0"/>
              <a:endParaRPr sz="975" dirty="0"/>
            </a:p>
          </p:txBody>
        </p:sp>
        <p:sp>
          <p:nvSpPr>
            <p:cNvPr id="564" name="object 149">
              <a:extLst>
                <a:ext uri="{FF2B5EF4-FFF2-40B4-BE49-F238E27FC236}">
                  <a16:creationId xmlns:a16="http://schemas.microsoft.com/office/drawing/2014/main" id="{FD5EDB41-4833-4517-97FC-A260A683A144}"/>
                </a:ext>
              </a:extLst>
            </p:cNvPr>
            <p:cNvSpPr/>
            <p:nvPr/>
          </p:nvSpPr>
          <p:spPr>
            <a:xfrm>
              <a:off x="8408585" y="3283302"/>
              <a:ext cx="2278042" cy="2151141"/>
            </a:xfrm>
            <a:custGeom>
              <a:avLst/>
              <a:gdLst/>
              <a:ahLst/>
              <a:cxnLst/>
              <a:rect l="l" t="t" r="r" b="b"/>
              <a:pathLst>
                <a:path w="2240915" h="2240915">
                  <a:moveTo>
                    <a:pt x="2240343" y="1120165"/>
                  </a:moveTo>
                  <a:lnTo>
                    <a:pt x="2239308" y="1071574"/>
                  </a:lnTo>
                  <a:lnTo>
                    <a:pt x="2236231" y="1023512"/>
                  </a:lnTo>
                  <a:lnTo>
                    <a:pt x="2231155" y="976021"/>
                  </a:lnTo>
                  <a:lnTo>
                    <a:pt x="2224120" y="929142"/>
                  </a:lnTo>
                  <a:lnTo>
                    <a:pt x="2215170" y="882919"/>
                  </a:lnTo>
                  <a:lnTo>
                    <a:pt x="2204346" y="837392"/>
                  </a:lnTo>
                  <a:lnTo>
                    <a:pt x="2191691" y="792605"/>
                  </a:lnTo>
                  <a:lnTo>
                    <a:pt x="2177245" y="748598"/>
                  </a:lnTo>
                  <a:lnTo>
                    <a:pt x="2161052" y="705414"/>
                  </a:lnTo>
                  <a:lnTo>
                    <a:pt x="2143154" y="663095"/>
                  </a:lnTo>
                  <a:lnTo>
                    <a:pt x="2123592" y="621684"/>
                  </a:lnTo>
                  <a:lnTo>
                    <a:pt x="2102408" y="581221"/>
                  </a:lnTo>
                  <a:lnTo>
                    <a:pt x="2079645" y="541749"/>
                  </a:lnTo>
                  <a:lnTo>
                    <a:pt x="2055345" y="503311"/>
                  </a:lnTo>
                  <a:lnTo>
                    <a:pt x="2029549" y="465948"/>
                  </a:lnTo>
                  <a:lnTo>
                    <a:pt x="2002299" y="429702"/>
                  </a:lnTo>
                  <a:lnTo>
                    <a:pt x="1973639" y="394615"/>
                  </a:lnTo>
                  <a:lnTo>
                    <a:pt x="1943609" y="360729"/>
                  </a:lnTo>
                  <a:lnTo>
                    <a:pt x="1912251" y="328087"/>
                  </a:lnTo>
                  <a:lnTo>
                    <a:pt x="1879609" y="296729"/>
                  </a:lnTo>
                  <a:lnTo>
                    <a:pt x="1845723" y="266700"/>
                  </a:lnTo>
                  <a:lnTo>
                    <a:pt x="1810636" y="238039"/>
                  </a:lnTo>
                  <a:lnTo>
                    <a:pt x="1774389" y="210790"/>
                  </a:lnTo>
                  <a:lnTo>
                    <a:pt x="1737026" y="184995"/>
                  </a:lnTo>
                  <a:lnTo>
                    <a:pt x="1698588" y="160694"/>
                  </a:lnTo>
                  <a:lnTo>
                    <a:pt x="1659116" y="137932"/>
                  </a:lnTo>
                  <a:lnTo>
                    <a:pt x="1618653" y="116748"/>
                  </a:lnTo>
                  <a:lnTo>
                    <a:pt x="1577242" y="97187"/>
                  </a:lnTo>
                  <a:lnTo>
                    <a:pt x="1534923" y="79288"/>
                  </a:lnTo>
                  <a:lnTo>
                    <a:pt x="1491740" y="63096"/>
                  </a:lnTo>
                  <a:lnTo>
                    <a:pt x="1447733" y="48651"/>
                  </a:lnTo>
                  <a:lnTo>
                    <a:pt x="1402946" y="35996"/>
                  </a:lnTo>
                  <a:lnTo>
                    <a:pt x="1357420" y="25172"/>
                  </a:lnTo>
                  <a:lnTo>
                    <a:pt x="1311197" y="16222"/>
                  </a:lnTo>
                  <a:lnTo>
                    <a:pt x="1264319" y="9188"/>
                  </a:lnTo>
                  <a:lnTo>
                    <a:pt x="1216829" y="4111"/>
                  </a:lnTo>
                  <a:lnTo>
                    <a:pt x="1168767" y="1034"/>
                  </a:lnTo>
                  <a:lnTo>
                    <a:pt x="1120178" y="0"/>
                  </a:lnTo>
                  <a:lnTo>
                    <a:pt x="1071587" y="1034"/>
                  </a:lnTo>
                  <a:lnTo>
                    <a:pt x="1023525" y="4111"/>
                  </a:lnTo>
                  <a:lnTo>
                    <a:pt x="976033" y="9188"/>
                  </a:lnTo>
                  <a:lnTo>
                    <a:pt x="929155" y="16222"/>
                  </a:lnTo>
                  <a:lnTo>
                    <a:pt x="882931" y="25172"/>
                  </a:lnTo>
                  <a:lnTo>
                    <a:pt x="837404" y="35996"/>
                  </a:lnTo>
                  <a:lnTo>
                    <a:pt x="792616" y="48651"/>
                  </a:lnTo>
                  <a:lnTo>
                    <a:pt x="748609" y="63096"/>
                  </a:lnTo>
                  <a:lnTo>
                    <a:pt x="705425" y="79288"/>
                  </a:lnTo>
                  <a:lnTo>
                    <a:pt x="663106" y="97187"/>
                  </a:lnTo>
                  <a:lnTo>
                    <a:pt x="621694" y="116748"/>
                  </a:lnTo>
                  <a:lnTo>
                    <a:pt x="581231" y="137932"/>
                  </a:lnTo>
                  <a:lnTo>
                    <a:pt x="541759" y="160694"/>
                  </a:lnTo>
                  <a:lnTo>
                    <a:pt x="503320" y="184995"/>
                  </a:lnTo>
                  <a:lnTo>
                    <a:pt x="465956" y="210790"/>
                  </a:lnTo>
                  <a:lnTo>
                    <a:pt x="429709" y="238039"/>
                  </a:lnTo>
                  <a:lnTo>
                    <a:pt x="394622" y="266700"/>
                  </a:lnTo>
                  <a:lnTo>
                    <a:pt x="360736" y="296729"/>
                  </a:lnTo>
                  <a:lnTo>
                    <a:pt x="328093" y="328087"/>
                  </a:lnTo>
                  <a:lnTo>
                    <a:pt x="296735" y="360729"/>
                  </a:lnTo>
                  <a:lnTo>
                    <a:pt x="266705" y="394615"/>
                  </a:lnTo>
                  <a:lnTo>
                    <a:pt x="238044" y="429702"/>
                  </a:lnTo>
                  <a:lnTo>
                    <a:pt x="210795" y="465948"/>
                  </a:lnTo>
                  <a:lnTo>
                    <a:pt x="184998" y="503311"/>
                  </a:lnTo>
                  <a:lnTo>
                    <a:pt x="160698" y="541749"/>
                  </a:lnTo>
                  <a:lnTo>
                    <a:pt x="137935" y="581221"/>
                  </a:lnTo>
                  <a:lnTo>
                    <a:pt x="116751" y="621684"/>
                  </a:lnTo>
                  <a:lnTo>
                    <a:pt x="97189" y="663095"/>
                  </a:lnTo>
                  <a:lnTo>
                    <a:pt x="79290" y="705414"/>
                  </a:lnTo>
                  <a:lnTo>
                    <a:pt x="63097" y="748598"/>
                  </a:lnTo>
                  <a:lnTo>
                    <a:pt x="48652" y="792605"/>
                  </a:lnTo>
                  <a:lnTo>
                    <a:pt x="35996" y="837392"/>
                  </a:lnTo>
                  <a:lnTo>
                    <a:pt x="25172" y="882919"/>
                  </a:lnTo>
                  <a:lnTo>
                    <a:pt x="16222" y="929142"/>
                  </a:lnTo>
                  <a:lnTo>
                    <a:pt x="9188" y="976021"/>
                  </a:lnTo>
                  <a:lnTo>
                    <a:pt x="4111" y="1023512"/>
                  </a:lnTo>
                  <a:lnTo>
                    <a:pt x="1034" y="1071574"/>
                  </a:lnTo>
                  <a:lnTo>
                    <a:pt x="0" y="1120165"/>
                  </a:lnTo>
                  <a:lnTo>
                    <a:pt x="1034" y="1168756"/>
                  </a:lnTo>
                  <a:lnTo>
                    <a:pt x="4111" y="1216818"/>
                  </a:lnTo>
                  <a:lnTo>
                    <a:pt x="9188" y="1264309"/>
                  </a:lnTo>
                  <a:lnTo>
                    <a:pt x="16222" y="1311187"/>
                  </a:lnTo>
                  <a:lnTo>
                    <a:pt x="25172" y="1357411"/>
                  </a:lnTo>
                  <a:lnTo>
                    <a:pt x="35996" y="1402938"/>
                  </a:lnTo>
                  <a:lnTo>
                    <a:pt x="48652" y="1447725"/>
                  </a:lnTo>
                  <a:lnTo>
                    <a:pt x="63097" y="1491732"/>
                  </a:lnTo>
                  <a:lnTo>
                    <a:pt x="79290" y="1534916"/>
                  </a:lnTo>
                  <a:lnTo>
                    <a:pt x="97189" y="1577234"/>
                  </a:lnTo>
                  <a:lnTo>
                    <a:pt x="116751" y="1618646"/>
                  </a:lnTo>
                  <a:lnTo>
                    <a:pt x="137935" y="1659109"/>
                  </a:lnTo>
                  <a:lnTo>
                    <a:pt x="160698" y="1698580"/>
                  </a:lnTo>
                  <a:lnTo>
                    <a:pt x="184998" y="1737019"/>
                  </a:lnTo>
                  <a:lnTo>
                    <a:pt x="210795" y="1774382"/>
                  </a:lnTo>
                  <a:lnTo>
                    <a:pt x="238044" y="1810628"/>
                  </a:lnTo>
                  <a:lnTo>
                    <a:pt x="266705" y="1845715"/>
                  </a:lnTo>
                  <a:lnTo>
                    <a:pt x="296735" y="1879601"/>
                  </a:lnTo>
                  <a:lnTo>
                    <a:pt x="328093" y="1912243"/>
                  </a:lnTo>
                  <a:lnTo>
                    <a:pt x="360736" y="1943600"/>
                  </a:lnTo>
                  <a:lnTo>
                    <a:pt x="394622" y="1973630"/>
                  </a:lnTo>
                  <a:lnTo>
                    <a:pt x="429709" y="2002291"/>
                  </a:lnTo>
                  <a:lnTo>
                    <a:pt x="465956" y="2029540"/>
                  </a:lnTo>
                  <a:lnTo>
                    <a:pt x="503320" y="2055335"/>
                  </a:lnTo>
                  <a:lnTo>
                    <a:pt x="541759" y="2079635"/>
                  </a:lnTo>
                  <a:lnTo>
                    <a:pt x="581231" y="2102398"/>
                  </a:lnTo>
                  <a:lnTo>
                    <a:pt x="621694" y="2123581"/>
                  </a:lnTo>
                  <a:lnTo>
                    <a:pt x="663106" y="2143143"/>
                  </a:lnTo>
                  <a:lnTo>
                    <a:pt x="705425" y="2161041"/>
                  </a:lnTo>
                  <a:lnTo>
                    <a:pt x="748609" y="2177234"/>
                  </a:lnTo>
                  <a:lnTo>
                    <a:pt x="792616" y="2191679"/>
                  </a:lnTo>
                  <a:lnTo>
                    <a:pt x="837404" y="2204334"/>
                  </a:lnTo>
                  <a:lnTo>
                    <a:pt x="882931" y="2215158"/>
                  </a:lnTo>
                  <a:lnTo>
                    <a:pt x="929155" y="2224108"/>
                  </a:lnTo>
                  <a:lnTo>
                    <a:pt x="976033" y="2231142"/>
                  </a:lnTo>
                  <a:lnTo>
                    <a:pt x="1023525" y="2236219"/>
                  </a:lnTo>
                  <a:lnTo>
                    <a:pt x="1071587" y="2239295"/>
                  </a:lnTo>
                  <a:lnTo>
                    <a:pt x="1120178" y="2240330"/>
                  </a:lnTo>
                  <a:lnTo>
                    <a:pt x="1168767" y="2239295"/>
                  </a:lnTo>
                  <a:lnTo>
                    <a:pt x="1216829" y="2236219"/>
                  </a:lnTo>
                  <a:lnTo>
                    <a:pt x="1264319" y="2231142"/>
                  </a:lnTo>
                  <a:lnTo>
                    <a:pt x="1311197" y="2224108"/>
                  </a:lnTo>
                  <a:lnTo>
                    <a:pt x="1357420" y="2215158"/>
                  </a:lnTo>
                  <a:lnTo>
                    <a:pt x="1402946" y="2204334"/>
                  </a:lnTo>
                  <a:lnTo>
                    <a:pt x="1447733" y="2191679"/>
                  </a:lnTo>
                  <a:lnTo>
                    <a:pt x="1491740" y="2177234"/>
                  </a:lnTo>
                  <a:lnTo>
                    <a:pt x="1534923" y="2161041"/>
                  </a:lnTo>
                  <a:lnTo>
                    <a:pt x="1577242" y="2143143"/>
                  </a:lnTo>
                  <a:lnTo>
                    <a:pt x="1618653" y="2123581"/>
                  </a:lnTo>
                  <a:lnTo>
                    <a:pt x="1659116" y="2102398"/>
                  </a:lnTo>
                  <a:lnTo>
                    <a:pt x="1698588" y="2079635"/>
                  </a:lnTo>
                  <a:lnTo>
                    <a:pt x="1737026" y="2055335"/>
                  </a:lnTo>
                  <a:lnTo>
                    <a:pt x="1774389" y="2029540"/>
                  </a:lnTo>
                  <a:lnTo>
                    <a:pt x="1810636" y="2002291"/>
                  </a:lnTo>
                  <a:lnTo>
                    <a:pt x="1845723" y="1973630"/>
                  </a:lnTo>
                  <a:lnTo>
                    <a:pt x="1879609" y="1943600"/>
                  </a:lnTo>
                  <a:lnTo>
                    <a:pt x="1912251" y="1912243"/>
                  </a:lnTo>
                  <a:lnTo>
                    <a:pt x="1943609" y="1879601"/>
                  </a:lnTo>
                  <a:lnTo>
                    <a:pt x="1973639" y="1845715"/>
                  </a:lnTo>
                  <a:lnTo>
                    <a:pt x="2002299" y="1810628"/>
                  </a:lnTo>
                  <a:lnTo>
                    <a:pt x="2029549" y="1774382"/>
                  </a:lnTo>
                  <a:lnTo>
                    <a:pt x="2055345" y="1737019"/>
                  </a:lnTo>
                  <a:lnTo>
                    <a:pt x="2079645" y="1698580"/>
                  </a:lnTo>
                  <a:lnTo>
                    <a:pt x="2102408" y="1659109"/>
                  </a:lnTo>
                  <a:lnTo>
                    <a:pt x="2123592" y="1618646"/>
                  </a:lnTo>
                  <a:lnTo>
                    <a:pt x="2143154" y="1577234"/>
                  </a:lnTo>
                  <a:lnTo>
                    <a:pt x="2161052" y="1534916"/>
                  </a:lnTo>
                  <a:lnTo>
                    <a:pt x="2177245" y="1491732"/>
                  </a:lnTo>
                  <a:lnTo>
                    <a:pt x="2191691" y="1447725"/>
                  </a:lnTo>
                  <a:lnTo>
                    <a:pt x="2204346" y="1402938"/>
                  </a:lnTo>
                  <a:lnTo>
                    <a:pt x="2215170" y="1357411"/>
                  </a:lnTo>
                  <a:lnTo>
                    <a:pt x="2224120" y="1311187"/>
                  </a:lnTo>
                  <a:lnTo>
                    <a:pt x="2231155" y="1264309"/>
                  </a:lnTo>
                  <a:lnTo>
                    <a:pt x="2236231" y="1216818"/>
                  </a:lnTo>
                  <a:lnTo>
                    <a:pt x="2239308" y="1168756"/>
                  </a:lnTo>
                  <a:lnTo>
                    <a:pt x="2240343" y="1120165"/>
                  </a:lnTo>
                  <a:close/>
                </a:path>
              </a:pathLst>
            </a:custGeom>
            <a:ln w="9525">
              <a:solidFill>
                <a:srgbClr val="7F7F7F"/>
              </a:solidFill>
            </a:ln>
          </p:spPr>
          <p:txBody>
            <a:bodyPr wrap="square" lIns="0" tIns="0" rIns="0" bIns="0" rtlCol="0"/>
            <a:lstStyle/>
            <a:p>
              <a:pPr rtl="0"/>
              <a:endParaRPr sz="975" dirty="0"/>
            </a:p>
          </p:txBody>
        </p:sp>
        <p:sp>
          <p:nvSpPr>
            <p:cNvPr id="565" name="object 150">
              <a:extLst>
                <a:ext uri="{FF2B5EF4-FFF2-40B4-BE49-F238E27FC236}">
                  <a16:creationId xmlns:a16="http://schemas.microsoft.com/office/drawing/2014/main" id="{238271C5-07FF-4CE0-9557-FBD9BA9D63D8}"/>
                </a:ext>
              </a:extLst>
            </p:cNvPr>
            <p:cNvSpPr/>
            <p:nvPr/>
          </p:nvSpPr>
          <p:spPr>
            <a:xfrm>
              <a:off x="8756795" y="3612099"/>
              <a:ext cx="1581526" cy="1493425"/>
            </a:xfrm>
            <a:custGeom>
              <a:avLst/>
              <a:gdLst/>
              <a:ahLst/>
              <a:cxnLst/>
              <a:rect l="l" t="t" r="r" b="b"/>
              <a:pathLst>
                <a:path w="1555750" h="1555750">
                  <a:moveTo>
                    <a:pt x="777633" y="0"/>
                  </a:moveTo>
                  <a:lnTo>
                    <a:pt x="730262" y="1419"/>
                  </a:lnTo>
                  <a:lnTo>
                    <a:pt x="683641" y="5622"/>
                  </a:lnTo>
                  <a:lnTo>
                    <a:pt x="637852" y="12529"/>
                  </a:lnTo>
                  <a:lnTo>
                    <a:pt x="592977" y="22057"/>
                  </a:lnTo>
                  <a:lnTo>
                    <a:pt x="549096" y="34125"/>
                  </a:lnTo>
                  <a:lnTo>
                    <a:pt x="506291" y="48652"/>
                  </a:lnTo>
                  <a:lnTo>
                    <a:pt x="464644" y="65556"/>
                  </a:lnTo>
                  <a:lnTo>
                    <a:pt x="424235" y="84757"/>
                  </a:lnTo>
                  <a:lnTo>
                    <a:pt x="385146" y="106172"/>
                  </a:lnTo>
                  <a:lnTo>
                    <a:pt x="347459" y="129721"/>
                  </a:lnTo>
                  <a:lnTo>
                    <a:pt x="311254" y="155322"/>
                  </a:lnTo>
                  <a:lnTo>
                    <a:pt x="276613" y="182894"/>
                  </a:lnTo>
                  <a:lnTo>
                    <a:pt x="243618" y="212356"/>
                  </a:lnTo>
                  <a:lnTo>
                    <a:pt x="212350" y="243625"/>
                  </a:lnTo>
                  <a:lnTo>
                    <a:pt x="182889" y="276621"/>
                  </a:lnTo>
                  <a:lnTo>
                    <a:pt x="155318" y="311262"/>
                  </a:lnTo>
                  <a:lnTo>
                    <a:pt x="129717" y="347468"/>
                  </a:lnTo>
                  <a:lnTo>
                    <a:pt x="106169" y="385156"/>
                  </a:lnTo>
                  <a:lnTo>
                    <a:pt x="84754" y="424245"/>
                  </a:lnTo>
                  <a:lnTo>
                    <a:pt x="65554" y="464654"/>
                  </a:lnTo>
                  <a:lnTo>
                    <a:pt x="48650" y="506302"/>
                  </a:lnTo>
                  <a:lnTo>
                    <a:pt x="34124" y="549108"/>
                  </a:lnTo>
                  <a:lnTo>
                    <a:pt x="22056" y="592989"/>
                  </a:lnTo>
                  <a:lnTo>
                    <a:pt x="12528" y="637865"/>
                  </a:lnTo>
                  <a:lnTo>
                    <a:pt x="5622" y="683654"/>
                  </a:lnTo>
                  <a:lnTo>
                    <a:pt x="1419" y="730275"/>
                  </a:lnTo>
                  <a:lnTo>
                    <a:pt x="0" y="777646"/>
                  </a:lnTo>
                  <a:lnTo>
                    <a:pt x="1419" y="825017"/>
                  </a:lnTo>
                  <a:lnTo>
                    <a:pt x="5622" y="871638"/>
                  </a:lnTo>
                  <a:lnTo>
                    <a:pt x="12528" y="917427"/>
                  </a:lnTo>
                  <a:lnTo>
                    <a:pt x="22056" y="962303"/>
                  </a:lnTo>
                  <a:lnTo>
                    <a:pt x="34124" y="1006184"/>
                  </a:lnTo>
                  <a:lnTo>
                    <a:pt x="48650" y="1048989"/>
                  </a:lnTo>
                  <a:lnTo>
                    <a:pt x="65554" y="1090637"/>
                  </a:lnTo>
                  <a:lnTo>
                    <a:pt x="84754" y="1131047"/>
                  </a:lnTo>
                  <a:lnTo>
                    <a:pt x="106169" y="1170136"/>
                  </a:lnTo>
                  <a:lnTo>
                    <a:pt x="129717" y="1207824"/>
                  </a:lnTo>
                  <a:lnTo>
                    <a:pt x="155318" y="1244030"/>
                  </a:lnTo>
                  <a:lnTo>
                    <a:pt x="182889" y="1278671"/>
                  </a:lnTo>
                  <a:lnTo>
                    <a:pt x="212350" y="1311667"/>
                  </a:lnTo>
                  <a:lnTo>
                    <a:pt x="243618" y="1342936"/>
                  </a:lnTo>
                  <a:lnTo>
                    <a:pt x="276613" y="1372398"/>
                  </a:lnTo>
                  <a:lnTo>
                    <a:pt x="311254" y="1399969"/>
                  </a:lnTo>
                  <a:lnTo>
                    <a:pt x="347459" y="1425570"/>
                  </a:lnTo>
                  <a:lnTo>
                    <a:pt x="385146" y="1449119"/>
                  </a:lnTo>
                  <a:lnTo>
                    <a:pt x="424235" y="1470535"/>
                  </a:lnTo>
                  <a:lnTo>
                    <a:pt x="464644" y="1489736"/>
                  </a:lnTo>
                  <a:lnTo>
                    <a:pt x="506291" y="1506640"/>
                  </a:lnTo>
                  <a:lnTo>
                    <a:pt x="549096" y="1521167"/>
                  </a:lnTo>
                  <a:lnTo>
                    <a:pt x="592977" y="1533235"/>
                  </a:lnTo>
                  <a:lnTo>
                    <a:pt x="637852" y="1542763"/>
                  </a:lnTo>
                  <a:lnTo>
                    <a:pt x="683641" y="1549670"/>
                  </a:lnTo>
                  <a:lnTo>
                    <a:pt x="730262" y="1553873"/>
                  </a:lnTo>
                  <a:lnTo>
                    <a:pt x="777633" y="1555292"/>
                  </a:lnTo>
                  <a:lnTo>
                    <a:pt x="825006" y="1553873"/>
                  </a:lnTo>
                  <a:lnTo>
                    <a:pt x="871628" y="1549670"/>
                  </a:lnTo>
                  <a:lnTo>
                    <a:pt x="917418" y="1542763"/>
                  </a:lnTo>
                  <a:lnTo>
                    <a:pt x="962294" y="1533235"/>
                  </a:lnTo>
                  <a:lnTo>
                    <a:pt x="1006176" y="1521167"/>
                  </a:lnTo>
                  <a:lnTo>
                    <a:pt x="1048982" y="1506640"/>
                  </a:lnTo>
                  <a:lnTo>
                    <a:pt x="1090630" y="1489736"/>
                  </a:lnTo>
                  <a:lnTo>
                    <a:pt x="1131040" y="1470535"/>
                  </a:lnTo>
                  <a:lnTo>
                    <a:pt x="1170129" y="1449119"/>
                  </a:lnTo>
                  <a:lnTo>
                    <a:pt x="1207817" y="1425570"/>
                  </a:lnTo>
                  <a:lnTo>
                    <a:pt x="1244022" y="1399969"/>
                  </a:lnTo>
                  <a:lnTo>
                    <a:pt x="1278663" y="1372398"/>
                  </a:lnTo>
                  <a:lnTo>
                    <a:pt x="1311659" y="1342936"/>
                  </a:lnTo>
                  <a:lnTo>
                    <a:pt x="1342928" y="1311667"/>
                  </a:lnTo>
                  <a:lnTo>
                    <a:pt x="1372389" y="1278671"/>
                  </a:lnTo>
                  <a:lnTo>
                    <a:pt x="1399960" y="1244030"/>
                  </a:lnTo>
                  <a:lnTo>
                    <a:pt x="1425561" y="1207824"/>
                  </a:lnTo>
                  <a:lnTo>
                    <a:pt x="1449109" y="1170136"/>
                  </a:lnTo>
                  <a:lnTo>
                    <a:pt x="1470525" y="1131047"/>
                  </a:lnTo>
                  <a:lnTo>
                    <a:pt x="1489725" y="1090637"/>
                  </a:lnTo>
                  <a:lnTo>
                    <a:pt x="1506629" y="1048989"/>
                  </a:lnTo>
                  <a:lnTo>
                    <a:pt x="1521155" y="1006184"/>
                  </a:lnTo>
                  <a:lnTo>
                    <a:pt x="1533223" y="962303"/>
                  </a:lnTo>
                  <a:lnTo>
                    <a:pt x="1542751" y="917427"/>
                  </a:lnTo>
                  <a:lnTo>
                    <a:pt x="1549657" y="871638"/>
                  </a:lnTo>
                  <a:lnTo>
                    <a:pt x="1553860" y="825017"/>
                  </a:lnTo>
                  <a:lnTo>
                    <a:pt x="1555280" y="777646"/>
                  </a:lnTo>
                  <a:lnTo>
                    <a:pt x="1553860" y="730275"/>
                  </a:lnTo>
                  <a:lnTo>
                    <a:pt x="1549657" y="683654"/>
                  </a:lnTo>
                  <a:lnTo>
                    <a:pt x="1542751" y="637865"/>
                  </a:lnTo>
                  <a:lnTo>
                    <a:pt x="1533223" y="592989"/>
                  </a:lnTo>
                  <a:lnTo>
                    <a:pt x="1521155" y="549108"/>
                  </a:lnTo>
                  <a:lnTo>
                    <a:pt x="1506629" y="506302"/>
                  </a:lnTo>
                  <a:lnTo>
                    <a:pt x="1489725" y="464654"/>
                  </a:lnTo>
                  <a:lnTo>
                    <a:pt x="1470525" y="424245"/>
                  </a:lnTo>
                  <a:lnTo>
                    <a:pt x="1449109" y="385156"/>
                  </a:lnTo>
                  <a:lnTo>
                    <a:pt x="1425561" y="347468"/>
                  </a:lnTo>
                  <a:lnTo>
                    <a:pt x="1399960" y="311262"/>
                  </a:lnTo>
                  <a:lnTo>
                    <a:pt x="1372389" y="276621"/>
                  </a:lnTo>
                  <a:lnTo>
                    <a:pt x="1342928" y="243625"/>
                  </a:lnTo>
                  <a:lnTo>
                    <a:pt x="1311659" y="212356"/>
                  </a:lnTo>
                  <a:lnTo>
                    <a:pt x="1278663" y="182894"/>
                  </a:lnTo>
                  <a:lnTo>
                    <a:pt x="1244022" y="155322"/>
                  </a:lnTo>
                  <a:lnTo>
                    <a:pt x="1207817" y="129721"/>
                  </a:lnTo>
                  <a:lnTo>
                    <a:pt x="1170129" y="106172"/>
                  </a:lnTo>
                  <a:lnTo>
                    <a:pt x="1131040" y="84757"/>
                  </a:lnTo>
                  <a:lnTo>
                    <a:pt x="1090630" y="65556"/>
                  </a:lnTo>
                  <a:lnTo>
                    <a:pt x="1048982" y="48652"/>
                  </a:lnTo>
                  <a:lnTo>
                    <a:pt x="1006176" y="34125"/>
                  </a:lnTo>
                  <a:lnTo>
                    <a:pt x="962294" y="22057"/>
                  </a:lnTo>
                  <a:lnTo>
                    <a:pt x="917418" y="12529"/>
                  </a:lnTo>
                  <a:lnTo>
                    <a:pt x="871628" y="5622"/>
                  </a:lnTo>
                  <a:lnTo>
                    <a:pt x="825006" y="1419"/>
                  </a:lnTo>
                  <a:lnTo>
                    <a:pt x="777633" y="0"/>
                  </a:lnTo>
                  <a:close/>
                </a:path>
              </a:pathLst>
            </a:custGeom>
            <a:solidFill>
              <a:srgbClr val="F9FBFC"/>
            </a:solidFill>
          </p:spPr>
          <p:txBody>
            <a:bodyPr wrap="square" lIns="0" tIns="0" rIns="0" bIns="0" rtlCol="0"/>
            <a:lstStyle/>
            <a:p>
              <a:pPr rtl="0"/>
              <a:endParaRPr sz="975" dirty="0"/>
            </a:p>
          </p:txBody>
        </p:sp>
        <p:sp>
          <p:nvSpPr>
            <p:cNvPr id="566" name="object 151">
              <a:extLst>
                <a:ext uri="{FF2B5EF4-FFF2-40B4-BE49-F238E27FC236}">
                  <a16:creationId xmlns:a16="http://schemas.microsoft.com/office/drawing/2014/main" id="{9ECF4494-F7E7-4F58-946A-CFE716561A83}"/>
                </a:ext>
              </a:extLst>
            </p:cNvPr>
            <p:cNvSpPr/>
            <p:nvPr/>
          </p:nvSpPr>
          <p:spPr>
            <a:xfrm>
              <a:off x="8682688" y="3542133"/>
              <a:ext cx="1729349" cy="1633013"/>
            </a:xfrm>
            <a:custGeom>
              <a:avLst/>
              <a:gdLst/>
              <a:ahLst/>
              <a:cxnLst/>
              <a:rect l="l" t="t" r="r" b="b"/>
              <a:pathLst>
                <a:path w="1701164" h="1701164">
                  <a:moveTo>
                    <a:pt x="1701076" y="850531"/>
                  </a:moveTo>
                  <a:lnTo>
                    <a:pt x="1699729" y="802267"/>
                  </a:lnTo>
                  <a:lnTo>
                    <a:pt x="1695738" y="754709"/>
                  </a:lnTo>
                  <a:lnTo>
                    <a:pt x="1689173" y="707930"/>
                  </a:lnTo>
                  <a:lnTo>
                    <a:pt x="1680108" y="662000"/>
                  </a:lnTo>
                  <a:lnTo>
                    <a:pt x="1668612" y="616992"/>
                  </a:lnTo>
                  <a:lnTo>
                    <a:pt x="1654759" y="572978"/>
                  </a:lnTo>
                  <a:lnTo>
                    <a:pt x="1638620" y="530029"/>
                  </a:lnTo>
                  <a:lnTo>
                    <a:pt x="1620267" y="488217"/>
                  </a:lnTo>
                  <a:lnTo>
                    <a:pt x="1599771" y="447614"/>
                  </a:lnTo>
                  <a:lnTo>
                    <a:pt x="1577205" y="408291"/>
                  </a:lnTo>
                  <a:lnTo>
                    <a:pt x="1552640" y="370321"/>
                  </a:lnTo>
                  <a:lnTo>
                    <a:pt x="1526149" y="333776"/>
                  </a:lnTo>
                  <a:lnTo>
                    <a:pt x="1497802" y="298727"/>
                  </a:lnTo>
                  <a:lnTo>
                    <a:pt x="1467672" y="265245"/>
                  </a:lnTo>
                  <a:lnTo>
                    <a:pt x="1435830" y="233403"/>
                  </a:lnTo>
                  <a:lnTo>
                    <a:pt x="1402349" y="203273"/>
                  </a:lnTo>
                  <a:lnTo>
                    <a:pt x="1367299" y="174926"/>
                  </a:lnTo>
                  <a:lnTo>
                    <a:pt x="1330754" y="148435"/>
                  </a:lnTo>
                  <a:lnTo>
                    <a:pt x="1292784" y="123870"/>
                  </a:lnTo>
                  <a:lnTo>
                    <a:pt x="1253462" y="101304"/>
                  </a:lnTo>
                  <a:lnTo>
                    <a:pt x="1212858" y="80808"/>
                  </a:lnTo>
                  <a:lnTo>
                    <a:pt x="1171046" y="62455"/>
                  </a:lnTo>
                  <a:lnTo>
                    <a:pt x="1128097" y="46316"/>
                  </a:lnTo>
                  <a:lnTo>
                    <a:pt x="1084083" y="32463"/>
                  </a:lnTo>
                  <a:lnTo>
                    <a:pt x="1039075" y="20968"/>
                  </a:lnTo>
                  <a:lnTo>
                    <a:pt x="993145" y="11902"/>
                  </a:lnTo>
                  <a:lnTo>
                    <a:pt x="946366" y="5337"/>
                  </a:lnTo>
                  <a:lnTo>
                    <a:pt x="898808" y="1346"/>
                  </a:lnTo>
                  <a:lnTo>
                    <a:pt x="850544" y="0"/>
                  </a:lnTo>
                  <a:lnTo>
                    <a:pt x="802279" y="1346"/>
                  </a:lnTo>
                  <a:lnTo>
                    <a:pt x="754720" y="5337"/>
                  </a:lnTo>
                  <a:lnTo>
                    <a:pt x="707939" y="11902"/>
                  </a:lnTo>
                  <a:lnTo>
                    <a:pt x="662008" y="20968"/>
                  </a:lnTo>
                  <a:lnTo>
                    <a:pt x="616999" y="32463"/>
                  </a:lnTo>
                  <a:lnTo>
                    <a:pt x="572984" y="46316"/>
                  </a:lnTo>
                  <a:lnTo>
                    <a:pt x="530034" y="62455"/>
                  </a:lnTo>
                  <a:lnTo>
                    <a:pt x="488221" y="80808"/>
                  </a:lnTo>
                  <a:lnTo>
                    <a:pt x="447618" y="101304"/>
                  </a:lnTo>
                  <a:lnTo>
                    <a:pt x="408295" y="123870"/>
                  </a:lnTo>
                  <a:lnTo>
                    <a:pt x="370324" y="148435"/>
                  </a:lnTo>
                  <a:lnTo>
                    <a:pt x="333778" y="174926"/>
                  </a:lnTo>
                  <a:lnTo>
                    <a:pt x="298729" y="203273"/>
                  </a:lnTo>
                  <a:lnTo>
                    <a:pt x="265247" y="233403"/>
                  </a:lnTo>
                  <a:lnTo>
                    <a:pt x="233405" y="265245"/>
                  </a:lnTo>
                  <a:lnTo>
                    <a:pt x="203274" y="298727"/>
                  </a:lnTo>
                  <a:lnTo>
                    <a:pt x="174927" y="333776"/>
                  </a:lnTo>
                  <a:lnTo>
                    <a:pt x="148435" y="370321"/>
                  </a:lnTo>
                  <a:lnTo>
                    <a:pt x="123870" y="408291"/>
                  </a:lnTo>
                  <a:lnTo>
                    <a:pt x="101304" y="447614"/>
                  </a:lnTo>
                  <a:lnTo>
                    <a:pt x="80809" y="488217"/>
                  </a:lnTo>
                  <a:lnTo>
                    <a:pt x="62455" y="530029"/>
                  </a:lnTo>
                  <a:lnTo>
                    <a:pt x="46316" y="572978"/>
                  </a:lnTo>
                  <a:lnTo>
                    <a:pt x="32463" y="616992"/>
                  </a:lnTo>
                  <a:lnTo>
                    <a:pt x="20968" y="662000"/>
                  </a:lnTo>
                  <a:lnTo>
                    <a:pt x="11902" y="707930"/>
                  </a:lnTo>
                  <a:lnTo>
                    <a:pt x="5337" y="754709"/>
                  </a:lnTo>
                  <a:lnTo>
                    <a:pt x="1346" y="802267"/>
                  </a:lnTo>
                  <a:lnTo>
                    <a:pt x="0" y="850531"/>
                  </a:lnTo>
                  <a:lnTo>
                    <a:pt x="1346" y="898795"/>
                  </a:lnTo>
                  <a:lnTo>
                    <a:pt x="5337" y="946353"/>
                  </a:lnTo>
                  <a:lnTo>
                    <a:pt x="11902" y="993133"/>
                  </a:lnTo>
                  <a:lnTo>
                    <a:pt x="20968" y="1039063"/>
                  </a:lnTo>
                  <a:lnTo>
                    <a:pt x="32463" y="1084071"/>
                  </a:lnTo>
                  <a:lnTo>
                    <a:pt x="46316" y="1128086"/>
                  </a:lnTo>
                  <a:lnTo>
                    <a:pt x="62455" y="1171036"/>
                  </a:lnTo>
                  <a:lnTo>
                    <a:pt x="80809" y="1212848"/>
                  </a:lnTo>
                  <a:lnTo>
                    <a:pt x="101304" y="1253452"/>
                  </a:lnTo>
                  <a:lnTo>
                    <a:pt x="123870" y="1292775"/>
                  </a:lnTo>
                  <a:lnTo>
                    <a:pt x="148435" y="1330745"/>
                  </a:lnTo>
                  <a:lnTo>
                    <a:pt x="174927" y="1367291"/>
                  </a:lnTo>
                  <a:lnTo>
                    <a:pt x="203274" y="1402341"/>
                  </a:lnTo>
                  <a:lnTo>
                    <a:pt x="233405" y="1435823"/>
                  </a:lnTo>
                  <a:lnTo>
                    <a:pt x="265247" y="1467666"/>
                  </a:lnTo>
                  <a:lnTo>
                    <a:pt x="298729" y="1497797"/>
                  </a:lnTo>
                  <a:lnTo>
                    <a:pt x="333778" y="1526144"/>
                  </a:lnTo>
                  <a:lnTo>
                    <a:pt x="370324" y="1552636"/>
                  </a:lnTo>
                  <a:lnTo>
                    <a:pt x="408295" y="1577202"/>
                  </a:lnTo>
                  <a:lnTo>
                    <a:pt x="447618" y="1599768"/>
                  </a:lnTo>
                  <a:lnTo>
                    <a:pt x="488221" y="1620264"/>
                  </a:lnTo>
                  <a:lnTo>
                    <a:pt x="530034" y="1638618"/>
                  </a:lnTo>
                  <a:lnTo>
                    <a:pt x="572984" y="1654758"/>
                  </a:lnTo>
                  <a:lnTo>
                    <a:pt x="616999" y="1668611"/>
                  </a:lnTo>
                  <a:lnTo>
                    <a:pt x="662008" y="1680107"/>
                  </a:lnTo>
                  <a:lnTo>
                    <a:pt x="707939" y="1689173"/>
                  </a:lnTo>
                  <a:lnTo>
                    <a:pt x="754720" y="1695738"/>
                  </a:lnTo>
                  <a:lnTo>
                    <a:pt x="802279" y="1699729"/>
                  </a:lnTo>
                  <a:lnTo>
                    <a:pt x="850544" y="1701076"/>
                  </a:lnTo>
                  <a:lnTo>
                    <a:pt x="898808" y="1699729"/>
                  </a:lnTo>
                  <a:lnTo>
                    <a:pt x="946366" y="1695738"/>
                  </a:lnTo>
                  <a:lnTo>
                    <a:pt x="993145" y="1689173"/>
                  </a:lnTo>
                  <a:lnTo>
                    <a:pt x="1039075" y="1680107"/>
                  </a:lnTo>
                  <a:lnTo>
                    <a:pt x="1084083" y="1668611"/>
                  </a:lnTo>
                  <a:lnTo>
                    <a:pt x="1128097" y="1654758"/>
                  </a:lnTo>
                  <a:lnTo>
                    <a:pt x="1171046" y="1638618"/>
                  </a:lnTo>
                  <a:lnTo>
                    <a:pt x="1212858" y="1620264"/>
                  </a:lnTo>
                  <a:lnTo>
                    <a:pt x="1253462" y="1599768"/>
                  </a:lnTo>
                  <a:lnTo>
                    <a:pt x="1292784" y="1577202"/>
                  </a:lnTo>
                  <a:lnTo>
                    <a:pt x="1330754" y="1552636"/>
                  </a:lnTo>
                  <a:lnTo>
                    <a:pt x="1367299" y="1526144"/>
                  </a:lnTo>
                  <a:lnTo>
                    <a:pt x="1402349" y="1497797"/>
                  </a:lnTo>
                  <a:lnTo>
                    <a:pt x="1435830" y="1467666"/>
                  </a:lnTo>
                  <a:lnTo>
                    <a:pt x="1467672" y="1435823"/>
                  </a:lnTo>
                  <a:lnTo>
                    <a:pt x="1497802" y="1402341"/>
                  </a:lnTo>
                  <a:lnTo>
                    <a:pt x="1526149" y="1367291"/>
                  </a:lnTo>
                  <a:lnTo>
                    <a:pt x="1552640" y="1330745"/>
                  </a:lnTo>
                  <a:lnTo>
                    <a:pt x="1577205" y="1292775"/>
                  </a:lnTo>
                  <a:lnTo>
                    <a:pt x="1599771" y="1253452"/>
                  </a:lnTo>
                  <a:lnTo>
                    <a:pt x="1620267" y="1212848"/>
                  </a:lnTo>
                  <a:lnTo>
                    <a:pt x="1638620" y="1171036"/>
                  </a:lnTo>
                  <a:lnTo>
                    <a:pt x="1654759" y="1128086"/>
                  </a:lnTo>
                  <a:lnTo>
                    <a:pt x="1668612" y="1084071"/>
                  </a:lnTo>
                  <a:lnTo>
                    <a:pt x="1680108" y="1039063"/>
                  </a:lnTo>
                  <a:lnTo>
                    <a:pt x="1689173" y="993133"/>
                  </a:lnTo>
                  <a:lnTo>
                    <a:pt x="1695738" y="946353"/>
                  </a:lnTo>
                  <a:lnTo>
                    <a:pt x="1699729" y="898795"/>
                  </a:lnTo>
                  <a:lnTo>
                    <a:pt x="1701076" y="850531"/>
                  </a:lnTo>
                  <a:close/>
                </a:path>
              </a:pathLst>
            </a:custGeom>
            <a:ln w="9525">
              <a:solidFill>
                <a:srgbClr val="7F7F7F"/>
              </a:solidFill>
            </a:ln>
          </p:spPr>
          <p:txBody>
            <a:bodyPr wrap="square" lIns="0" tIns="0" rIns="0" bIns="0" rtlCol="0"/>
            <a:lstStyle/>
            <a:p>
              <a:pPr rtl="0"/>
              <a:endParaRPr sz="975" dirty="0"/>
            </a:p>
          </p:txBody>
        </p:sp>
        <p:sp>
          <p:nvSpPr>
            <p:cNvPr id="567" name="object 152">
              <a:extLst>
                <a:ext uri="{FF2B5EF4-FFF2-40B4-BE49-F238E27FC236}">
                  <a16:creationId xmlns:a16="http://schemas.microsoft.com/office/drawing/2014/main" id="{7587ED64-6B76-4064-960E-09E4A9F064EE}"/>
                </a:ext>
              </a:extLst>
            </p:cNvPr>
            <p:cNvSpPr/>
            <p:nvPr/>
          </p:nvSpPr>
          <p:spPr>
            <a:xfrm>
              <a:off x="8947280" y="3791980"/>
              <a:ext cx="1190340" cy="1124031"/>
            </a:xfrm>
            <a:custGeom>
              <a:avLst/>
              <a:gdLst/>
              <a:ahLst/>
              <a:cxnLst/>
              <a:rect l="l" t="t" r="r" b="b"/>
              <a:pathLst>
                <a:path w="1170939" h="1170939">
                  <a:moveTo>
                    <a:pt x="585368" y="0"/>
                  </a:moveTo>
                  <a:lnTo>
                    <a:pt x="537358" y="1940"/>
                  </a:lnTo>
                  <a:lnTo>
                    <a:pt x="490418" y="7661"/>
                  </a:lnTo>
                  <a:lnTo>
                    <a:pt x="444697" y="17012"/>
                  </a:lnTo>
                  <a:lnTo>
                    <a:pt x="400346" y="29842"/>
                  </a:lnTo>
                  <a:lnTo>
                    <a:pt x="357516" y="46000"/>
                  </a:lnTo>
                  <a:lnTo>
                    <a:pt x="316357" y="65337"/>
                  </a:lnTo>
                  <a:lnTo>
                    <a:pt x="277020" y="87701"/>
                  </a:lnTo>
                  <a:lnTo>
                    <a:pt x="239656" y="112941"/>
                  </a:lnTo>
                  <a:lnTo>
                    <a:pt x="204416" y="140908"/>
                  </a:lnTo>
                  <a:lnTo>
                    <a:pt x="171450" y="171449"/>
                  </a:lnTo>
                  <a:lnTo>
                    <a:pt x="140908" y="204416"/>
                  </a:lnTo>
                  <a:lnTo>
                    <a:pt x="112941" y="239656"/>
                  </a:lnTo>
                  <a:lnTo>
                    <a:pt x="87701" y="277020"/>
                  </a:lnTo>
                  <a:lnTo>
                    <a:pt x="65337" y="316357"/>
                  </a:lnTo>
                  <a:lnTo>
                    <a:pt x="46000" y="357516"/>
                  </a:lnTo>
                  <a:lnTo>
                    <a:pt x="29842" y="400346"/>
                  </a:lnTo>
                  <a:lnTo>
                    <a:pt x="17012" y="444697"/>
                  </a:lnTo>
                  <a:lnTo>
                    <a:pt x="7661" y="490418"/>
                  </a:lnTo>
                  <a:lnTo>
                    <a:pt x="1940" y="537358"/>
                  </a:lnTo>
                  <a:lnTo>
                    <a:pt x="0" y="585368"/>
                  </a:lnTo>
                  <a:lnTo>
                    <a:pt x="1940" y="633377"/>
                  </a:lnTo>
                  <a:lnTo>
                    <a:pt x="7661" y="680318"/>
                  </a:lnTo>
                  <a:lnTo>
                    <a:pt x="17012" y="726039"/>
                  </a:lnTo>
                  <a:lnTo>
                    <a:pt x="29842" y="770390"/>
                  </a:lnTo>
                  <a:lnTo>
                    <a:pt x="46000" y="813220"/>
                  </a:lnTo>
                  <a:lnTo>
                    <a:pt x="65337" y="854379"/>
                  </a:lnTo>
                  <a:lnTo>
                    <a:pt x="87701" y="893716"/>
                  </a:lnTo>
                  <a:lnTo>
                    <a:pt x="112941" y="931079"/>
                  </a:lnTo>
                  <a:lnTo>
                    <a:pt x="140908" y="966320"/>
                  </a:lnTo>
                  <a:lnTo>
                    <a:pt x="171450" y="999286"/>
                  </a:lnTo>
                  <a:lnTo>
                    <a:pt x="204416" y="1029828"/>
                  </a:lnTo>
                  <a:lnTo>
                    <a:pt x="239656" y="1057794"/>
                  </a:lnTo>
                  <a:lnTo>
                    <a:pt x="277020" y="1083035"/>
                  </a:lnTo>
                  <a:lnTo>
                    <a:pt x="316357" y="1105399"/>
                  </a:lnTo>
                  <a:lnTo>
                    <a:pt x="357516" y="1124735"/>
                  </a:lnTo>
                  <a:lnTo>
                    <a:pt x="400346" y="1140894"/>
                  </a:lnTo>
                  <a:lnTo>
                    <a:pt x="444697" y="1153724"/>
                  </a:lnTo>
                  <a:lnTo>
                    <a:pt x="490418" y="1163075"/>
                  </a:lnTo>
                  <a:lnTo>
                    <a:pt x="537358" y="1168796"/>
                  </a:lnTo>
                  <a:lnTo>
                    <a:pt x="585368" y="1170736"/>
                  </a:lnTo>
                  <a:lnTo>
                    <a:pt x="633377" y="1168796"/>
                  </a:lnTo>
                  <a:lnTo>
                    <a:pt x="680318" y="1163075"/>
                  </a:lnTo>
                  <a:lnTo>
                    <a:pt x="726039" y="1153724"/>
                  </a:lnTo>
                  <a:lnTo>
                    <a:pt x="770390" y="1140894"/>
                  </a:lnTo>
                  <a:lnTo>
                    <a:pt x="813220" y="1124735"/>
                  </a:lnTo>
                  <a:lnTo>
                    <a:pt x="854379" y="1105399"/>
                  </a:lnTo>
                  <a:lnTo>
                    <a:pt x="893716" y="1083035"/>
                  </a:lnTo>
                  <a:lnTo>
                    <a:pt x="931079" y="1057794"/>
                  </a:lnTo>
                  <a:lnTo>
                    <a:pt x="966320" y="1029828"/>
                  </a:lnTo>
                  <a:lnTo>
                    <a:pt x="999286" y="999286"/>
                  </a:lnTo>
                  <a:lnTo>
                    <a:pt x="1029828" y="966320"/>
                  </a:lnTo>
                  <a:lnTo>
                    <a:pt x="1057794" y="931079"/>
                  </a:lnTo>
                  <a:lnTo>
                    <a:pt x="1083035" y="893716"/>
                  </a:lnTo>
                  <a:lnTo>
                    <a:pt x="1105399" y="854379"/>
                  </a:lnTo>
                  <a:lnTo>
                    <a:pt x="1124735" y="813220"/>
                  </a:lnTo>
                  <a:lnTo>
                    <a:pt x="1140894" y="770390"/>
                  </a:lnTo>
                  <a:lnTo>
                    <a:pt x="1153724" y="726039"/>
                  </a:lnTo>
                  <a:lnTo>
                    <a:pt x="1163075" y="680318"/>
                  </a:lnTo>
                  <a:lnTo>
                    <a:pt x="1168796" y="633377"/>
                  </a:lnTo>
                  <a:lnTo>
                    <a:pt x="1170736" y="585368"/>
                  </a:lnTo>
                  <a:lnTo>
                    <a:pt x="1168796" y="537358"/>
                  </a:lnTo>
                  <a:lnTo>
                    <a:pt x="1163075" y="490418"/>
                  </a:lnTo>
                  <a:lnTo>
                    <a:pt x="1153724" y="444697"/>
                  </a:lnTo>
                  <a:lnTo>
                    <a:pt x="1140894" y="400346"/>
                  </a:lnTo>
                  <a:lnTo>
                    <a:pt x="1124735" y="357516"/>
                  </a:lnTo>
                  <a:lnTo>
                    <a:pt x="1105399" y="316357"/>
                  </a:lnTo>
                  <a:lnTo>
                    <a:pt x="1083035" y="277020"/>
                  </a:lnTo>
                  <a:lnTo>
                    <a:pt x="1057794" y="239656"/>
                  </a:lnTo>
                  <a:lnTo>
                    <a:pt x="1029828" y="204416"/>
                  </a:lnTo>
                  <a:lnTo>
                    <a:pt x="999286" y="171449"/>
                  </a:lnTo>
                  <a:lnTo>
                    <a:pt x="966320" y="140908"/>
                  </a:lnTo>
                  <a:lnTo>
                    <a:pt x="931079" y="112941"/>
                  </a:lnTo>
                  <a:lnTo>
                    <a:pt x="893716" y="87701"/>
                  </a:lnTo>
                  <a:lnTo>
                    <a:pt x="854379" y="65337"/>
                  </a:lnTo>
                  <a:lnTo>
                    <a:pt x="813220" y="46000"/>
                  </a:lnTo>
                  <a:lnTo>
                    <a:pt x="770390" y="29842"/>
                  </a:lnTo>
                  <a:lnTo>
                    <a:pt x="726039" y="17012"/>
                  </a:lnTo>
                  <a:lnTo>
                    <a:pt x="680318" y="7661"/>
                  </a:lnTo>
                  <a:lnTo>
                    <a:pt x="633377" y="1940"/>
                  </a:lnTo>
                  <a:lnTo>
                    <a:pt x="585368" y="0"/>
                  </a:lnTo>
                  <a:close/>
                </a:path>
              </a:pathLst>
            </a:custGeom>
            <a:solidFill>
              <a:srgbClr val="F9FBFC"/>
            </a:solidFill>
          </p:spPr>
          <p:txBody>
            <a:bodyPr wrap="square" lIns="0" tIns="0" rIns="0" bIns="0" rtlCol="0"/>
            <a:lstStyle/>
            <a:p>
              <a:pPr rtl="0"/>
              <a:endParaRPr sz="975" dirty="0"/>
            </a:p>
          </p:txBody>
        </p:sp>
        <p:sp>
          <p:nvSpPr>
            <p:cNvPr id="568" name="object 153">
              <a:extLst>
                <a:ext uri="{FF2B5EF4-FFF2-40B4-BE49-F238E27FC236}">
                  <a16:creationId xmlns:a16="http://schemas.microsoft.com/office/drawing/2014/main" id="{CF8E02EF-1461-4D1B-9265-E96DCD23A5E7}"/>
                </a:ext>
              </a:extLst>
            </p:cNvPr>
            <p:cNvSpPr/>
            <p:nvPr/>
          </p:nvSpPr>
          <p:spPr>
            <a:xfrm>
              <a:off x="8905945" y="3752955"/>
              <a:ext cx="1272967" cy="1202055"/>
            </a:xfrm>
            <a:custGeom>
              <a:avLst/>
              <a:gdLst/>
              <a:ahLst/>
              <a:cxnLst/>
              <a:rect l="l" t="t" r="r" b="b"/>
              <a:pathLst>
                <a:path w="1252220" h="1252220">
                  <a:moveTo>
                    <a:pt x="1252054" y="626021"/>
                  </a:moveTo>
                  <a:lnTo>
                    <a:pt x="1250171" y="577097"/>
                  </a:lnTo>
                  <a:lnTo>
                    <a:pt x="1244613" y="529203"/>
                  </a:lnTo>
                  <a:lnTo>
                    <a:pt x="1235521" y="482479"/>
                  </a:lnTo>
                  <a:lnTo>
                    <a:pt x="1223033" y="437062"/>
                  </a:lnTo>
                  <a:lnTo>
                    <a:pt x="1207288" y="393093"/>
                  </a:lnTo>
                  <a:lnTo>
                    <a:pt x="1188425" y="350711"/>
                  </a:lnTo>
                  <a:lnTo>
                    <a:pt x="1166585" y="310054"/>
                  </a:lnTo>
                  <a:lnTo>
                    <a:pt x="1141905" y="271263"/>
                  </a:lnTo>
                  <a:lnTo>
                    <a:pt x="1114526" y="234475"/>
                  </a:lnTo>
                  <a:lnTo>
                    <a:pt x="1084585" y="199831"/>
                  </a:lnTo>
                  <a:lnTo>
                    <a:pt x="1052223" y="167469"/>
                  </a:lnTo>
                  <a:lnTo>
                    <a:pt x="1017579" y="137528"/>
                  </a:lnTo>
                  <a:lnTo>
                    <a:pt x="980791" y="110149"/>
                  </a:lnTo>
                  <a:lnTo>
                    <a:pt x="941999" y="85469"/>
                  </a:lnTo>
                  <a:lnTo>
                    <a:pt x="901343" y="63628"/>
                  </a:lnTo>
                  <a:lnTo>
                    <a:pt x="858960" y="44766"/>
                  </a:lnTo>
                  <a:lnTo>
                    <a:pt x="814991" y="29021"/>
                  </a:lnTo>
                  <a:lnTo>
                    <a:pt x="769575" y="16533"/>
                  </a:lnTo>
                  <a:lnTo>
                    <a:pt x="722851" y="7441"/>
                  </a:lnTo>
                  <a:lnTo>
                    <a:pt x="674957" y="1883"/>
                  </a:lnTo>
                  <a:lnTo>
                    <a:pt x="626033" y="0"/>
                  </a:lnTo>
                  <a:lnTo>
                    <a:pt x="577110" y="1883"/>
                  </a:lnTo>
                  <a:lnTo>
                    <a:pt x="529216" y="7441"/>
                  </a:lnTo>
                  <a:lnTo>
                    <a:pt x="482491" y="16533"/>
                  </a:lnTo>
                  <a:lnTo>
                    <a:pt x="437074" y="29021"/>
                  </a:lnTo>
                  <a:lnTo>
                    <a:pt x="393104" y="44766"/>
                  </a:lnTo>
                  <a:lnTo>
                    <a:pt x="350721" y="63628"/>
                  </a:lnTo>
                  <a:lnTo>
                    <a:pt x="310064" y="85469"/>
                  </a:lnTo>
                  <a:lnTo>
                    <a:pt x="271271" y="110149"/>
                  </a:lnTo>
                  <a:lnTo>
                    <a:pt x="234483" y="137528"/>
                  </a:lnTo>
                  <a:lnTo>
                    <a:pt x="199838" y="167469"/>
                  </a:lnTo>
                  <a:lnTo>
                    <a:pt x="167475" y="199831"/>
                  </a:lnTo>
                  <a:lnTo>
                    <a:pt x="137533" y="234475"/>
                  </a:lnTo>
                  <a:lnTo>
                    <a:pt x="110153" y="271263"/>
                  </a:lnTo>
                  <a:lnTo>
                    <a:pt x="85472" y="310054"/>
                  </a:lnTo>
                  <a:lnTo>
                    <a:pt x="63631" y="350711"/>
                  </a:lnTo>
                  <a:lnTo>
                    <a:pt x="44768" y="393093"/>
                  </a:lnTo>
                  <a:lnTo>
                    <a:pt x="29022" y="437062"/>
                  </a:lnTo>
                  <a:lnTo>
                    <a:pt x="16534" y="482479"/>
                  </a:lnTo>
                  <a:lnTo>
                    <a:pt x="7441" y="529203"/>
                  </a:lnTo>
                  <a:lnTo>
                    <a:pt x="1883" y="577097"/>
                  </a:lnTo>
                  <a:lnTo>
                    <a:pt x="0" y="626021"/>
                  </a:lnTo>
                  <a:lnTo>
                    <a:pt x="1883" y="674944"/>
                  </a:lnTo>
                  <a:lnTo>
                    <a:pt x="7441" y="722838"/>
                  </a:lnTo>
                  <a:lnTo>
                    <a:pt x="16534" y="769562"/>
                  </a:lnTo>
                  <a:lnTo>
                    <a:pt x="29022" y="814979"/>
                  </a:lnTo>
                  <a:lnTo>
                    <a:pt x="44768" y="858948"/>
                  </a:lnTo>
                  <a:lnTo>
                    <a:pt x="63631" y="901330"/>
                  </a:lnTo>
                  <a:lnTo>
                    <a:pt x="85472" y="941987"/>
                  </a:lnTo>
                  <a:lnTo>
                    <a:pt x="110153" y="980778"/>
                  </a:lnTo>
                  <a:lnTo>
                    <a:pt x="137533" y="1017566"/>
                  </a:lnTo>
                  <a:lnTo>
                    <a:pt x="167475" y="1052210"/>
                  </a:lnTo>
                  <a:lnTo>
                    <a:pt x="199838" y="1084572"/>
                  </a:lnTo>
                  <a:lnTo>
                    <a:pt x="234483" y="1114513"/>
                  </a:lnTo>
                  <a:lnTo>
                    <a:pt x="271271" y="1141892"/>
                  </a:lnTo>
                  <a:lnTo>
                    <a:pt x="310064" y="1166572"/>
                  </a:lnTo>
                  <a:lnTo>
                    <a:pt x="350721" y="1188413"/>
                  </a:lnTo>
                  <a:lnTo>
                    <a:pt x="393104" y="1207275"/>
                  </a:lnTo>
                  <a:lnTo>
                    <a:pt x="437074" y="1223020"/>
                  </a:lnTo>
                  <a:lnTo>
                    <a:pt x="482491" y="1235508"/>
                  </a:lnTo>
                  <a:lnTo>
                    <a:pt x="529216" y="1244601"/>
                  </a:lnTo>
                  <a:lnTo>
                    <a:pt x="577110" y="1250158"/>
                  </a:lnTo>
                  <a:lnTo>
                    <a:pt x="626033" y="1252042"/>
                  </a:lnTo>
                  <a:lnTo>
                    <a:pt x="674957" y="1250158"/>
                  </a:lnTo>
                  <a:lnTo>
                    <a:pt x="722851" y="1244601"/>
                  </a:lnTo>
                  <a:lnTo>
                    <a:pt x="769575" y="1235508"/>
                  </a:lnTo>
                  <a:lnTo>
                    <a:pt x="814991" y="1223020"/>
                  </a:lnTo>
                  <a:lnTo>
                    <a:pt x="858960" y="1207275"/>
                  </a:lnTo>
                  <a:lnTo>
                    <a:pt x="901343" y="1188413"/>
                  </a:lnTo>
                  <a:lnTo>
                    <a:pt x="941999" y="1166572"/>
                  </a:lnTo>
                  <a:lnTo>
                    <a:pt x="980791" y="1141892"/>
                  </a:lnTo>
                  <a:lnTo>
                    <a:pt x="1017579" y="1114513"/>
                  </a:lnTo>
                  <a:lnTo>
                    <a:pt x="1052223" y="1084572"/>
                  </a:lnTo>
                  <a:lnTo>
                    <a:pt x="1084585" y="1052210"/>
                  </a:lnTo>
                  <a:lnTo>
                    <a:pt x="1114526" y="1017566"/>
                  </a:lnTo>
                  <a:lnTo>
                    <a:pt x="1141905" y="980778"/>
                  </a:lnTo>
                  <a:lnTo>
                    <a:pt x="1166585" y="941987"/>
                  </a:lnTo>
                  <a:lnTo>
                    <a:pt x="1188425" y="901330"/>
                  </a:lnTo>
                  <a:lnTo>
                    <a:pt x="1207288" y="858948"/>
                  </a:lnTo>
                  <a:lnTo>
                    <a:pt x="1223033" y="814979"/>
                  </a:lnTo>
                  <a:lnTo>
                    <a:pt x="1235521" y="769562"/>
                  </a:lnTo>
                  <a:lnTo>
                    <a:pt x="1244613" y="722838"/>
                  </a:lnTo>
                  <a:lnTo>
                    <a:pt x="1250171" y="674944"/>
                  </a:lnTo>
                  <a:lnTo>
                    <a:pt x="1252054" y="626021"/>
                  </a:lnTo>
                  <a:close/>
                </a:path>
              </a:pathLst>
            </a:custGeom>
            <a:ln w="9525">
              <a:solidFill>
                <a:srgbClr val="7F7F7F"/>
              </a:solidFill>
            </a:ln>
          </p:spPr>
          <p:txBody>
            <a:bodyPr wrap="square" lIns="0" tIns="0" rIns="0" bIns="0" rtlCol="0"/>
            <a:lstStyle/>
            <a:p>
              <a:pPr rtl="0"/>
              <a:endParaRPr sz="975" dirty="0"/>
            </a:p>
          </p:txBody>
        </p:sp>
        <p:sp>
          <p:nvSpPr>
            <p:cNvPr id="569" name="object 154">
              <a:extLst>
                <a:ext uri="{FF2B5EF4-FFF2-40B4-BE49-F238E27FC236}">
                  <a16:creationId xmlns:a16="http://schemas.microsoft.com/office/drawing/2014/main" id="{FF6D6A3C-322C-49D9-9929-0EC692CDCDC6}"/>
                </a:ext>
              </a:extLst>
            </p:cNvPr>
            <p:cNvSpPr/>
            <p:nvPr/>
          </p:nvSpPr>
          <p:spPr>
            <a:xfrm>
              <a:off x="9532402" y="3846849"/>
              <a:ext cx="0" cy="468143"/>
            </a:xfrm>
            <a:custGeom>
              <a:avLst/>
              <a:gdLst/>
              <a:ahLst/>
              <a:cxnLst/>
              <a:rect l="l" t="t" r="r" b="b"/>
              <a:pathLst>
                <a:path h="487679">
                  <a:moveTo>
                    <a:pt x="0" y="0"/>
                  </a:moveTo>
                  <a:lnTo>
                    <a:pt x="0" y="487083"/>
                  </a:lnTo>
                </a:path>
              </a:pathLst>
            </a:custGeom>
            <a:ln w="9525">
              <a:solidFill>
                <a:srgbClr val="8FD1EE"/>
              </a:solidFill>
              <a:prstDash val="sysDash"/>
            </a:ln>
          </p:spPr>
          <p:txBody>
            <a:bodyPr wrap="square" lIns="0" tIns="0" rIns="0" bIns="0" rtlCol="0"/>
            <a:lstStyle/>
            <a:p>
              <a:pPr rtl="0"/>
              <a:endParaRPr sz="975" dirty="0"/>
            </a:p>
          </p:txBody>
        </p:sp>
        <p:sp>
          <p:nvSpPr>
            <p:cNvPr id="570" name="object 155">
              <a:extLst>
                <a:ext uri="{FF2B5EF4-FFF2-40B4-BE49-F238E27FC236}">
                  <a16:creationId xmlns:a16="http://schemas.microsoft.com/office/drawing/2014/main" id="{58DC3F8C-928C-4329-95DD-6592DE5EB3D9}"/>
                </a:ext>
              </a:extLst>
            </p:cNvPr>
            <p:cNvSpPr/>
            <p:nvPr/>
          </p:nvSpPr>
          <p:spPr>
            <a:xfrm>
              <a:off x="9532402" y="4316338"/>
              <a:ext cx="376339" cy="406577"/>
            </a:xfrm>
            <a:custGeom>
              <a:avLst/>
              <a:gdLst/>
              <a:ahLst/>
              <a:cxnLst/>
              <a:rect l="l" t="t" r="r" b="b"/>
              <a:pathLst>
                <a:path w="370204" h="423545">
                  <a:moveTo>
                    <a:pt x="0" y="0"/>
                  </a:moveTo>
                  <a:lnTo>
                    <a:pt x="369697" y="423532"/>
                  </a:lnTo>
                </a:path>
              </a:pathLst>
            </a:custGeom>
            <a:ln w="9525">
              <a:solidFill>
                <a:srgbClr val="8FD1EE"/>
              </a:solidFill>
              <a:prstDash val="sysDash"/>
            </a:ln>
          </p:spPr>
          <p:txBody>
            <a:bodyPr wrap="square" lIns="0" tIns="0" rIns="0" bIns="0" rtlCol="0"/>
            <a:lstStyle/>
            <a:p>
              <a:pPr rtl="0"/>
              <a:endParaRPr sz="975" dirty="0"/>
            </a:p>
          </p:txBody>
        </p:sp>
        <p:sp>
          <p:nvSpPr>
            <p:cNvPr id="571" name="object 156">
              <a:extLst>
                <a:ext uri="{FF2B5EF4-FFF2-40B4-BE49-F238E27FC236}">
                  <a16:creationId xmlns:a16="http://schemas.microsoft.com/office/drawing/2014/main" id="{34E7052D-54A1-4A36-A4ED-AFE950BE77A4}"/>
                </a:ext>
              </a:extLst>
            </p:cNvPr>
            <p:cNvSpPr/>
            <p:nvPr/>
          </p:nvSpPr>
          <p:spPr>
            <a:xfrm>
              <a:off x="9154545" y="4316338"/>
              <a:ext cx="376339" cy="406577"/>
            </a:xfrm>
            <a:custGeom>
              <a:avLst/>
              <a:gdLst/>
              <a:ahLst/>
              <a:cxnLst/>
              <a:rect l="l" t="t" r="r" b="b"/>
              <a:pathLst>
                <a:path w="370204" h="423545">
                  <a:moveTo>
                    <a:pt x="369697" y="0"/>
                  </a:moveTo>
                  <a:lnTo>
                    <a:pt x="0" y="423532"/>
                  </a:lnTo>
                </a:path>
              </a:pathLst>
            </a:custGeom>
            <a:ln w="9525">
              <a:solidFill>
                <a:srgbClr val="8FD1EE"/>
              </a:solidFill>
              <a:prstDash val="sysDash"/>
            </a:ln>
          </p:spPr>
          <p:txBody>
            <a:bodyPr wrap="square" lIns="0" tIns="0" rIns="0" bIns="0" rtlCol="0"/>
            <a:lstStyle/>
            <a:p>
              <a:pPr rtl="0"/>
              <a:endParaRPr sz="975" dirty="0"/>
            </a:p>
          </p:txBody>
        </p:sp>
        <p:sp>
          <p:nvSpPr>
            <p:cNvPr id="572" name="object 157">
              <a:extLst>
                <a:ext uri="{FF2B5EF4-FFF2-40B4-BE49-F238E27FC236}">
                  <a16:creationId xmlns:a16="http://schemas.microsoft.com/office/drawing/2014/main" id="{2255CE86-3CBC-48E1-B4F4-0D889A59AB6E}"/>
                </a:ext>
              </a:extLst>
            </p:cNvPr>
            <p:cNvSpPr/>
            <p:nvPr/>
          </p:nvSpPr>
          <p:spPr>
            <a:xfrm>
              <a:off x="9010359" y="2565147"/>
              <a:ext cx="1054135" cy="2282197"/>
            </a:xfrm>
            <a:custGeom>
              <a:avLst/>
              <a:gdLst/>
              <a:ahLst/>
              <a:cxnLst/>
              <a:rect l="l" t="t" r="r" b="b"/>
              <a:pathLst>
                <a:path w="1036954" h="2377440">
                  <a:moveTo>
                    <a:pt x="518426" y="0"/>
                  </a:moveTo>
                  <a:lnTo>
                    <a:pt x="461937" y="6973"/>
                  </a:lnTo>
                  <a:lnTo>
                    <a:pt x="407211" y="27411"/>
                  </a:lnTo>
                  <a:lnTo>
                    <a:pt x="354562" y="60588"/>
                  </a:lnTo>
                  <a:lnTo>
                    <a:pt x="304308" y="105779"/>
                  </a:lnTo>
                  <a:lnTo>
                    <a:pt x="256765" y="162259"/>
                  </a:lnTo>
                  <a:lnTo>
                    <a:pt x="234109" y="194506"/>
                  </a:lnTo>
                  <a:lnTo>
                    <a:pt x="212249" y="229304"/>
                  </a:lnTo>
                  <a:lnTo>
                    <a:pt x="191225" y="266561"/>
                  </a:lnTo>
                  <a:lnTo>
                    <a:pt x="171076" y="306187"/>
                  </a:lnTo>
                  <a:lnTo>
                    <a:pt x="151842" y="348092"/>
                  </a:lnTo>
                  <a:lnTo>
                    <a:pt x="133563" y="392185"/>
                  </a:lnTo>
                  <a:lnTo>
                    <a:pt x="116277" y="438375"/>
                  </a:lnTo>
                  <a:lnTo>
                    <a:pt x="100025" y="486572"/>
                  </a:lnTo>
                  <a:lnTo>
                    <a:pt x="84846" y="536685"/>
                  </a:lnTo>
                  <a:lnTo>
                    <a:pt x="70779" y="588623"/>
                  </a:lnTo>
                  <a:lnTo>
                    <a:pt x="57865" y="642296"/>
                  </a:lnTo>
                  <a:lnTo>
                    <a:pt x="46142" y="697613"/>
                  </a:lnTo>
                  <a:lnTo>
                    <a:pt x="35650" y="754484"/>
                  </a:lnTo>
                  <a:lnTo>
                    <a:pt x="26429" y="812817"/>
                  </a:lnTo>
                  <a:lnTo>
                    <a:pt x="18518" y="872523"/>
                  </a:lnTo>
                  <a:lnTo>
                    <a:pt x="11957" y="933511"/>
                  </a:lnTo>
                  <a:lnTo>
                    <a:pt x="6785" y="995690"/>
                  </a:lnTo>
                  <a:lnTo>
                    <a:pt x="3042" y="1058969"/>
                  </a:lnTo>
                  <a:lnTo>
                    <a:pt x="767" y="1123257"/>
                  </a:lnTo>
                  <a:lnTo>
                    <a:pt x="0" y="1188466"/>
                  </a:lnTo>
                  <a:lnTo>
                    <a:pt x="767" y="1253674"/>
                  </a:lnTo>
                  <a:lnTo>
                    <a:pt x="3042" y="1317962"/>
                  </a:lnTo>
                  <a:lnTo>
                    <a:pt x="6785" y="1381241"/>
                  </a:lnTo>
                  <a:lnTo>
                    <a:pt x="11957" y="1443420"/>
                  </a:lnTo>
                  <a:lnTo>
                    <a:pt x="18518" y="1504408"/>
                  </a:lnTo>
                  <a:lnTo>
                    <a:pt x="26429" y="1564114"/>
                  </a:lnTo>
                  <a:lnTo>
                    <a:pt x="35650" y="1622447"/>
                  </a:lnTo>
                  <a:lnTo>
                    <a:pt x="46142" y="1679318"/>
                  </a:lnTo>
                  <a:lnTo>
                    <a:pt x="57865" y="1734635"/>
                  </a:lnTo>
                  <a:lnTo>
                    <a:pt x="70779" y="1788308"/>
                  </a:lnTo>
                  <a:lnTo>
                    <a:pt x="84846" y="1840246"/>
                  </a:lnTo>
                  <a:lnTo>
                    <a:pt x="100025" y="1890359"/>
                  </a:lnTo>
                  <a:lnTo>
                    <a:pt x="116277" y="1938556"/>
                  </a:lnTo>
                  <a:lnTo>
                    <a:pt x="133563" y="1984746"/>
                  </a:lnTo>
                  <a:lnTo>
                    <a:pt x="151842" y="2028839"/>
                  </a:lnTo>
                  <a:lnTo>
                    <a:pt x="171076" y="2070744"/>
                  </a:lnTo>
                  <a:lnTo>
                    <a:pt x="191225" y="2110370"/>
                  </a:lnTo>
                  <a:lnTo>
                    <a:pt x="212249" y="2147627"/>
                  </a:lnTo>
                  <a:lnTo>
                    <a:pt x="234109" y="2182425"/>
                  </a:lnTo>
                  <a:lnTo>
                    <a:pt x="256765" y="2214672"/>
                  </a:lnTo>
                  <a:lnTo>
                    <a:pt x="304308" y="2271152"/>
                  </a:lnTo>
                  <a:lnTo>
                    <a:pt x="354562" y="2316343"/>
                  </a:lnTo>
                  <a:lnTo>
                    <a:pt x="407211" y="2349520"/>
                  </a:lnTo>
                  <a:lnTo>
                    <a:pt x="461937" y="2369958"/>
                  </a:lnTo>
                  <a:lnTo>
                    <a:pt x="518426" y="2376932"/>
                  </a:lnTo>
                  <a:lnTo>
                    <a:pt x="546871" y="2375173"/>
                  </a:lnTo>
                  <a:lnTo>
                    <a:pt x="602518" y="2361377"/>
                  </a:lnTo>
                  <a:lnTo>
                    <a:pt x="656245" y="2334479"/>
                  </a:lnTo>
                  <a:lnTo>
                    <a:pt x="707736" y="2295204"/>
                  </a:lnTo>
                  <a:lnTo>
                    <a:pt x="756674" y="2244278"/>
                  </a:lnTo>
                  <a:lnTo>
                    <a:pt x="802743" y="2182425"/>
                  </a:lnTo>
                  <a:lnTo>
                    <a:pt x="824603" y="2147627"/>
                  </a:lnTo>
                  <a:lnTo>
                    <a:pt x="845627" y="2110370"/>
                  </a:lnTo>
                  <a:lnTo>
                    <a:pt x="865776" y="2070744"/>
                  </a:lnTo>
                  <a:lnTo>
                    <a:pt x="885010" y="2028839"/>
                  </a:lnTo>
                  <a:lnTo>
                    <a:pt x="903290" y="1984746"/>
                  </a:lnTo>
                  <a:lnTo>
                    <a:pt x="920575" y="1938556"/>
                  </a:lnTo>
                  <a:lnTo>
                    <a:pt x="936827" y="1890359"/>
                  </a:lnTo>
                  <a:lnTo>
                    <a:pt x="952006" y="1840246"/>
                  </a:lnTo>
                  <a:lnTo>
                    <a:pt x="966073" y="1788308"/>
                  </a:lnTo>
                  <a:lnTo>
                    <a:pt x="978987" y="1734635"/>
                  </a:lnTo>
                  <a:lnTo>
                    <a:pt x="990710" y="1679318"/>
                  </a:lnTo>
                  <a:lnTo>
                    <a:pt x="1001202" y="1622447"/>
                  </a:lnTo>
                  <a:lnTo>
                    <a:pt x="1010423" y="1564114"/>
                  </a:lnTo>
                  <a:lnTo>
                    <a:pt x="1018334" y="1504408"/>
                  </a:lnTo>
                  <a:lnTo>
                    <a:pt x="1024896" y="1443420"/>
                  </a:lnTo>
                  <a:lnTo>
                    <a:pt x="1030068" y="1381241"/>
                  </a:lnTo>
                  <a:lnTo>
                    <a:pt x="1033811" y="1317962"/>
                  </a:lnTo>
                  <a:lnTo>
                    <a:pt x="1036086" y="1253674"/>
                  </a:lnTo>
                  <a:lnTo>
                    <a:pt x="1036853" y="1188466"/>
                  </a:lnTo>
                  <a:lnTo>
                    <a:pt x="1036086" y="1123257"/>
                  </a:lnTo>
                  <a:lnTo>
                    <a:pt x="1033811" y="1058969"/>
                  </a:lnTo>
                  <a:lnTo>
                    <a:pt x="1030068" y="995690"/>
                  </a:lnTo>
                  <a:lnTo>
                    <a:pt x="1024896" y="933511"/>
                  </a:lnTo>
                  <a:lnTo>
                    <a:pt x="1018334" y="872523"/>
                  </a:lnTo>
                  <a:lnTo>
                    <a:pt x="1010423" y="812817"/>
                  </a:lnTo>
                  <a:lnTo>
                    <a:pt x="1001202" y="754484"/>
                  </a:lnTo>
                  <a:lnTo>
                    <a:pt x="990710" y="697613"/>
                  </a:lnTo>
                  <a:lnTo>
                    <a:pt x="978987" y="642296"/>
                  </a:lnTo>
                  <a:lnTo>
                    <a:pt x="966073" y="588623"/>
                  </a:lnTo>
                  <a:lnTo>
                    <a:pt x="952006" y="536685"/>
                  </a:lnTo>
                  <a:lnTo>
                    <a:pt x="936827" y="486572"/>
                  </a:lnTo>
                  <a:lnTo>
                    <a:pt x="920575" y="438375"/>
                  </a:lnTo>
                  <a:lnTo>
                    <a:pt x="903290" y="392185"/>
                  </a:lnTo>
                  <a:lnTo>
                    <a:pt x="885010" y="348092"/>
                  </a:lnTo>
                  <a:lnTo>
                    <a:pt x="865776" y="306187"/>
                  </a:lnTo>
                  <a:lnTo>
                    <a:pt x="845627" y="266561"/>
                  </a:lnTo>
                  <a:lnTo>
                    <a:pt x="824603" y="229304"/>
                  </a:lnTo>
                  <a:lnTo>
                    <a:pt x="802743" y="194506"/>
                  </a:lnTo>
                  <a:lnTo>
                    <a:pt x="780087" y="162259"/>
                  </a:lnTo>
                  <a:lnTo>
                    <a:pt x="732544" y="105779"/>
                  </a:lnTo>
                  <a:lnTo>
                    <a:pt x="682290" y="60588"/>
                  </a:lnTo>
                  <a:lnTo>
                    <a:pt x="629642" y="27411"/>
                  </a:lnTo>
                  <a:lnTo>
                    <a:pt x="574915" y="6973"/>
                  </a:lnTo>
                  <a:lnTo>
                    <a:pt x="518426" y="0"/>
                  </a:lnTo>
                  <a:close/>
                </a:path>
              </a:pathLst>
            </a:custGeom>
            <a:solidFill>
              <a:srgbClr val="6268AC">
                <a:alpha val="54899"/>
              </a:srgbClr>
            </a:solidFill>
          </p:spPr>
          <p:txBody>
            <a:bodyPr wrap="square" lIns="0" tIns="0" rIns="0" bIns="0" rtlCol="0"/>
            <a:lstStyle/>
            <a:p>
              <a:pPr rtl="0"/>
              <a:endParaRPr sz="975" dirty="0"/>
            </a:p>
          </p:txBody>
        </p:sp>
        <p:sp>
          <p:nvSpPr>
            <p:cNvPr id="573" name="object 158">
              <a:extLst>
                <a:ext uri="{FF2B5EF4-FFF2-40B4-BE49-F238E27FC236}">
                  <a16:creationId xmlns:a16="http://schemas.microsoft.com/office/drawing/2014/main" id="{972501B1-A516-42C3-902C-6CD42353E3E8}"/>
                </a:ext>
              </a:extLst>
            </p:cNvPr>
            <p:cNvSpPr/>
            <p:nvPr/>
          </p:nvSpPr>
          <p:spPr>
            <a:xfrm>
              <a:off x="7808038" y="3213100"/>
              <a:ext cx="2034036" cy="1584859"/>
            </a:xfrm>
            <a:custGeom>
              <a:avLst/>
              <a:gdLst/>
              <a:ahLst/>
              <a:cxnLst/>
              <a:rect l="l" t="t" r="r" b="b"/>
              <a:pathLst>
                <a:path w="2000885" h="1651000">
                  <a:moveTo>
                    <a:pt x="335952" y="0"/>
                  </a:moveTo>
                  <a:lnTo>
                    <a:pt x="262320" y="3900"/>
                  </a:lnTo>
                  <a:lnTo>
                    <a:pt x="196098" y="16745"/>
                  </a:lnTo>
                  <a:lnTo>
                    <a:pt x="138054" y="38720"/>
                  </a:lnTo>
                  <a:lnTo>
                    <a:pt x="88958" y="70008"/>
                  </a:lnTo>
                  <a:lnTo>
                    <a:pt x="49578" y="110794"/>
                  </a:lnTo>
                  <a:lnTo>
                    <a:pt x="21357" y="159967"/>
                  </a:lnTo>
                  <a:lnTo>
                    <a:pt x="4961" y="215830"/>
                  </a:lnTo>
                  <a:lnTo>
                    <a:pt x="0" y="277697"/>
                  </a:lnTo>
                  <a:lnTo>
                    <a:pt x="1685" y="310667"/>
                  </a:lnTo>
                  <a:lnTo>
                    <a:pt x="13143" y="380250"/>
                  </a:lnTo>
                  <a:lnTo>
                    <a:pt x="35060" y="454117"/>
                  </a:lnTo>
                  <a:lnTo>
                    <a:pt x="49817" y="492442"/>
                  </a:lnTo>
                  <a:lnTo>
                    <a:pt x="67043" y="531581"/>
                  </a:lnTo>
                  <a:lnTo>
                    <a:pt x="86688" y="571446"/>
                  </a:lnTo>
                  <a:lnTo>
                    <a:pt x="108703" y="611953"/>
                  </a:lnTo>
                  <a:lnTo>
                    <a:pt x="133039" y="653016"/>
                  </a:lnTo>
                  <a:lnTo>
                    <a:pt x="159648" y="694548"/>
                  </a:lnTo>
                  <a:lnTo>
                    <a:pt x="188481" y="736463"/>
                  </a:lnTo>
                  <a:lnTo>
                    <a:pt x="219488" y="778676"/>
                  </a:lnTo>
                  <a:lnTo>
                    <a:pt x="252622" y="821100"/>
                  </a:lnTo>
                  <a:lnTo>
                    <a:pt x="287833" y="863650"/>
                  </a:lnTo>
                  <a:lnTo>
                    <a:pt x="325072" y="906240"/>
                  </a:lnTo>
                  <a:lnTo>
                    <a:pt x="364290" y="948783"/>
                  </a:lnTo>
                  <a:lnTo>
                    <a:pt x="405439" y="991194"/>
                  </a:lnTo>
                  <a:lnTo>
                    <a:pt x="448470" y="1033387"/>
                  </a:lnTo>
                  <a:lnTo>
                    <a:pt x="493334" y="1075276"/>
                  </a:lnTo>
                  <a:lnTo>
                    <a:pt x="539981" y="1116775"/>
                  </a:lnTo>
                  <a:lnTo>
                    <a:pt x="588364" y="1157798"/>
                  </a:lnTo>
                  <a:lnTo>
                    <a:pt x="638434" y="1198258"/>
                  </a:lnTo>
                  <a:lnTo>
                    <a:pt x="690141" y="1238071"/>
                  </a:lnTo>
                  <a:lnTo>
                    <a:pt x="742767" y="1276661"/>
                  </a:lnTo>
                  <a:lnTo>
                    <a:pt x="795560" y="1313498"/>
                  </a:lnTo>
                  <a:lnTo>
                    <a:pt x="848423" y="1348559"/>
                  </a:lnTo>
                  <a:lnTo>
                    <a:pt x="901262" y="1381821"/>
                  </a:lnTo>
                  <a:lnTo>
                    <a:pt x="953978" y="1413260"/>
                  </a:lnTo>
                  <a:lnTo>
                    <a:pt x="1006477" y="1442855"/>
                  </a:lnTo>
                  <a:lnTo>
                    <a:pt x="1058662" y="1470581"/>
                  </a:lnTo>
                  <a:lnTo>
                    <a:pt x="1110437" y="1496416"/>
                  </a:lnTo>
                  <a:lnTo>
                    <a:pt x="1161705" y="1520337"/>
                  </a:lnTo>
                  <a:lnTo>
                    <a:pt x="1212371" y="1542321"/>
                  </a:lnTo>
                  <a:lnTo>
                    <a:pt x="1262339" y="1562344"/>
                  </a:lnTo>
                  <a:lnTo>
                    <a:pt x="1311512" y="1580385"/>
                  </a:lnTo>
                  <a:lnTo>
                    <a:pt x="1359794" y="1596419"/>
                  </a:lnTo>
                  <a:lnTo>
                    <a:pt x="1407089" y="1610424"/>
                  </a:lnTo>
                  <a:lnTo>
                    <a:pt x="1453301" y="1622376"/>
                  </a:lnTo>
                  <a:lnTo>
                    <a:pt x="1498334" y="1632254"/>
                  </a:lnTo>
                  <a:lnTo>
                    <a:pt x="1542091" y="1640033"/>
                  </a:lnTo>
                  <a:lnTo>
                    <a:pt x="1584477" y="1645691"/>
                  </a:lnTo>
                  <a:lnTo>
                    <a:pt x="1625395" y="1649204"/>
                  </a:lnTo>
                  <a:lnTo>
                    <a:pt x="1664749" y="1650550"/>
                  </a:lnTo>
                  <a:lnTo>
                    <a:pt x="1702443" y="1649706"/>
                  </a:lnTo>
                  <a:lnTo>
                    <a:pt x="1772467" y="1641355"/>
                  </a:lnTo>
                  <a:lnTo>
                    <a:pt x="1834696" y="1623966"/>
                  </a:lnTo>
                  <a:lnTo>
                    <a:pt x="1888363" y="1597356"/>
                  </a:lnTo>
                  <a:lnTo>
                    <a:pt x="1932697" y="1561340"/>
                  </a:lnTo>
                  <a:lnTo>
                    <a:pt x="1966736" y="1516041"/>
                  </a:lnTo>
                  <a:lnTo>
                    <a:pt x="1988994" y="1463439"/>
                  </a:lnTo>
                  <a:lnTo>
                    <a:pt x="1999621" y="1404489"/>
                  </a:lnTo>
                  <a:lnTo>
                    <a:pt x="2000696" y="1372849"/>
                  </a:lnTo>
                  <a:lnTo>
                    <a:pt x="1999010" y="1339879"/>
                  </a:lnTo>
                  <a:lnTo>
                    <a:pt x="1987550" y="1270297"/>
                  </a:lnTo>
                  <a:lnTo>
                    <a:pt x="1965633" y="1196430"/>
                  </a:lnTo>
                  <a:lnTo>
                    <a:pt x="1950874" y="1158105"/>
                  </a:lnTo>
                  <a:lnTo>
                    <a:pt x="1933648" y="1118967"/>
                  </a:lnTo>
                  <a:lnTo>
                    <a:pt x="1914003" y="1079101"/>
                  </a:lnTo>
                  <a:lnTo>
                    <a:pt x="1891988" y="1038594"/>
                  </a:lnTo>
                  <a:lnTo>
                    <a:pt x="1867651" y="997531"/>
                  </a:lnTo>
                  <a:lnTo>
                    <a:pt x="1841042" y="956000"/>
                  </a:lnTo>
                  <a:lnTo>
                    <a:pt x="1812209" y="914084"/>
                  </a:lnTo>
                  <a:lnTo>
                    <a:pt x="1781201" y="871872"/>
                  </a:lnTo>
                  <a:lnTo>
                    <a:pt x="1748068" y="829447"/>
                  </a:lnTo>
                  <a:lnTo>
                    <a:pt x="1712857" y="786897"/>
                  </a:lnTo>
                  <a:lnTo>
                    <a:pt x="1675618" y="744308"/>
                  </a:lnTo>
                  <a:lnTo>
                    <a:pt x="1636399" y="701765"/>
                  </a:lnTo>
                  <a:lnTo>
                    <a:pt x="1595250" y="659354"/>
                  </a:lnTo>
                  <a:lnTo>
                    <a:pt x="1552219" y="617162"/>
                  </a:lnTo>
                  <a:lnTo>
                    <a:pt x="1507356" y="575273"/>
                  </a:lnTo>
                  <a:lnTo>
                    <a:pt x="1460708" y="533775"/>
                  </a:lnTo>
                  <a:lnTo>
                    <a:pt x="1412325" y="492754"/>
                  </a:lnTo>
                  <a:lnTo>
                    <a:pt x="1362255" y="452294"/>
                  </a:lnTo>
                  <a:lnTo>
                    <a:pt x="1310548" y="412482"/>
                  </a:lnTo>
                  <a:lnTo>
                    <a:pt x="1257923" y="373892"/>
                  </a:lnTo>
                  <a:lnTo>
                    <a:pt x="1205132" y="337055"/>
                  </a:lnTo>
                  <a:lnTo>
                    <a:pt x="1152269" y="301995"/>
                  </a:lnTo>
                  <a:lnTo>
                    <a:pt x="1099432" y="268733"/>
                  </a:lnTo>
                  <a:lnTo>
                    <a:pt x="1046716" y="237293"/>
                  </a:lnTo>
                  <a:lnTo>
                    <a:pt x="994218" y="207699"/>
                  </a:lnTo>
                  <a:lnTo>
                    <a:pt x="942034" y="179972"/>
                  </a:lnTo>
                  <a:lnTo>
                    <a:pt x="890260" y="154137"/>
                  </a:lnTo>
                  <a:lnTo>
                    <a:pt x="838992" y="130216"/>
                  </a:lnTo>
                  <a:lnTo>
                    <a:pt x="788327" y="108232"/>
                  </a:lnTo>
                  <a:lnTo>
                    <a:pt x="738360" y="88208"/>
                  </a:lnTo>
                  <a:lnTo>
                    <a:pt x="689187" y="70168"/>
                  </a:lnTo>
                  <a:lnTo>
                    <a:pt x="640905" y="54134"/>
                  </a:lnTo>
                  <a:lnTo>
                    <a:pt x="593611" y="40128"/>
                  </a:lnTo>
                  <a:lnTo>
                    <a:pt x="547399" y="28176"/>
                  </a:lnTo>
                  <a:lnTo>
                    <a:pt x="502367" y="18298"/>
                  </a:lnTo>
                  <a:lnTo>
                    <a:pt x="458610" y="10518"/>
                  </a:lnTo>
                  <a:lnTo>
                    <a:pt x="416224" y="4860"/>
                  </a:lnTo>
                  <a:lnTo>
                    <a:pt x="375306" y="1346"/>
                  </a:lnTo>
                  <a:lnTo>
                    <a:pt x="335952" y="0"/>
                  </a:lnTo>
                  <a:close/>
                </a:path>
              </a:pathLst>
            </a:custGeom>
            <a:solidFill>
              <a:srgbClr val="59ABA9">
                <a:alpha val="54899"/>
              </a:srgbClr>
            </a:solidFill>
          </p:spPr>
          <p:txBody>
            <a:bodyPr wrap="square" lIns="0" tIns="0" rIns="0" bIns="0" rtlCol="0"/>
            <a:lstStyle/>
            <a:p>
              <a:pPr rtl="0"/>
              <a:endParaRPr sz="975" dirty="0"/>
            </a:p>
          </p:txBody>
        </p:sp>
        <p:sp>
          <p:nvSpPr>
            <p:cNvPr id="574" name="object 159">
              <a:extLst>
                <a:ext uri="{FF2B5EF4-FFF2-40B4-BE49-F238E27FC236}">
                  <a16:creationId xmlns:a16="http://schemas.microsoft.com/office/drawing/2014/main" id="{EEFD395E-F254-4E67-91E7-C08EA921DED1}"/>
                </a:ext>
              </a:extLst>
            </p:cNvPr>
            <p:cNvSpPr/>
            <p:nvPr/>
          </p:nvSpPr>
          <p:spPr>
            <a:xfrm>
              <a:off x="7792882" y="4004843"/>
              <a:ext cx="2139255" cy="1455632"/>
            </a:xfrm>
            <a:custGeom>
              <a:avLst/>
              <a:gdLst/>
              <a:ahLst/>
              <a:cxnLst/>
              <a:rect l="l" t="t" r="r" b="b"/>
              <a:pathLst>
                <a:path w="2104390" h="1516379">
                  <a:moveTo>
                    <a:pt x="1714907" y="0"/>
                  </a:moveTo>
                  <a:lnTo>
                    <a:pt x="1672168" y="1406"/>
                  </a:lnTo>
                  <a:lnTo>
                    <a:pt x="1627852" y="4786"/>
                  </a:lnTo>
                  <a:lnTo>
                    <a:pt x="1582059" y="10128"/>
                  </a:lnTo>
                  <a:lnTo>
                    <a:pt x="1534886" y="17416"/>
                  </a:lnTo>
                  <a:lnTo>
                    <a:pt x="1486431" y="26640"/>
                  </a:lnTo>
                  <a:lnTo>
                    <a:pt x="1436792" y="37784"/>
                  </a:lnTo>
                  <a:lnTo>
                    <a:pt x="1386066" y="50835"/>
                  </a:lnTo>
                  <a:lnTo>
                    <a:pt x="1334353" y="65781"/>
                  </a:lnTo>
                  <a:lnTo>
                    <a:pt x="1281749" y="82608"/>
                  </a:lnTo>
                  <a:lnTo>
                    <a:pt x="1228353" y="101303"/>
                  </a:lnTo>
                  <a:lnTo>
                    <a:pt x="1174263" y="121852"/>
                  </a:lnTo>
                  <a:lnTo>
                    <a:pt x="1119576" y="144242"/>
                  </a:lnTo>
                  <a:lnTo>
                    <a:pt x="1064391" y="168460"/>
                  </a:lnTo>
                  <a:lnTo>
                    <a:pt x="1008806" y="194492"/>
                  </a:lnTo>
                  <a:lnTo>
                    <a:pt x="952919" y="222326"/>
                  </a:lnTo>
                  <a:lnTo>
                    <a:pt x="896827" y="251947"/>
                  </a:lnTo>
                  <a:lnTo>
                    <a:pt x="840628" y="283344"/>
                  </a:lnTo>
                  <a:lnTo>
                    <a:pt x="784421" y="316501"/>
                  </a:lnTo>
                  <a:lnTo>
                    <a:pt x="729006" y="350965"/>
                  </a:lnTo>
                  <a:lnTo>
                    <a:pt x="675156" y="386237"/>
                  </a:lnTo>
                  <a:lnTo>
                    <a:pt x="622929" y="422237"/>
                  </a:lnTo>
                  <a:lnTo>
                    <a:pt x="572380" y="458883"/>
                  </a:lnTo>
                  <a:lnTo>
                    <a:pt x="523568" y="496096"/>
                  </a:lnTo>
                  <a:lnTo>
                    <a:pt x="476549" y="533793"/>
                  </a:lnTo>
                  <a:lnTo>
                    <a:pt x="431382" y="571896"/>
                  </a:lnTo>
                  <a:lnTo>
                    <a:pt x="388122" y="610322"/>
                  </a:lnTo>
                  <a:lnTo>
                    <a:pt x="346827" y="648992"/>
                  </a:lnTo>
                  <a:lnTo>
                    <a:pt x="307554" y="687824"/>
                  </a:lnTo>
                  <a:lnTo>
                    <a:pt x="270361" y="726738"/>
                  </a:lnTo>
                  <a:lnTo>
                    <a:pt x="235305" y="765654"/>
                  </a:lnTo>
                  <a:lnTo>
                    <a:pt x="202442" y="804490"/>
                  </a:lnTo>
                  <a:lnTo>
                    <a:pt x="171830" y="843166"/>
                  </a:lnTo>
                  <a:lnTo>
                    <a:pt x="143525" y="881602"/>
                  </a:lnTo>
                  <a:lnTo>
                    <a:pt x="117587" y="919716"/>
                  </a:lnTo>
                  <a:lnTo>
                    <a:pt x="94070" y="957428"/>
                  </a:lnTo>
                  <a:lnTo>
                    <a:pt x="73033" y="994657"/>
                  </a:lnTo>
                  <a:lnTo>
                    <a:pt x="54532" y="1031323"/>
                  </a:lnTo>
                  <a:lnTo>
                    <a:pt x="38626" y="1067345"/>
                  </a:lnTo>
                  <a:lnTo>
                    <a:pt x="14822" y="1137135"/>
                  </a:lnTo>
                  <a:lnTo>
                    <a:pt x="2080" y="1203380"/>
                  </a:lnTo>
                  <a:lnTo>
                    <a:pt x="0" y="1234972"/>
                  </a:lnTo>
                  <a:lnTo>
                    <a:pt x="856" y="1265436"/>
                  </a:lnTo>
                  <a:lnTo>
                    <a:pt x="11607" y="1322657"/>
                  </a:lnTo>
                  <a:lnTo>
                    <a:pt x="34791" y="1374398"/>
                  </a:lnTo>
                  <a:lnTo>
                    <a:pt x="69915" y="1418907"/>
                  </a:lnTo>
                  <a:lnTo>
                    <a:pt x="115653" y="1454934"/>
                  </a:lnTo>
                  <a:lnTo>
                    <a:pt x="171222" y="1482586"/>
                  </a:lnTo>
                  <a:lnTo>
                    <a:pt x="235838" y="1501968"/>
                  </a:lnTo>
                  <a:lnTo>
                    <a:pt x="308718" y="1513187"/>
                  </a:lnTo>
                  <a:lnTo>
                    <a:pt x="348011" y="1515769"/>
                  </a:lnTo>
                  <a:lnTo>
                    <a:pt x="389076" y="1516351"/>
                  </a:lnTo>
                  <a:lnTo>
                    <a:pt x="431815" y="1514944"/>
                  </a:lnTo>
                  <a:lnTo>
                    <a:pt x="476130" y="1511564"/>
                  </a:lnTo>
                  <a:lnTo>
                    <a:pt x="521924" y="1506222"/>
                  </a:lnTo>
                  <a:lnTo>
                    <a:pt x="569097" y="1498934"/>
                  </a:lnTo>
                  <a:lnTo>
                    <a:pt x="617552" y="1489711"/>
                  </a:lnTo>
                  <a:lnTo>
                    <a:pt x="667191" y="1478567"/>
                  </a:lnTo>
                  <a:lnTo>
                    <a:pt x="717917" y="1465515"/>
                  </a:lnTo>
                  <a:lnTo>
                    <a:pt x="769630" y="1450569"/>
                  </a:lnTo>
                  <a:lnTo>
                    <a:pt x="822234" y="1433742"/>
                  </a:lnTo>
                  <a:lnTo>
                    <a:pt x="875630" y="1415047"/>
                  </a:lnTo>
                  <a:lnTo>
                    <a:pt x="929720" y="1394498"/>
                  </a:lnTo>
                  <a:lnTo>
                    <a:pt x="984407" y="1372108"/>
                  </a:lnTo>
                  <a:lnTo>
                    <a:pt x="1039591" y="1347890"/>
                  </a:lnTo>
                  <a:lnTo>
                    <a:pt x="1095177" y="1321858"/>
                  </a:lnTo>
                  <a:lnTo>
                    <a:pt x="1151064" y="1294024"/>
                  </a:lnTo>
                  <a:lnTo>
                    <a:pt x="1207156" y="1264403"/>
                  </a:lnTo>
                  <a:lnTo>
                    <a:pt x="1263354" y="1233007"/>
                  </a:lnTo>
                  <a:lnTo>
                    <a:pt x="1319561" y="1199849"/>
                  </a:lnTo>
                  <a:lnTo>
                    <a:pt x="1374976" y="1165386"/>
                  </a:lnTo>
                  <a:lnTo>
                    <a:pt x="1428826" y="1130115"/>
                  </a:lnTo>
                  <a:lnTo>
                    <a:pt x="1481054" y="1094116"/>
                  </a:lnTo>
                  <a:lnTo>
                    <a:pt x="1531603" y="1057470"/>
                  </a:lnTo>
                  <a:lnTo>
                    <a:pt x="1580415" y="1020259"/>
                  </a:lnTo>
                  <a:lnTo>
                    <a:pt x="1627434" y="982562"/>
                  </a:lnTo>
                  <a:lnTo>
                    <a:pt x="1672601" y="944460"/>
                  </a:lnTo>
                  <a:lnTo>
                    <a:pt x="1715861" y="906034"/>
                  </a:lnTo>
                  <a:lnTo>
                    <a:pt x="1757156" y="867364"/>
                  </a:lnTo>
                  <a:lnTo>
                    <a:pt x="1796428" y="828532"/>
                  </a:lnTo>
                  <a:lnTo>
                    <a:pt x="1833622" y="789618"/>
                  </a:lnTo>
                  <a:lnTo>
                    <a:pt x="1868678" y="750702"/>
                  </a:lnTo>
                  <a:lnTo>
                    <a:pt x="1901541" y="711865"/>
                  </a:lnTo>
                  <a:lnTo>
                    <a:pt x="1932153" y="673189"/>
                  </a:lnTo>
                  <a:lnTo>
                    <a:pt x="1960457" y="634753"/>
                  </a:lnTo>
                  <a:lnTo>
                    <a:pt x="1986396" y="596639"/>
                  </a:lnTo>
                  <a:lnTo>
                    <a:pt x="2009913" y="558926"/>
                  </a:lnTo>
                  <a:lnTo>
                    <a:pt x="2030950" y="521696"/>
                  </a:lnTo>
                  <a:lnTo>
                    <a:pt x="2049450" y="485030"/>
                  </a:lnTo>
                  <a:lnTo>
                    <a:pt x="2065357" y="449007"/>
                  </a:lnTo>
                  <a:lnTo>
                    <a:pt x="2089161" y="379217"/>
                  </a:lnTo>
                  <a:lnTo>
                    <a:pt x="2101903" y="312971"/>
                  </a:lnTo>
                  <a:lnTo>
                    <a:pt x="2103983" y="281379"/>
                  </a:lnTo>
                  <a:lnTo>
                    <a:pt x="2103127" y="250915"/>
                  </a:lnTo>
                  <a:lnTo>
                    <a:pt x="2092376" y="193693"/>
                  </a:lnTo>
                  <a:lnTo>
                    <a:pt x="2069192" y="141952"/>
                  </a:lnTo>
                  <a:lnTo>
                    <a:pt x="2034068" y="97443"/>
                  </a:lnTo>
                  <a:lnTo>
                    <a:pt x="1988329" y="61416"/>
                  </a:lnTo>
                  <a:lnTo>
                    <a:pt x="1932760" y="33764"/>
                  </a:lnTo>
                  <a:lnTo>
                    <a:pt x="1868144" y="14382"/>
                  </a:lnTo>
                  <a:lnTo>
                    <a:pt x="1795265" y="3163"/>
                  </a:lnTo>
                  <a:lnTo>
                    <a:pt x="1755972" y="581"/>
                  </a:lnTo>
                  <a:lnTo>
                    <a:pt x="1714907" y="0"/>
                  </a:lnTo>
                  <a:close/>
                </a:path>
              </a:pathLst>
            </a:custGeom>
            <a:solidFill>
              <a:srgbClr val="253883">
                <a:alpha val="54899"/>
              </a:srgbClr>
            </a:solidFill>
          </p:spPr>
          <p:txBody>
            <a:bodyPr wrap="square" lIns="0" tIns="0" rIns="0" bIns="0" rtlCol="0"/>
            <a:lstStyle/>
            <a:p>
              <a:pPr rtl="0"/>
              <a:endParaRPr sz="975" dirty="0"/>
            </a:p>
          </p:txBody>
        </p:sp>
        <p:sp>
          <p:nvSpPr>
            <p:cNvPr id="575" name="object 160">
              <a:extLst>
                <a:ext uri="{FF2B5EF4-FFF2-40B4-BE49-F238E27FC236}">
                  <a16:creationId xmlns:a16="http://schemas.microsoft.com/office/drawing/2014/main" id="{087E37F7-A6E3-49EF-9899-2635829D6791}"/>
                </a:ext>
              </a:extLst>
            </p:cNvPr>
            <p:cNvSpPr/>
            <p:nvPr/>
          </p:nvSpPr>
          <p:spPr>
            <a:xfrm>
              <a:off x="9010359" y="3813989"/>
              <a:ext cx="1054135" cy="2282197"/>
            </a:xfrm>
            <a:custGeom>
              <a:avLst/>
              <a:gdLst/>
              <a:ahLst/>
              <a:cxnLst/>
              <a:rect l="l" t="t" r="r" b="b"/>
              <a:pathLst>
                <a:path w="1036954" h="2377440">
                  <a:moveTo>
                    <a:pt x="518426" y="0"/>
                  </a:moveTo>
                  <a:lnTo>
                    <a:pt x="461937" y="6973"/>
                  </a:lnTo>
                  <a:lnTo>
                    <a:pt x="407211" y="27411"/>
                  </a:lnTo>
                  <a:lnTo>
                    <a:pt x="354562" y="60588"/>
                  </a:lnTo>
                  <a:lnTo>
                    <a:pt x="304308" y="105779"/>
                  </a:lnTo>
                  <a:lnTo>
                    <a:pt x="256765" y="162259"/>
                  </a:lnTo>
                  <a:lnTo>
                    <a:pt x="234109" y="194506"/>
                  </a:lnTo>
                  <a:lnTo>
                    <a:pt x="212249" y="229304"/>
                  </a:lnTo>
                  <a:lnTo>
                    <a:pt x="191225" y="266561"/>
                  </a:lnTo>
                  <a:lnTo>
                    <a:pt x="171076" y="306187"/>
                  </a:lnTo>
                  <a:lnTo>
                    <a:pt x="151842" y="348092"/>
                  </a:lnTo>
                  <a:lnTo>
                    <a:pt x="133563" y="392185"/>
                  </a:lnTo>
                  <a:lnTo>
                    <a:pt x="116277" y="438375"/>
                  </a:lnTo>
                  <a:lnTo>
                    <a:pt x="100025" y="486572"/>
                  </a:lnTo>
                  <a:lnTo>
                    <a:pt x="84846" y="536685"/>
                  </a:lnTo>
                  <a:lnTo>
                    <a:pt x="70779" y="588623"/>
                  </a:lnTo>
                  <a:lnTo>
                    <a:pt x="57865" y="642296"/>
                  </a:lnTo>
                  <a:lnTo>
                    <a:pt x="46142" y="697613"/>
                  </a:lnTo>
                  <a:lnTo>
                    <a:pt x="35650" y="754484"/>
                  </a:lnTo>
                  <a:lnTo>
                    <a:pt x="26429" y="812817"/>
                  </a:lnTo>
                  <a:lnTo>
                    <a:pt x="18518" y="872523"/>
                  </a:lnTo>
                  <a:lnTo>
                    <a:pt x="11957" y="933511"/>
                  </a:lnTo>
                  <a:lnTo>
                    <a:pt x="6785" y="995690"/>
                  </a:lnTo>
                  <a:lnTo>
                    <a:pt x="3042" y="1058969"/>
                  </a:lnTo>
                  <a:lnTo>
                    <a:pt x="767" y="1123257"/>
                  </a:lnTo>
                  <a:lnTo>
                    <a:pt x="0" y="1188465"/>
                  </a:lnTo>
                  <a:lnTo>
                    <a:pt x="767" y="1253674"/>
                  </a:lnTo>
                  <a:lnTo>
                    <a:pt x="3042" y="1317962"/>
                  </a:lnTo>
                  <a:lnTo>
                    <a:pt x="6785" y="1381241"/>
                  </a:lnTo>
                  <a:lnTo>
                    <a:pt x="11957" y="1443420"/>
                  </a:lnTo>
                  <a:lnTo>
                    <a:pt x="18518" y="1504408"/>
                  </a:lnTo>
                  <a:lnTo>
                    <a:pt x="26429" y="1564114"/>
                  </a:lnTo>
                  <a:lnTo>
                    <a:pt x="35650" y="1622447"/>
                  </a:lnTo>
                  <a:lnTo>
                    <a:pt x="46142" y="1679318"/>
                  </a:lnTo>
                  <a:lnTo>
                    <a:pt x="57865" y="1734635"/>
                  </a:lnTo>
                  <a:lnTo>
                    <a:pt x="70779" y="1788308"/>
                  </a:lnTo>
                  <a:lnTo>
                    <a:pt x="84846" y="1840246"/>
                  </a:lnTo>
                  <a:lnTo>
                    <a:pt x="100025" y="1890359"/>
                  </a:lnTo>
                  <a:lnTo>
                    <a:pt x="116277" y="1938556"/>
                  </a:lnTo>
                  <a:lnTo>
                    <a:pt x="133563" y="1984746"/>
                  </a:lnTo>
                  <a:lnTo>
                    <a:pt x="151842" y="2028839"/>
                  </a:lnTo>
                  <a:lnTo>
                    <a:pt x="171076" y="2070744"/>
                  </a:lnTo>
                  <a:lnTo>
                    <a:pt x="191225" y="2110370"/>
                  </a:lnTo>
                  <a:lnTo>
                    <a:pt x="212249" y="2147627"/>
                  </a:lnTo>
                  <a:lnTo>
                    <a:pt x="234109" y="2182425"/>
                  </a:lnTo>
                  <a:lnTo>
                    <a:pt x="256765" y="2214672"/>
                  </a:lnTo>
                  <a:lnTo>
                    <a:pt x="304308" y="2271152"/>
                  </a:lnTo>
                  <a:lnTo>
                    <a:pt x="354562" y="2316343"/>
                  </a:lnTo>
                  <a:lnTo>
                    <a:pt x="407211" y="2349520"/>
                  </a:lnTo>
                  <a:lnTo>
                    <a:pt x="461937" y="2369958"/>
                  </a:lnTo>
                  <a:lnTo>
                    <a:pt x="518426" y="2376931"/>
                  </a:lnTo>
                  <a:lnTo>
                    <a:pt x="546871" y="2375173"/>
                  </a:lnTo>
                  <a:lnTo>
                    <a:pt x="602518" y="2361377"/>
                  </a:lnTo>
                  <a:lnTo>
                    <a:pt x="656245" y="2334479"/>
                  </a:lnTo>
                  <a:lnTo>
                    <a:pt x="707736" y="2295204"/>
                  </a:lnTo>
                  <a:lnTo>
                    <a:pt x="756674" y="2244278"/>
                  </a:lnTo>
                  <a:lnTo>
                    <a:pt x="802743" y="2182425"/>
                  </a:lnTo>
                  <a:lnTo>
                    <a:pt x="824603" y="2147627"/>
                  </a:lnTo>
                  <a:lnTo>
                    <a:pt x="845627" y="2110370"/>
                  </a:lnTo>
                  <a:lnTo>
                    <a:pt x="865776" y="2070744"/>
                  </a:lnTo>
                  <a:lnTo>
                    <a:pt x="885010" y="2028839"/>
                  </a:lnTo>
                  <a:lnTo>
                    <a:pt x="903290" y="1984746"/>
                  </a:lnTo>
                  <a:lnTo>
                    <a:pt x="920575" y="1938556"/>
                  </a:lnTo>
                  <a:lnTo>
                    <a:pt x="936827" y="1890359"/>
                  </a:lnTo>
                  <a:lnTo>
                    <a:pt x="952006" y="1840246"/>
                  </a:lnTo>
                  <a:lnTo>
                    <a:pt x="966073" y="1788308"/>
                  </a:lnTo>
                  <a:lnTo>
                    <a:pt x="978987" y="1734635"/>
                  </a:lnTo>
                  <a:lnTo>
                    <a:pt x="990710" y="1679318"/>
                  </a:lnTo>
                  <a:lnTo>
                    <a:pt x="1001202" y="1622447"/>
                  </a:lnTo>
                  <a:lnTo>
                    <a:pt x="1010423" y="1564114"/>
                  </a:lnTo>
                  <a:lnTo>
                    <a:pt x="1018334" y="1504408"/>
                  </a:lnTo>
                  <a:lnTo>
                    <a:pt x="1024896" y="1443420"/>
                  </a:lnTo>
                  <a:lnTo>
                    <a:pt x="1030068" y="1381241"/>
                  </a:lnTo>
                  <a:lnTo>
                    <a:pt x="1033811" y="1317962"/>
                  </a:lnTo>
                  <a:lnTo>
                    <a:pt x="1036086" y="1253674"/>
                  </a:lnTo>
                  <a:lnTo>
                    <a:pt x="1036853" y="1188465"/>
                  </a:lnTo>
                  <a:lnTo>
                    <a:pt x="1036086" y="1123257"/>
                  </a:lnTo>
                  <a:lnTo>
                    <a:pt x="1033811" y="1058969"/>
                  </a:lnTo>
                  <a:lnTo>
                    <a:pt x="1030068" y="995690"/>
                  </a:lnTo>
                  <a:lnTo>
                    <a:pt x="1024896" y="933511"/>
                  </a:lnTo>
                  <a:lnTo>
                    <a:pt x="1018334" y="872523"/>
                  </a:lnTo>
                  <a:lnTo>
                    <a:pt x="1010423" y="812817"/>
                  </a:lnTo>
                  <a:lnTo>
                    <a:pt x="1001202" y="754484"/>
                  </a:lnTo>
                  <a:lnTo>
                    <a:pt x="990710" y="697613"/>
                  </a:lnTo>
                  <a:lnTo>
                    <a:pt x="978987" y="642296"/>
                  </a:lnTo>
                  <a:lnTo>
                    <a:pt x="966073" y="588623"/>
                  </a:lnTo>
                  <a:lnTo>
                    <a:pt x="952006" y="536685"/>
                  </a:lnTo>
                  <a:lnTo>
                    <a:pt x="936827" y="486572"/>
                  </a:lnTo>
                  <a:lnTo>
                    <a:pt x="920575" y="438375"/>
                  </a:lnTo>
                  <a:lnTo>
                    <a:pt x="903290" y="392185"/>
                  </a:lnTo>
                  <a:lnTo>
                    <a:pt x="885010" y="348092"/>
                  </a:lnTo>
                  <a:lnTo>
                    <a:pt x="865776" y="306187"/>
                  </a:lnTo>
                  <a:lnTo>
                    <a:pt x="845627" y="266561"/>
                  </a:lnTo>
                  <a:lnTo>
                    <a:pt x="824603" y="229304"/>
                  </a:lnTo>
                  <a:lnTo>
                    <a:pt x="802743" y="194506"/>
                  </a:lnTo>
                  <a:lnTo>
                    <a:pt x="780087" y="162259"/>
                  </a:lnTo>
                  <a:lnTo>
                    <a:pt x="732544" y="105779"/>
                  </a:lnTo>
                  <a:lnTo>
                    <a:pt x="682290" y="60588"/>
                  </a:lnTo>
                  <a:lnTo>
                    <a:pt x="629642" y="27411"/>
                  </a:lnTo>
                  <a:lnTo>
                    <a:pt x="574915" y="6973"/>
                  </a:lnTo>
                  <a:lnTo>
                    <a:pt x="518426" y="0"/>
                  </a:lnTo>
                  <a:close/>
                </a:path>
              </a:pathLst>
            </a:custGeom>
            <a:solidFill>
              <a:srgbClr val="5D8ECA">
                <a:alpha val="54899"/>
              </a:srgbClr>
            </a:solidFill>
          </p:spPr>
          <p:txBody>
            <a:bodyPr wrap="square" lIns="0" tIns="0" rIns="0" bIns="0" rtlCol="0"/>
            <a:lstStyle/>
            <a:p>
              <a:pPr rtl="0"/>
              <a:endParaRPr sz="975" dirty="0"/>
            </a:p>
          </p:txBody>
        </p:sp>
        <p:sp>
          <p:nvSpPr>
            <p:cNvPr id="576" name="object 161">
              <a:extLst>
                <a:ext uri="{FF2B5EF4-FFF2-40B4-BE49-F238E27FC236}">
                  <a16:creationId xmlns:a16="http://schemas.microsoft.com/office/drawing/2014/main" id="{0C2DFB96-700E-4F9E-9821-82AD52AD2688}"/>
                </a:ext>
              </a:extLst>
            </p:cNvPr>
            <p:cNvSpPr/>
            <p:nvPr/>
          </p:nvSpPr>
          <p:spPr>
            <a:xfrm>
              <a:off x="9208584" y="3196595"/>
              <a:ext cx="2034036" cy="1584859"/>
            </a:xfrm>
            <a:custGeom>
              <a:avLst/>
              <a:gdLst/>
              <a:ahLst/>
              <a:cxnLst/>
              <a:rect l="l" t="t" r="r" b="b"/>
              <a:pathLst>
                <a:path w="2000885" h="1651000">
                  <a:moveTo>
                    <a:pt x="1664743" y="0"/>
                  </a:moveTo>
                  <a:lnTo>
                    <a:pt x="1625389" y="1346"/>
                  </a:lnTo>
                  <a:lnTo>
                    <a:pt x="1584472" y="4859"/>
                  </a:lnTo>
                  <a:lnTo>
                    <a:pt x="1542086" y="10517"/>
                  </a:lnTo>
                  <a:lnTo>
                    <a:pt x="1498329" y="18296"/>
                  </a:lnTo>
                  <a:lnTo>
                    <a:pt x="1453297" y="28173"/>
                  </a:lnTo>
                  <a:lnTo>
                    <a:pt x="1407085" y="40126"/>
                  </a:lnTo>
                  <a:lnTo>
                    <a:pt x="1359790" y="54131"/>
                  </a:lnTo>
                  <a:lnTo>
                    <a:pt x="1311508" y="70165"/>
                  </a:lnTo>
                  <a:lnTo>
                    <a:pt x="1262336" y="88205"/>
                  </a:lnTo>
                  <a:lnTo>
                    <a:pt x="1212369" y="108229"/>
                  </a:lnTo>
                  <a:lnTo>
                    <a:pt x="1161703" y="130213"/>
                  </a:lnTo>
                  <a:lnTo>
                    <a:pt x="1110435" y="154134"/>
                  </a:lnTo>
                  <a:lnTo>
                    <a:pt x="1058661" y="179969"/>
                  </a:lnTo>
                  <a:lnTo>
                    <a:pt x="1006477" y="207695"/>
                  </a:lnTo>
                  <a:lnTo>
                    <a:pt x="953979" y="237289"/>
                  </a:lnTo>
                  <a:lnTo>
                    <a:pt x="901264" y="268729"/>
                  </a:lnTo>
                  <a:lnTo>
                    <a:pt x="848427" y="301991"/>
                  </a:lnTo>
                  <a:lnTo>
                    <a:pt x="795564" y="337052"/>
                  </a:lnTo>
                  <a:lnTo>
                    <a:pt x="742772" y="373889"/>
                  </a:lnTo>
                  <a:lnTo>
                    <a:pt x="690147" y="412479"/>
                  </a:lnTo>
                  <a:lnTo>
                    <a:pt x="638440" y="452290"/>
                  </a:lnTo>
                  <a:lnTo>
                    <a:pt x="588371" y="492750"/>
                  </a:lnTo>
                  <a:lnTo>
                    <a:pt x="539988" y="533772"/>
                  </a:lnTo>
                  <a:lnTo>
                    <a:pt x="493340" y="575270"/>
                  </a:lnTo>
                  <a:lnTo>
                    <a:pt x="448476" y="617158"/>
                  </a:lnTo>
                  <a:lnTo>
                    <a:pt x="405445" y="659350"/>
                  </a:lnTo>
                  <a:lnTo>
                    <a:pt x="364296" y="701761"/>
                  </a:lnTo>
                  <a:lnTo>
                    <a:pt x="325078" y="744304"/>
                  </a:lnTo>
                  <a:lnTo>
                    <a:pt x="287839" y="786894"/>
                  </a:lnTo>
                  <a:lnTo>
                    <a:pt x="252628" y="829444"/>
                  </a:lnTo>
                  <a:lnTo>
                    <a:pt x="219494" y="871868"/>
                  </a:lnTo>
                  <a:lnTo>
                    <a:pt x="188487" y="914081"/>
                  </a:lnTo>
                  <a:lnTo>
                    <a:pt x="159654" y="955996"/>
                  </a:lnTo>
                  <a:lnTo>
                    <a:pt x="133045" y="997528"/>
                  </a:lnTo>
                  <a:lnTo>
                    <a:pt x="108708" y="1038590"/>
                  </a:lnTo>
                  <a:lnTo>
                    <a:pt x="86692" y="1079097"/>
                  </a:lnTo>
                  <a:lnTo>
                    <a:pt x="67047" y="1118963"/>
                  </a:lnTo>
                  <a:lnTo>
                    <a:pt x="49821" y="1158101"/>
                  </a:lnTo>
                  <a:lnTo>
                    <a:pt x="35063" y="1196427"/>
                  </a:lnTo>
                  <a:lnTo>
                    <a:pt x="22821" y="1233852"/>
                  </a:lnTo>
                  <a:lnTo>
                    <a:pt x="6084" y="1305663"/>
                  </a:lnTo>
                  <a:lnTo>
                    <a:pt x="0" y="1372845"/>
                  </a:lnTo>
                  <a:lnTo>
                    <a:pt x="1074" y="1404485"/>
                  </a:lnTo>
                  <a:lnTo>
                    <a:pt x="11702" y="1463435"/>
                  </a:lnTo>
                  <a:lnTo>
                    <a:pt x="33960" y="1516037"/>
                  </a:lnTo>
                  <a:lnTo>
                    <a:pt x="67999" y="1561336"/>
                  </a:lnTo>
                  <a:lnTo>
                    <a:pt x="112333" y="1597352"/>
                  </a:lnTo>
                  <a:lnTo>
                    <a:pt x="165999" y="1623962"/>
                  </a:lnTo>
                  <a:lnTo>
                    <a:pt x="228229" y="1641351"/>
                  </a:lnTo>
                  <a:lnTo>
                    <a:pt x="298252" y="1649702"/>
                  </a:lnTo>
                  <a:lnTo>
                    <a:pt x="335947" y="1650547"/>
                  </a:lnTo>
                  <a:lnTo>
                    <a:pt x="375301" y="1649200"/>
                  </a:lnTo>
                  <a:lnTo>
                    <a:pt x="416219" y="1645687"/>
                  </a:lnTo>
                  <a:lnTo>
                    <a:pt x="458604" y="1640029"/>
                  </a:lnTo>
                  <a:lnTo>
                    <a:pt x="502362" y="1632250"/>
                  </a:lnTo>
                  <a:lnTo>
                    <a:pt x="547394" y="1622373"/>
                  </a:lnTo>
                  <a:lnTo>
                    <a:pt x="593606" y="1610420"/>
                  </a:lnTo>
                  <a:lnTo>
                    <a:pt x="640902" y="1596415"/>
                  </a:lnTo>
                  <a:lnTo>
                    <a:pt x="689184" y="1580381"/>
                  </a:lnTo>
                  <a:lnTo>
                    <a:pt x="738357" y="1562341"/>
                  </a:lnTo>
                  <a:lnTo>
                    <a:pt x="788324" y="1542317"/>
                  </a:lnTo>
                  <a:lnTo>
                    <a:pt x="838990" y="1520333"/>
                  </a:lnTo>
                  <a:lnTo>
                    <a:pt x="890259" y="1496412"/>
                  </a:lnTo>
                  <a:lnTo>
                    <a:pt x="942034" y="1470577"/>
                  </a:lnTo>
                  <a:lnTo>
                    <a:pt x="994219" y="1442851"/>
                  </a:lnTo>
                  <a:lnTo>
                    <a:pt x="1046717" y="1413257"/>
                  </a:lnTo>
                  <a:lnTo>
                    <a:pt x="1099434" y="1381817"/>
                  </a:lnTo>
                  <a:lnTo>
                    <a:pt x="1152272" y="1348555"/>
                  </a:lnTo>
                  <a:lnTo>
                    <a:pt x="1205136" y="1313494"/>
                  </a:lnTo>
                  <a:lnTo>
                    <a:pt x="1257929" y="1276657"/>
                  </a:lnTo>
                  <a:lnTo>
                    <a:pt x="1310555" y="1238067"/>
                  </a:lnTo>
                  <a:lnTo>
                    <a:pt x="1362262" y="1198256"/>
                  </a:lnTo>
                  <a:lnTo>
                    <a:pt x="1412331" y="1157796"/>
                  </a:lnTo>
                  <a:lnTo>
                    <a:pt x="1460714" y="1116774"/>
                  </a:lnTo>
                  <a:lnTo>
                    <a:pt x="1507362" y="1075276"/>
                  </a:lnTo>
                  <a:lnTo>
                    <a:pt x="1552226" y="1033388"/>
                  </a:lnTo>
                  <a:lnTo>
                    <a:pt x="1595257" y="991196"/>
                  </a:lnTo>
                  <a:lnTo>
                    <a:pt x="1636406" y="948785"/>
                  </a:lnTo>
                  <a:lnTo>
                    <a:pt x="1675624" y="906242"/>
                  </a:lnTo>
                  <a:lnTo>
                    <a:pt x="1712863" y="863652"/>
                  </a:lnTo>
                  <a:lnTo>
                    <a:pt x="1748074" y="821102"/>
                  </a:lnTo>
                  <a:lnTo>
                    <a:pt x="1781207" y="778678"/>
                  </a:lnTo>
                  <a:lnTo>
                    <a:pt x="1812215" y="736465"/>
                  </a:lnTo>
                  <a:lnTo>
                    <a:pt x="1841047" y="694550"/>
                  </a:lnTo>
                  <a:lnTo>
                    <a:pt x="1867656" y="653018"/>
                  </a:lnTo>
                  <a:lnTo>
                    <a:pt x="1891993" y="611956"/>
                  </a:lnTo>
                  <a:lnTo>
                    <a:pt x="1914008" y="571449"/>
                  </a:lnTo>
                  <a:lnTo>
                    <a:pt x="1933652" y="531583"/>
                  </a:lnTo>
                  <a:lnTo>
                    <a:pt x="1950878" y="492445"/>
                  </a:lnTo>
                  <a:lnTo>
                    <a:pt x="1965636" y="454120"/>
                  </a:lnTo>
                  <a:lnTo>
                    <a:pt x="1977877" y="416694"/>
                  </a:lnTo>
                  <a:lnTo>
                    <a:pt x="1994613" y="344883"/>
                  </a:lnTo>
                  <a:lnTo>
                    <a:pt x="2000696" y="277701"/>
                  </a:lnTo>
                  <a:lnTo>
                    <a:pt x="1999620" y="246061"/>
                  </a:lnTo>
                  <a:lnTo>
                    <a:pt x="1988991" y="187111"/>
                  </a:lnTo>
                  <a:lnTo>
                    <a:pt x="1966731" y="134509"/>
                  </a:lnTo>
                  <a:lnTo>
                    <a:pt x="1932690" y="89210"/>
                  </a:lnTo>
                  <a:lnTo>
                    <a:pt x="1888356" y="53194"/>
                  </a:lnTo>
                  <a:lnTo>
                    <a:pt x="1834690" y="26584"/>
                  </a:lnTo>
                  <a:lnTo>
                    <a:pt x="1772461" y="9195"/>
                  </a:lnTo>
                  <a:lnTo>
                    <a:pt x="1702437" y="844"/>
                  </a:lnTo>
                  <a:lnTo>
                    <a:pt x="1664743" y="0"/>
                  </a:lnTo>
                  <a:close/>
                </a:path>
              </a:pathLst>
            </a:custGeom>
            <a:solidFill>
              <a:srgbClr val="8FD1EE">
                <a:alpha val="54899"/>
              </a:srgbClr>
            </a:solidFill>
          </p:spPr>
          <p:txBody>
            <a:bodyPr wrap="square" lIns="0" tIns="0" rIns="0" bIns="0" rtlCol="0"/>
            <a:lstStyle/>
            <a:p>
              <a:pPr rtl="0"/>
              <a:endParaRPr sz="975" dirty="0"/>
            </a:p>
          </p:txBody>
        </p:sp>
        <p:sp>
          <p:nvSpPr>
            <p:cNvPr id="577" name="object 162">
              <a:extLst>
                <a:ext uri="{FF2B5EF4-FFF2-40B4-BE49-F238E27FC236}">
                  <a16:creationId xmlns:a16="http://schemas.microsoft.com/office/drawing/2014/main" id="{89974354-3593-4781-99B2-E6E21A11E736}"/>
                </a:ext>
              </a:extLst>
            </p:cNvPr>
            <p:cNvSpPr/>
            <p:nvPr/>
          </p:nvSpPr>
          <p:spPr>
            <a:xfrm>
              <a:off x="9127482" y="4021351"/>
              <a:ext cx="2139255" cy="1455632"/>
            </a:xfrm>
            <a:custGeom>
              <a:avLst/>
              <a:gdLst/>
              <a:ahLst/>
              <a:cxnLst/>
              <a:rect l="l" t="t" r="r" b="b"/>
              <a:pathLst>
                <a:path w="2104390" h="1516379">
                  <a:moveTo>
                    <a:pt x="389076" y="0"/>
                  </a:moveTo>
                  <a:lnTo>
                    <a:pt x="348011" y="581"/>
                  </a:lnTo>
                  <a:lnTo>
                    <a:pt x="308718" y="3163"/>
                  </a:lnTo>
                  <a:lnTo>
                    <a:pt x="235838" y="14382"/>
                  </a:lnTo>
                  <a:lnTo>
                    <a:pt x="171222" y="33764"/>
                  </a:lnTo>
                  <a:lnTo>
                    <a:pt x="115653" y="61416"/>
                  </a:lnTo>
                  <a:lnTo>
                    <a:pt x="69915" y="97443"/>
                  </a:lnTo>
                  <a:lnTo>
                    <a:pt x="34791" y="141952"/>
                  </a:lnTo>
                  <a:lnTo>
                    <a:pt x="11607" y="193693"/>
                  </a:lnTo>
                  <a:lnTo>
                    <a:pt x="856" y="250914"/>
                  </a:lnTo>
                  <a:lnTo>
                    <a:pt x="0" y="281378"/>
                  </a:lnTo>
                  <a:lnTo>
                    <a:pt x="2080" y="312970"/>
                  </a:lnTo>
                  <a:lnTo>
                    <a:pt x="14822" y="379215"/>
                  </a:lnTo>
                  <a:lnTo>
                    <a:pt x="38626" y="449005"/>
                  </a:lnTo>
                  <a:lnTo>
                    <a:pt x="54532" y="485027"/>
                  </a:lnTo>
                  <a:lnTo>
                    <a:pt x="73033" y="521693"/>
                  </a:lnTo>
                  <a:lnTo>
                    <a:pt x="94070" y="558922"/>
                  </a:lnTo>
                  <a:lnTo>
                    <a:pt x="117587" y="596634"/>
                  </a:lnTo>
                  <a:lnTo>
                    <a:pt x="143525" y="634748"/>
                  </a:lnTo>
                  <a:lnTo>
                    <a:pt x="171830" y="673184"/>
                  </a:lnTo>
                  <a:lnTo>
                    <a:pt x="202442" y="711860"/>
                  </a:lnTo>
                  <a:lnTo>
                    <a:pt x="235305" y="750696"/>
                  </a:lnTo>
                  <a:lnTo>
                    <a:pt x="270361" y="789612"/>
                  </a:lnTo>
                  <a:lnTo>
                    <a:pt x="307554" y="828526"/>
                  </a:lnTo>
                  <a:lnTo>
                    <a:pt x="346827" y="867358"/>
                  </a:lnTo>
                  <a:lnTo>
                    <a:pt x="388122" y="906028"/>
                  </a:lnTo>
                  <a:lnTo>
                    <a:pt x="431382" y="944454"/>
                  </a:lnTo>
                  <a:lnTo>
                    <a:pt x="476549" y="982557"/>
                  </a:lnTo>
                  <a:lnTo>
                    <a:pt x="523568" y="1020254"/>
                  </a:lnTo>
                  <a:lnTo>
                    <a:pt x="572380" y="1057467"/>
                  </a:lnTo>
                  <a:lnTo>
                    <a:pt x="622929" y="1094113"/>
                  </a:lnTo>
                  <a:lnTo>
                    <a:pt x="675156" y="1130113"/>
                  </a:lnTo>
                  <a:lnTo>
                    <a:pt x="729006" y="1165385"/>
                  </a:lnTo>
                  <a:lnTo>
                    <a:pt x="784421" y="1199849"/>
                  </a:lnTo>
                  <a:lnTo>
                    <a:pt x="840628" y="1233007"/>
                  </a:lnTo>
                  <a:lnTo>
                    <a:pt x="896827" y="1264403"/>
                  </a:lnTo>
                  <a:lnTo>
                    <a:pt x="952919" y="1294024"/>
                  </a:lnTo>
                  <a:lnTo>
                    <a:pt x="1008806" y="1321858"/>
                  </a:lnTo>
                  <a:lnTo>
                    <a:pt x="1064391" y="1347890"/>
                  </a:lnTo>
                  <a:lnTo>
                    <a:pt x="1119576" y="1372108"/>
                  </a:lnTo>
                  <a:lnTo>
                    <a:pt x="1174263" y="1394498"/>
                  </a:lnTo>
                  <a:lnTo>
                    <a:pt x="1228353" y="1415047"/>
                  </a:lnTo>
                  <a:lnTo>
                    <a:pt x="1281749" y="1433742"/>
                  </a:lnTo>
                  <a:lnTo>
                    <a:pt x="1334353" y="1450569"/>
                  </a:lnTo>
                  <a:lnTo>
                    <a:pt x="1386066" y="1465515"/>
                  </a:lnTo>
                  <a:lnTo>
                    <a:pt x="1436792" y="1478567"/>
                  </a:lnTo>
                  <a:lnTo>
                    <a:pt x="1486431" y="1489711"/>
                  </a:lnTo>
                  <a:lnTo>
                    <a:pt x="1534886" y="1498934"/>
                  </a:lnTo>
                  <a:lnTo>
                    <a:pt x="1582059" y="1506222"/>
                  </a:lnTo>
                  <a:lnTo>
                    <a:pt x="1627852" y="1511564"/>
                  </a:lnTo>
                  <a:lnTo>
                    <a:pt x="1672168" y="1514944"/>
                  </a:lnTo>
                  <a:lnTo>
                    <a:pt x="1714907" y="1516351"/>
                  </a:lnTo>
                  <a:lnTo>
                    <a:pt x="1755972" y="1515769"/>
                  </a:lnTo>
                  <a:lnTo>
                    <a:pt x="1795265" y="1513187"/>
                  </a:lnTo>
                  <a:lnTo>
                    <a:pt x="1868144" y="1501968"/>
                  </a:lnTo>
                  <a:lnTo>
                    <a:pt x="1932760" y="1482586"/>
                  </a:lnTo>
                  <a:lnTo>
                    <a:pt x="1988329" y="1454934"/>
                  </a:lnTo>
                  <a:lnTo>
                    <a:pt x="2034068" y="1418907"/>
                  </a:lnTo>
                  <a:lnTo>
                    <a:pt x="2069192" y="1374398"/>
                  </a:lnTo>
                  <a:lnTo>
                    <a:pt x="2092376" y="1322657"/>
                  </a:lnTo>
                  <a:lnTo>
                    <a:pt x="2103127" y="1265436"/>
                  </a:lnTo>
                  <a:lnTo>
                    <a:pt x="2103983" y="1234972"/>
                  </a:lnTo>
                  <a:lnTo>
                    <a:pt x="2101903" y="1203380"/>
                  </a:lnTo>
                  <a:lnTo>
                    <a:pt x="2089161" y="1137135"/>
                  </a:lnTo>
                  <a:lnTo>
                    <a:pt x="2065357" y="1067345"/>
                  </a:lnTo>
                  <a:lnTo>
                    <a:pt x="2049450" y="1031323"/>
                  </a:lnTo>
                  <a:lnTo>
                    <a:pt x="2030950" y="994657"/>
                  </a:lnTo>
                  <a:lnTo>
                    <a:pt x="2009913" y="957428"/>
                  </a:lnTo>
                  <a:lnTo>
                    <a:pt x="1986396" y="919716"/>
                  </a:lnTo>
                  <a:lnTo>
                    <a:pt x="1960457" y="881602"/>
                  </a:lnTo>
                  <a:lnTo>
                    <a:pt x="1932153" y="843166"/>
                  </a:lnTo>
                  <a:lnTo>
                    <a:pt x="1901541" y="804490"/>
                  </a:lnTo>
                  <a:lnTo>
                    <a:pt x="1868678" y="765654"/>
                  </a:lnTo>
                  <a:lnTo>
                    <a:pt x="1833622" y="726738"/>
                  </a:lnTo>
                  <a:lnTo>
                    <a:pt x="1796428" y="687824"/>
                  </a:lnTo>
                  <a:lnTo>
                    <a:pt x="1757156" y="648992"/>
                  </a:lnTo>
                  <a:lnTo>
                    <a:pt x="1715861" y="610322"/>
                  </a:lnTo>
                  <a:lnTo>
                    <a:pt x="1672601" y="571896"/>
                  </a:lnTo>
                  <a:lnTo>
                    <a:pt x="1627434" y="533793"/>
                  </a:lnTo>
                  <a:lnTo>
                    <a:pt x="1580415" y="496096"/>
                  </a:lnTo>
                  <a:lnTo>
                    <a:pt x="1531603" y="458883"/>
                  </a:lnTo>
                  <a:lnTo>
                    <a:pt x="1481054" y="422237"/>
                  </a:lnTo>
                  <a:lnTo>
                    <a:pt x="1428826" y="386237"/>
                  </a:lnTo>
                  <a:lnTo>
                    <a:pt x="1374976" y="350965"/>
                  </a:lnTo>
                  <a:lnTo>
                    <a:pt x="1319561" y="316501"/>
                  </a:lnTo>
                  <a:lnTo>
                    <a:pt x="1263354" y="283344"/>
                  </a:lnTo>
                  <a:lnTo>
                    <a:pt x="1207156" y="251947"/>
                  </a:lnTo>
                  <a:lnTo>
                    <a:pt x="1151064" y="222326"/>
                  </a:lnTo>
                  <a:lnTo>
                    <a:pt x="1095177" y="194492"/>
                  </a:lnTo>
                  <a:lnTo>
                    <a:pt x="1039591" y="168460"/>
                  </a:lnTo>
                  <a:lnTo>
                    <a:pt x="984407" y="144242"/>
                  </a:lnTo>
                  <a:lnTo>
                    <a:pt x="929720" y="121852"/>
                  </a:lnTo>
                  <a:lnTo>
                    <a:pt x="875630" y="101303"/>
                  </a:lnTo>
                  <a:lnTo>
                    <a:pt x="822234" y="82608"/>
                  </a:lnTo>
                  <a:lnTo>
                    <a:pt x="769630" y="65781"/>
                  </a:lnTo>
                  <a:lnTo>
                    <a:pt x="717917" y="50835"/>
                  </a:lnTo>
                  <a:lnTo>
                    <a:pt x="667191" y="37784"/>
                  </a:lnTo>
                  <a:lnTo>
                    <a:pt x="617552" y="26640"/>
                  </a:lnTo>
                  <a:lnTo>
                    <a:pt x="569097" y="17416"/>
                  </a:lnTo>
                  <a:lnTo>
                    <a:pt x="521924" y="10128"/>
                  </a:lnTo>
                  <a:lnTo>
                    <a:pt x="476130" y="4786"/>
                  </a:lnTo>
                  <a:lnTo>
                    <a:pt x="431815" y="1406"/>
                  </a:lnTo>
                  <a:lnTo>
                    <a:pt x="389076" y="0"/>
                  </a:lnTo>
                  <a:close/>
                </a:path>
              </a:pathLst>
            </a:custGeom>
            <a:solidFill>
              <a:srgbClr val="F2CA44">
                <a:alpha val="54899"/>
              </a:srgbClr>
            </a:solidFill>
          </p:spPr>
          <p:txBody>
            <a:bodyPr wrap="square" lIns="0" tIns="0" rIns="0" bIns="0" rtlCol="0"/>
            <a:lstStyle/>
            <a:p>
              <a:pPr rtl="0"/>
              <a:endParaRPr sz="975" dirty="0"/>
            </a:p>
          </p:txBody>
        </p:sp>
        <p:pic>
          <p:nvPicPr>
            <p:cNvPr id="578" name="object 163">
              <a:extLst>
                <a:ext uri="{FF2B5EF4-FFF2-40B4-BE49-F238E27FC236}">
                  <a16:creationId xmlns:a16="http://schemas.microsoft.com/office/drawing/2014/main" id="{5C9FCCA5-5C8F-45F8-A514-2423D8104618}"/>
                </a:ext>
              </a:extLst>
            </p:cNvPr>
            <p:cNvPicPr/>
            <p:nvPr/>
          </p:nvPicPr>
          <p:blipFill>
            <a:blip r:embed="rId15" cstate="print"/>
            <a:stretch>
              <a:fillRect/>
            </a:stretch>
          </p:blipFill>
          <p:spPr>
            <a:xfrm>
              <a:off x="9586239" y="4130318"/>
              <a:ext cx="70500" cy="98689"/>
            </a:xfrm>
            <a:prstGeom prst="rect">
              <a:avLst/>
            </a:prstGeom>
          </p:spPr>
        </p:pic>
        <p:sp>
          <p:nvSpPr>
            <p:cNvPr id="579" name="object 164">
              <a:extLst>
                <a:ext uri="{FF2B5EF4-FFF2-40B4-BE49-F238E27FC236}">
                  <a16:creationId xmlns:a16="http://schemas.microsoft.com/office/drawing/2014/main" id="{8EDC4990-06AD-406D-BBF4-80210ECACAF2}"/>
                </a:ext>
              </a:extLst>
            </p:cNvPr>
            <p:cNvSpPr/>
            <p:nvPr/>
          </p:nvSpPr>
          <p:spPr>
            <a:xfrm>
              <a:off x="9518635" y="4210133"/>
              <a:ext cx="184619" cy="274303"/>
            </a:xfrm>
            <a:custGeom>
              <a:avLst/>
              <a:gdLst/>
              <a:ahLst/>
              <a:cxnLst/>
              <a:rect l="l" t="t" r="r" b="b"/>
              <a:pathLst>
                <a:path w="181610" h="285750">
                  <a:moveTo>
                    <a:pt x="180896" y="80388"/>
                  </a:moveTo>
                  <a:lnTo>
                    <a:pt x="56349" y="80388"/>
                  </a:lnTo>
                  <a:lnTo>
                    <a:pt x="53328" y="107531"/>
                  </a:lnTo>
                  <a:lnTo>
                    <a:pt x="48348" y="157478"/>
                  </a:lnTo>
                  <a:lnTo>
                    <a:pt x="43369" y="208609"/>
                  </a:lnTo>
                  <a:lnTo>
                    <a:pt x="40347" y="239303"/>
                  </a:lnTo>
                  <a:lnTo>
                    <a:pt x="38499" y="272995"/>
                  </a:lnTo>
                  <a:lnTo>
                    <a:pt x="38004" y="285627"/>
                  </a:lnTo>
                  <a:lnTo>
                    <a:pt x="86781" y="281691"/>
                  </a:lnTo>
                  <a:lnTo>
                    <a:pt x="133819" y="270106"/>
                  </a:lnTo>
                  <a:lnTo>
                    <a:pt x="177680" y="251568"/>
                  </a:lnTo>
                  <a:lnTo>
                    <a:pt x="180021" y="250114"/>
                  </a:lnTo>
                  <a:lnTo>
                    <a:pt x="176281" y="210889"/>
                  </a:lnTo>
                  <a:lnTo>
                    <a:pt x="174221" y="187934"/>
                  </a:lnTo>
                  <a:lnTo>
                    <a:pt x="171957" y="160317"/>
                  </a:lnTo>
                  <a:lnTo>
                    <a:pt x="168490" y="116367"/>
                  </a:lnTo>
                  <a:lnTo>
                    <a:pt x="181340" y="84915"/>
                  </a:lnTo>
                  <a:lnTo>
                    <a:pt x="180896" y="80388"/>
                  </a:lnTo>
                  <a:close/>
                </a:path>
                <a:path w="181610" h="285750">
                  <a:moveTo>
                    <a:pt x="0" y="59204"/>
                  </a:moveTo>
                  <a:lnTo>
                    <a:pt x="23012" y="100505"/>
                  </a:lnTo>
                  <a:lnTo>
                    <a:pt x="29976" y="102876"/>
                  </a:lnTo>
                  <a:lnTo>
                    <a:pt x="35771" y="101571"/>
                  </a:lnTo>
                  <a:lnTo>
                    <a:pt x="43520" y="94704"/>
                  </a:lnTo>
                  <a:lnTo>
                    <a:pt x="56349" y="80388"/>
                  </a:lnTo>
                  <a:lnTo>
                    <a:pt x="180896" y="80388"/>
                  </a:lnTo>
                  <a:lnTo>
                    <a:pt x="179351" y="64622"/>
                  </a:lnTo>
                  <a:lnTo>
                    <a:pt x="14561" y="64622"/>
                  </a:lnTo>
                  <a:lnTo>
                    <a:pt x="0" y="59204"/>
                  </a:lnTo>
                  <a:close/>
                </a:path>
                <a:path w="181610" h="285750">
                  <a:moveTo>
                    <a:pt x="110750" y="0"/>
                  </a:moveTo>
                  <a:lnTo>
                    <a:pt x="67930" y="8123"/>
                  </a:lnTo>
                  <a:lnTo>
                    <a:pt x="34136" y="53746"/>
                  </a:lnTo>
                  <a:lnTo>
                    <a:pt x="24434" y="63640"/>
                  </a:lnTo>
                  <a:lnTo>
                    <a:pt x="14561" y="64622"/>
                  </a:lnTo>
                  <a:lnTo>
                    <a:pt x="179351" y="64622"/>
                  </a:lnTo>
                  <a:lnTo>
                    <a:pt x="155879" y="17891"/>
                  </a:lnTo>
                  <a:lnTo>
                    <a:pt x="128493" y="2276"/>
                  </a:lnTo>
                  <a:lnTo>
                    <a:pt x="110750" y="0"/>
                  </a:lnTo>
                  <a:close/>
                </a:path>
              </a:pathLst>
            </a:custGeom>
            <a:solidFill>
              <a:srgbClr val="D1D5D5"/>
            </a:solidFill>
          </p:spPr>
          <p:txBody>
            <a:bodyPr wrap="square" lIns="0" tIns="0" rIns="0" bIns="0" rtlCol="0"/>
            <a:lstStyle/>
            <a:p>
              <a:pPr rtl="0"/>
              <a:endParaRPr sz="975" dirty="0"/>
            </a:p>
          </p:txBody>
        </p:sp>
        <p:pic>
          <p:nvPicPr>
            <p:cNvPr id="580" name="object 165">
              <a:extLst>
                <a:ext uri="{FF2B5EF4-FFF2-40B4-BE49-F238E27FC236}">
                  <a16:creationId xmlns:a16="http://schemas.microsoft.com/office/drawing/2014/main" id="{F28F171F-4964-4C1B-AC22-0CD645CD394F}"/>
                </a:ext>
              </a:extLst>
            </p:cNvPr>
            <p:cNvPicPr/>
            <p:nvPr/>
          </p:nvPicPr>
          <p:blipFill>
            <a:blip r:embed="rId16" cstate="print"/>
            <a:stretch>
              <a:fillRect/>
            </a:stretch>
          </p:blipFill>
          <p:spPr>
            <a:xfrm>
              <a:off x="9408949" y="4131773"/>
              <a:ext cx="279939" cy="352607"/>
            </a:xfrm>
            <a:prstGeom prst="rect">
              <a:avLst/>
            </a:prstGeom>
          </p:spPr>
        </p:pic>
        <p:pic>
          <p:nvPicPr>
            <p:cNvPr id="581" name="object 166">
              <a:extLst>
                <a:ext uri="{FF2B5EF4-FFF2-40B4-BE49-F238E27FC236}">
                  <a16:creationId xmlns:a16="http://schemas.microsoft.com/office/drawing/2014/main" id="{090F04BD-72D7-4513-A740-1E33322C6140}"/>
                </a:ext>
              </a:extLst>
            </p:cNvPr>
            <p:cNvPicPr/>
            <p:nvPr/>
          </p:nvPicPr>
          <p:blipFill>
            <a:blip r:embed="rId17" cstate="print"/>
            <a:stretch>
              <a:fillRect/>
            </a:stretch>
          </p:blipFill>
          <p:spPr>
            <a:xfrm>
              <a:off x="8801464" y="2710773"/>
              <a:ext cx="396662" cy="174480"/>
            </a:xfrm>
            <a:prstGeom prst="rect">
              <a:avLst/>
            </a:prstGeom>
          </p:spPr>
        </p:pic>
        <p:pic>
          <p:nvPicPr>
            <p:cNvPr id="582" name="object 167">
              <a:extLst>
                <a:ext uri="{FF2B5EF4-FFF2-40B4-BE49-F238E27FC236}">
                  <a16:creationId xmlns:a16="http://schemas.microsoft.com/office/drawing/2014/main" id="{37E77552-225B-4A4D-947F-9FC123844E80}"/>
                </a:ext>
              </a:extLst>
            </p:cNvPr>
            <p:cNvPicPr/>
            <p:nvPr/>
          </p:nvPicPr>
          <p:blipFill>
            <a:blip r:embed="rId18" cstate="print"/>
            <a:stretch>
              <a:fillRect/>
            </a:stretch>
          </p:blipFill>
          <p:spPr>
            <a:xfrm>
              <a:off x="9245263" y="2673238"/>
              <a:ext cx="372327" cy="125391"/>
            </a:xfrm>
            <a:prstGeom prst="rect">
              <a:avLst/>
            </a:prstGeom>
          </p:spPr>
        </p:pic>
        <p:pic>
          <p:nvPicPr>
            <p:cNvPr id="583" name="object 168">
              <a:extLst>
                <a:ext uri="{FF2B5EF4-FFF2-40B4-BE49-F238E27FC236}">
                  <a16:creationId xmlns:a16="http://schemas.microsoft.com/office/drawing/2014/main" id="{DA5E7E78-0039-490F-88F9-E69B0FA2778E}"/>
                </a:ext>
              </a:extLst>
            </p:cNvPr>
            <p:cNvPicPr/>
            <p:nvPr/>
          </p:nvPicPr>
          <p:blipFill>
            <a:blip r:embed="rId19" cstate="print"/>
            <a:stretch>
              <a:fillRect/>
            </a:stretch>
          </p:blipFill>
          <p:spPr>
            <a:xfrm>
              <a:off x="9637801" y="2674654"/>
              <a:ext cx="292074" cy="127074"/>
            </a:xfrm>
            <a:prstGeom prst="rect">
              <a:avLst/>
            </a:prstGeom>
          </p:spPr>
        </p:pic>
        <p:pic>
          <p:nvPicPr>
            <p:cNvPr id="584" name="object 169">
              <a:extLst>
                <a:ext uri="{FF2B5EF4-FFF2-40B4-BE49-F238E27FC236}">
                  <a16:creationId xmlns:a16="http://schemas.microsoft.com/office/drawing/2014/main" id="{B7870FE9-BB0B-495A-8B40-0B99FD5859A7}"/>
                </a:ext>
              </a:extLst>
            </p:cNvPr>
            <p:cNvPicPr/>
            <p:nvPr/>
          </p:nvPicPr>
          <p:blipFill>
            <a:blip r:embed="rId20" cstate="print"/>
            <a:stretch>
              <a:fillRect/>
            </a:stretch>
          </p:blipFill>
          <p:spPr>
            <a:xfrm>
              <a:off x="9967784" y="2758025"/>
              <a:ext cx="248474" cy="123028"/>
            </a:xfrm>
            <a:prstGeom prst="rect">
              <a:avLst/>
            </a:prstGeom>
          </p:spPr>
        </p:pic>
        <p:pic>
          <p:nvPicPr>
            <p:cNvPr id="585" name="object 170">
              <a:extLst>
                <a:ext uri="{FF2B5EF4-FFF2-40B4-BE49-F238E27FC236}">
                  <a16:creationId xmlns:a16="http://schemas.microsoft.com/office/drawing/2014/main" id="{6332C86B-E330-4145-963A-B4FCF369A886}"/>
                </a:ext>
              </a:extLst>
            </p:cNvPr>
            <p:cNvPicPr/>
            <p:nvPr/>
          </p:nvPicPr>
          <p:blipFill>
            <a:blip r:embed="rId21" cstate="print"/>
            <a:stretch>
              <a:fillRect/>
            </a:stretch>
          </p:blipFill>
          <p:spPr>
            <a:xfrm>
              <a:off x="9185136" y="3134863"/>
              <a:ext cx="360977" cy="122792"/>
            </a:xfrm>
            <a:prstGeom prst="rect">
              <a:avLst/>
            </a:prstGeom>
          </p:spPr>
        </p:pic>
        <p:pic>
          <p:nvPicPr>
            <p:cNvPr id="586" name="object 171">
              <a:extLst>
                <a:ext uri="{FF2B5EF4-FFF2-40B4-BE49-F238E27FC236}">
                  <a16:creationId xmlns:a16="http://schemas.microsoft.com/office/drawing/2014/main" id="{D34ADCEE-FEE4-4590-8514-F6C4576C8FC5}"/>
                </a:ext>
              </a:extLst>
            </p:cNvPr>
            <p:cNvPicPr/>
            <p:nvPr/>
          </p:nvPicPr>
          <p:blipFill>
            <a:blip r:embed="rId22" cstate="print"/>
            <a:stretch>
              <a:fillRect/>
            </a:stretch>
          </p:blipFill>
          <p:spPr>
            <a:xfrm>
              <a:off x="9565727" y="3135226"/>
              <a:ext cx="112431" cy="91291"/>
            </a:xfrm>
            <a:prstGeom prst="rect">
              <a:avLst/>
            </a:prstGeom>
          </p:spPr>
        </p:pic>
        <p:pic>
          <p:nvPicPr>
            <p:cNvPr id="587" name="object 172">
              <a:extLst>
                <a:ext uri="{FF2B5EF4-FFF2-40B4-BE49-F238E27FC236}">
                  <a16:creationId xmlns:a16="http://schemas.microsoft.com/office/drawing/2014/main" id="{EB6D71AD-BB0F-4E72-A049-15DEA06B3BCA}"/>
                </a:ext>
              </a:extLst>
            </p:cNvPr>
            <p:cNvPicPr/>
            <p:nvPr/>
          </p:nvPicPr>
          <p:blipFill>
            <a:blip r:embed="rId23" cstate="print"/>
            <a:stretch>
              <a:fillRect/>
            </a:stretch>
          </p:blipFill>
          <p:spPr>
            <a:xfrm>
              <a:off x="9720906" y="3146165"/>
              <a:ext cx="255141" cy="107529"/>
            </a:xfrm>
            <a:prstGeom prst="rect">
              <a:avLst/>
            </a:prstGeom>
          </p:spPr>
        </p:pic>
        <p:pic>
          <p:nvPicPr>
            <p:cNvPr id="588" name="object 173">
              <a:extLst>
                <a:ext uri="{FF2B5EF4-FFF2-40B4-BE49-F238E27FC236}">
                  <a16:creationId xmlns:a16="http://schemas.microsoft.com/office/drawing/2014/main" id="{A195F826-5083-4942-A533-0FFB654005F8}"/>
                </a:ext>
              </a:extLst>
            </p:cNvPr>
            <p:cNvPicPr/>
            <p:nvPr/>
          </p:nvPicPr>
          <p:blipFill>
            <a:blip r:embed="rId24" cstate="print"/>
            <a:stretch>
              <a:fillRect/>
            </a:stretch>
          </p:blipFill>
          <p:spPr>
            <a:xfrm>
              <a:off x="9077881" y="2871393"/>
              <a:ext cx="427955" cy="169071"/>
            </a:xfrm>
            <a:prstGeom prst="rect">
              <a:avLst/>
            </a:prstGeom>
          </p:spPr>
        </p:pic>
        <p:pic>
          <p:nvPicPr>
            <p:cNvPr id="589" name="object 174">
              <a:extLst>
                <a:ext uri="{FF2B5EF4-FFF2-40B4-BE49-F238E27FC236}">
                  <a16:creationId xmlns:a16="http://schemas.microsoft.com/office/drawing/2014/main" id="{1C8253CA-0D69-4C3E-8C1A-848E34E32125}"/>
                </a:ext>
              </a:extLst>
            </p:cNvPr>
            <p:cNvPicPr/>
            <p:nvPr/>
          </p:nvPicPr>
          <p:blipFill>
            <a:blip r:embed="rId25" cstate="print"/>
            <a:stretch>
              <a:fillRect/>
            </a:stretch>
          </p:blipFill>
          <p:spPr>
            <a:xfrm>
              <a:off x="9526245" y="2872378"/>
              <a:ext cx="252180" cy="99491"/>
            </a:xfrm>
            <a:prstGeom prst="rect">
              <a:avLst/>
            </a:prstGeom>
          </p:spPr>
        </p:pic>
        <p:pic>
          <p:nvPicPr>
            <p:cNvPr id="590" name="object 175">
              <a:extLst>
                <a:ext uri="{FF2B5EF4-FFF2-40B4-BE49-F238E27FC236}">
                  <a16:creationId xmlns:a16="http://schemas.microsoft.com/office/drawing/2014/main" id="{1A8447CC-64D9-4AD4-8CCF-CB54CB648F63}"/>
                </a:ext>
              </a:extLst>
            </p:cNvPr>
            <p:cNvPicPr/>
            <p:nvPr/>
          </p:nvPicPr>
          <p:blipFill>
            <a:blip r:embed="rId26" cstate="print"/>
            <a:stretch>
              <a:fillRect/>
            </a:stretch>
          </p:blipFill>
          <p:spPr>
            <a:xfrm>
              <a:off x="9823226" y="2921117"/>
              <a:ext cx="251253" cy="111254"/>
            </a:xfrm>
            <a:prstGeom prst="rect">
              <a:avLst/>
            </a:prstGeom>
          </p:spPr>
        </p:pic>
        <p:pic>
          <p:nvPicPr>
            <p:cNvPr id="591" name="object 176">
              <a:extLst>
                <a:ext uri="{FF2B5EF4-FFF2-40B4-BE49-F238E27FC236}">
                  <a16:creationId xmlns:a16="http://schemas.microsoft.com/office/drawing/2014/main" id="{F1E763AC-12B8-4045-873B-CC1EA88671C5}"/>
                </a:ext>
              </a:extLst>
            </p:cNvPr>
            <p:cNvPicPr/>
            <p:nvPr/>
          </p:nvPicPr>
          <p:blipFill>
            <a:blip r:embed="rId27" cstate="print"/>
            <a:stretch>
              <a:fillRect/>
            </a:stretch>
          </p:blipFill>
          <p:spPr>
            <a:xfrm>
              <a:off x="9201594" y="3375611"/>
              <a:ext cx="390559" cy="113523"/>
            </a:xfrm>
            <a:prstGeom prst="rect">
              <a:avLst/>
            </a:prstGeom>
          </p:spPr>
        </p:pic>
        <p:sp>
          <p:nvSpPr>
            <p:cNvPr id="592" name="object 177">
              <a:extLst>
                <a:ext uri="{FF2B5EF4-FFF2-40B4-BE49-F238E27FC236}">
                  <a16:creationId xmlns:a16="http://schemas.microsoft.com/office/drawing/2014/main" id="{68FE8408-D451-4741-8ACB-B98E686A8078}"/>
                </a:ext>
              </a:extLst>
            </p:cNvPr>
            <p:cNvSpPr/>
            <p:nvPr/>
          </p:nvSpPr>
          <p:spPr>
            <a:xfrm>
              <a:off x="9613784" y="3354540"/>
              <a:ext cx="17429" cy="92044"/>
            </a:xfrm>
            <a:custGeom>
              <a:avLst/>
              <a:gdLst/>
              <a:ahLst/>
              <a:cxnLst/>
              <a:rect l="l" t="t" r="r" b="b"/>
              <a:pathLst>
                <a:path w="17145" h="95885">
                  <a:moveTo>
                    <a:pt x="3492" y="0"/>
                  </a:moveTo>
                  <a:lnTo>
                    <a:pt x="0" y="95186"/>
                  </a:lnTo>
                  <a:lnTo>
                    <a:pt x="12141" y="95707"/>
                  </a:lnTo>
                  <a:lnTo>
                    <a:pt x="16738" y="558"/>
                  </a:lnTo>
                  <a:lnTo>
                    <a:pt x="3492" y="0"/>
                  </a:lnTo>
                  <a:close/>
                </a:path>
              </a:pathLst>
            </a:custGeom>
            <a:solidFill>
              <a:srgbClr val="010000"/>
            </a:solidFill>
          </p:spPr>
          <p:txBody>
            <a:bodyPr wrap="square" lIns="0" tIns="0" rIns="0" bIns="0" rtlCol="0"/>
            <a:lstStyle/>
            <a:p>
              <a:pPr rtl="0"/>
              <a:endParaRPr sz="975" dirty="0"/>
            </a:p>
          </p:txBody>
        </p:sp>
        <p:pic>
          <p:nvPicPr>
            <p:cNvPr id="593" name="object 178">
              <a:extLst>
                <a:ext uri="{FF2B5EF4-FFF2-40B4-BE49-F238E27FC236}">
                  <a16:creationId xmlns:a16="http://schemas.microsoft.com/office/drawing/2014/main" id="{CA2986CD-31DF-4ABF-9C40-1586336586F1}"/>
                </a:ext>
              </a:extLst>
            </p:cNvPr>
            <p:cNvPicPr/>
            <p:nvPr/>
          </p:nvPicPr>
          <p:blipFill>
            <a:blip r:embed="rId28" cstate="print"/>
            <a:stretch>
              <a:fillRect/>
            </a:stretch>
          </p:blipFill>
          <p:spPr>
            <a:xfrm>
              <a:off x="9682232" y="3390037"/>
              <a:ext cx="250073" cy="105374"/>
            </a:xfrm>
            <a:prstGeom prst="rect">
              <a:avLst/>
            </a:prstGeom>
          </p:spPr>
        </p:pic>
        <p:pic>
          <p:nvPicPr>
            <p:cNvPr id="594" name="object 179">
              <a:extLst>
                <a:ext uri="{FF2B5EF4-FFF2-40B4-BE49-F238E27FC236}">
                  <a16:creationId xmlns:a16="http://schemas.microsoft.com/office/drawing/2014/main" id="{C52C689B-52AB-4B5F-97C0-E24FA3A87650}"/>
                </a:ext>
              </a:extLst>
            </p:cNvPr>
            <p:cNvPicPr/>
            <p:nvPr/>
          </p:nvPicPr>
          <p:blipFill>
            <a:blip r:embed="rId29" cstate="print"/>
            <a:stretch>
              <a:fillRect/>
            </a:stretch>
          </p:blipFill>
          <p:spPr>
            <a:xfrm>
              <a:off x="9131438" y="3616604"/>
              <a:ext cx="408220" cy="155688"/>
            </a:xfrm>
            <a:prstGeom prst="rect">
              <a:avLst/>
            </a:prstGeom>
          </p:spPr>
        </p:pic>
        <p:pic>
          <p:nvPicPr>
            <p:cNvPr id="595" name="object 180">
              <a:extLst>
                <a:ext uri="{FF2B5EF4-FFF2-40B4-BE49-F238E27FC236}">
                  <a16:creationId xmlns:a16="http://schemas.microsoft.com/office/drawing/2014/main" id="{DD1ABE00-6EB5-44C2-A515-017F53275E8A}"/>
                </a:ext>
              </a:extLst>
            </p:cNvPr>
            <p:cNvPicPr/>
            <p:nvPr/>
          </p:nvPicPr>
          <p:blipFill>
            <a:blip r:embed="rId30" cstate="print"/>
            <a:stretch>
              <a:fillRect/>
            </a:stretch>
          </p:blipFill>
          <p:spPr>
            <a:xfrm>
              <a:off x="9591461" y="3614216"/>
              <a:ext cx="453943" cy="154026"/>
            </a:xfrm>
            <a:prstGeom prst="rect">
              <a:avLst/>
            </a:prstGeom>
          </p:spPr>
        </p:pic>
        <p:pic>
          <p:nvPicPr>
            <p:cNvPr id="596" name="object 181">
              <a:extLst>
                <a:ext uri="{FF2B5EF4-FFF2-40B4-BE49-F238E27FC236}">
                  <a16:creationId xmlns:a16="http://schemas.microsoft.com/office/drawing/2014/main" id="{B8BBE46F-6A09-43B5-8B24-B1D042F2B863}"/>
                </a:ext>
              </a:extLst>
            </p:cNvPr>
            <p:cNvPicPr/>
            <p:nvPr/>
          </p:nvPicPr>
          <p:blipFill>
            <a:blip r:embed="rId31" cstate="print"/>
            <a:stretch>
              <a:fillRect/>
            </a:stretch>
          </p:blipFill>
          <p:spPr>
            <a:xfrm>
              <a:off x="8987080" y="3882405"/>
              <a:ext cx="319989" cy="360737"/>
            </a:xfrm>
            <a:prstGeom prst="rect">
              <a:avLst/>
            </a:prstGeom>
          </p:spPr>
        </p:pic>
        <p:sp>
          <p:nvSpPr>
            <p:cNvPr id="597" name="object 182">
              <a:extLst>
                <a:ext uri="{FF2B5EF4-FFF2-40B4-BE49-F238E27FC236}">
                  <a16:creationId xmlns:a16="http://schemas.microsoft.com/office/drawing/2014/main" id="{779CBC6F-13D5-4958-B9CE-C967692F4DC0}"/>
                </a:ext>
              </a:extLst>
            </p:cNvPr>
            <p:cNvSpPr/>
            <p:nvPr/>
          </p:nvSpPr>
          <p:spPr>
            <a:xfrm>
              <a:off x="9333483" y="3828992"/>
              <a:ext cx="533846" cy="139590"/>
            </a:xfrm>
            <a:custGeom>
              <a:avLst/>
              <a:gdLst/>
              <a:ahLst/>
              <a:cxnLst/>
              <a:rect l="l" t="t" r="r" b="b"/>
              <a:pathLst>
                <a:path w="525145" h="145414">
                  <a:moveTo>
                    <a:pt x="40754" y="75933"/>
                  </a:moveTo>
                  <a:lnTo>
                    <a:pt x="38265" y="70485"/>
                  </a:lnTo>
                  <a:lnTo>
                    <a:pt x="37172" y="71513"/>
                  </a:lnTo>
                  <a:lnTo>
                    <a:pt x="35877" y="72478"/>
                  </a:lnTo>
                  <a:lnTo>
                    <a:pt x="32880" y="74218"/>
                  </a:lnTo>
                  <a:lnTo>
                    <a:pt x="31445" y="74879"/>
                  </a:lnTo>
                  <a:lnTo>
                    <a:pt x="27381" y="76276"/>
                  </a:lnTo>
                  <a:lnTo>
                    <a:pt x="25006" y="76695"/>
                  </a:lnTo>
                  <a:lnTo>
                    <a:pt x="20688" y="76517"/>
                  </a:lnTo>
                  <a:lnTo>
                    <a:pt x="9410" y="64795"/>
                  </a:lnTo>
                  <a:lnTo>
                    <a:pt x="9563" y="61277"/>
                  </a:lnTo>
                  <a:lnTo>
                    <a:pt x="30289" y="48425"/>
                  </a:lnTo>
                  <a:lnTo>
                    <a:pt x="29286" y="42926"/>
                  </a:lnTo>
                  <a:lnTo>
                    <a:pt x="0" y="66395"/>
                  </a:lnTo>
                  <a:lnTo>
                    <a:pt x="406" y="68961"/>
                  </a:lnTo>
                  <a:lnTo>
                    <a:pt x="18262" y="82638"/>
                  </a:lnTo>
                  <a:lnTo>
                    <a:pt x="24460" y="82511"/>
                  </a:lnTo>
                  <a:lnTo>
                    <a:pt x="39243" y="77101"/>
                  </a:lnTo>
                  <a:lnTo>
                    <a:pt x="40754" y="75933"/>
                  </a:lnTo>
                  <a:close/>
                </a:path>
                <a:path w="525145" h="145414">
                  <a:moveTo>
                    <a:pt x="89916" y="50215"/>
                  </a:moveTo>
                  <a:lnTo>
                    <a:pt x="80683" y="33642"/>
                  </a:lnTo>
                  <a:lnTo>
                    <a:pt x="80683" y="50215"/>
                  </a:lnTo>
                  <a:lnTo>
                    <a:pt x="80264" y="53606"/>
                  </a:lnTo>
                  <a:lnTo>
                    <a:pt x="64427" y="64465"/>
                  </a:lnTo>
                  <a:lnTo>
                    <a:pt x="60388" y="63893"/>
                  </a:lnTo>
                  <a:lnTo>
                    <a:pt x="50406" y="52095"/>
                  </a:lnTo>
                  <a:lnTo>
                    <a:pt x="50482" y="50012"/>
                  </a:lnTo>
                  <a:lnTo>
                    <a:pt x="66598" y="36791"/>
                  </a:lnTo>
                  <a:lnTo>
                    <a:pt x="70700" y="37363"/>
                  </a:lnTo>
                  <a:lnTo>
                    <a:pt x="80683" y="50215"/>
                  </a:lnTo>
                  <a:lnTo>
                    <a:pt x="80683" y="33642"/>
                  </a:lnTo>
                  <a:lnTo>
                    <a:pt x="77279" y="32080"/>
                  </a:lnTo>
                  <a:lnTo>
                    <a:pt x="74371" y="31407"/>
                  </a:lnTo>
                  <a:lnTo>
                    <a:pt x="67856" y="31038"/>
                  </a:lnTo>
                  <a:lnTo>
                    <a:pt x="64350" y="31407"/>
                  </a:lnTo>
                  <a:lnTo>
                    <a:pt x="40970" y="53606"/>
                  </a:lnTo>
                  <a:lnTo>
                    <a:pt x="41046" y="54610"/>
                  </a:lnTo>
                  <a:lnTo>
                    <a:pt x="63906" y="70091"/>
                  </a:lnTo>
                  <a:lnTo>
                    <a:pt x="67208" y="69723"/>
                  </a:lnTo>
                  <a:lnTo>
                    <a:pt x="73926" y="67983"/>
                  </a:lnTo>
                  <a:lnTo>
                    <a:pt x="76898" y="66738"/>
                  </a:lnTo>
                  <a:lnTo>
                    <a:pt x="80441" y="64465"/>
                  </a:lnTo>
                  <a:lnTo>
                    <a:pt x="82054" y="63436"/>
                  </a:lnTo>
                  <a:lnTo>
                    <a:pt x="84188" y="61544"/>
                  </a:lnTo>
                  <a:lnTo>
                    <a:pt x="87490" y="57289"/>
                  </a:lnTo>
                  <a:lnTo>
                    <a:pt x="88658" y="54991"/>
                  </a:lnTo>
                  <a:lnTo>
                    <a:pt x="89916" y="50215"/>
                  </a:lnTo>
                  <a:close/>
                </a:path>
                <a:path w="525145" h="145414">
                  <a:moveTo>
                    <a:pt x="145427" y="54229"/>
                  </a:moveTo>
                  <a:lnTo>
                    <a:pt x="142379" y="28117"/>
                  </a:lnTo>
                  <a:lnTo>
                    <a:pt x="140474" y="24523"/>
                  </a:lnTo>
                  <a:lnTo>
                    <a:pt x="133870" y="19812"/>
                  </a:lnTo>
                  <a:lnTo>
                    <a:pt x="128968" y="19037"/>
                  </a:lnTo>
                  <a:lnTo>
                    <a:pt x="119126" y="20447"/>
                  </a:lnTo>
                  <a:lnTo>
                    <a:pt x="115963" y="21513"/>
                  </a:lnTo>
                  <a:lnTo>
                    <a:pt x="110464" y="24714"/>
                  </a:lnTo>
                  <a:lnTo>
                    <a:pt x="108597" y="26657"/>
                  </a:lnTo>
                  <a:lnTo>
                    <a:pt x="107607" y="28956"/>
                  </a:lnTo>
                  <a:lnTo>
                    <a:pt x="107416" y="28981"/>
                  </a:lnTo>
                  <a:lnTo>
                    <a:pt x="106400" y="23380"/>
                  </a:lnTo>
                  <a:lnTo>
                    <a:pt x="97650" y="24968"/>
                  </a:lnTo>
                  <a:lnTo>
                    <a:pt x="104673" y="60337"/>
                  </a:lnTo>
                  <a:lnTo>
                    <a:pt x="113118" y="58813"/>
                  </a:lnTo>
                  <a:lnTo>
                    <a:pt x="109753" y="40246"/>
                  </a:lnTo>
                  <a:lnTo>
                    <a:pt x="109677" y="38214"/>
                  </a:lnTo>
                  <a:lnTo>
                    <a:pt x="126276" y="24942"/>
                  </a:lnTo>
                  <a:lnTo>
                    <a:pt x="129247" y="25755"/>
                  </a:lnTo>
                  <a:lnTo>
                    <a:pt x="132740" y="29502"/>
                  </a:lnTo>
                  <a:lnTo>
                    <a:pt x="133883" y="32562"/>
                  </a:lnTo>
                  <a:lnTo>
                    <a:pt x="136906" y="55245"/>
                  </a:lnTo>
                  <a:lnTo>
                    <a:pt x="145427" y="54229"/>
                  </a:lnTo>
                  <a:close/>
                </a:path>
                <a:path w="525145" h="145414">
                  <a:moveTo>
                    <a:pt x="185432" y="51142"/>
                  </a:moveTo>
                  <a:lnTo>
                    <a:pt x="185216" y="45491"/>
                  </a:lnTo>
                  <a:lnTo>
                    <a:pt x="184556" y="45834"/>
                  </a:lnTo>
                  <a:lnTo>
                    <a:pt x="181864" y="46761"/>
                  </a:lnTo>
                  <a:lnTo>
                    <a:pt x="180721" y="46939"/>
                  </a:lnTo>
                  <a:lnTo>
                    <a:pt x="177457" y="47091"/>
                  </a:lnTo>
                  <a:lnTo>
                    <a:pt x="175691" y="46647"/>
                  </a:lnTo>
                  <a:lnTo>
                    <a:pt x="172643" y="44691"/>
                  </a:lnTo>
                  <a:lnTo>
                    <a:pt x="171818" y="43129"/>
                  </a:lnTo>
                  <a:lnTo>
                    <a:pt x="170421" y="21285"/>
                  </a:lnTo>
                  <a:lnTo>
                    <a:pt x="175653" y="20967"/>
                  </a:lnTo>
                  <a:lnTo>
                    <a:pt x="183502" y="20637"/>
                  </a:lnTo>
                  <a:lnTo>
                    <a:pt x="183286" y="15303"/>
                  </a:lnTo>
                  <a:lnTo>
                    <a:pt x="178003" y="15494"/>
                  </a:lnTo>
                  <a:lnTo>
                    <a:pt x="170078" y="15951"/>
                  </a:lnTo>
                  <a:lnTo>
                    <a:pt x="169405" y="5486"/>
                  </a:lnTo>
                  <a:lnTo>
                    <a:pt x="160261" y="8255"/>
                  </a:lnTo>
                  <a:lnTo>
                    <a:pt x="160934" y="16586"/>
                  </a:lnTo>
                  <a:lnTo>
                    <a:pt x="149694" y="17551"/>
                  </a:lnTo>
                  <a:lnTo>
                    <a:pt x="150241" y="22872"/>
                  </a:lnTo>
                  <a:lnTo>
                    <a:pt x="161366" y="21907"/>
                  </a:lnTo>
                  <a:lnTo>
                    <a:pt x="163347" y="46507"/>
                  </a:lnTo>
                  <a:lnTo>
                    <a:pt x="164846" y="49047"/>
                  </a:lnTo>
                  <a:lnTo>
                    <a:pt x="170192" y="52070"/>
                  </a:lnTo>
                  <a:lnTo>
                    <a:pt x="173723" y="52679"/>
                  </a:lnTo>
                  <a:lnTo>
                    <a:pt x="179603" y="52387"/>
                  </a:lnTo>
                  <a:lnTo>
                    <a:pt x="180924" y="52209"/>
                  </a:lnTo>
                  <a:lnTo>
                    <a:pt x="185432" y="51142"/>
                  </a:lnTo>
                  <a:close/>
                </a:path>
                <a:path w="525145" h="145414">
                  <a:moveTo>
                    <a:pt x="222719" y="14757"/>
                  </a:moveTo>
                  <a:lnTo>
                    <a:pt x="219151" y="14224"/>
                  </a:lnTo>
                  <a:lnTo>
                    <a:pt x="213956" y="14084"/>
                  </a:lnTo>
                  <a:lnTo>
                    <a:pt x="211416" y="14643"/>
                  </a:lnTo>
                  <a:lnTo>
                    <a:pt x="206641" y="17030"/>
                  </a:lnTo>
                  <a:lnTo>
                    <a:pt x="204838" y="18580"/>
                  </a:lnTo>
                  <a:lnTo>
                    <a:pt x="203631" y="20434"/>
                  </a:lnTo>
                  <a:lnTo>
                    <a:pt x="203441" y="20434"/>
                  </a:lnTo>
                  <a:lnTo>
                    <a:pt x="203428" y="14884"/>
                  </a:lnTo>
                  <a:lnTo>
                    <a:pt x="194830" y="14973"/>
                  </a:lnTo>
                  <a:lnTo>
                    <a:pt x="195516" y="51003"/>
                  </a:lnTo>
                  <a:lnTo>
                    <a:pt x="204101" y="50914"/>
                  </a:lnTo>
                  <a:lnTo>
                    <a:pt x="204050" y="29984"/>
                  </a:lnTo>
                  <a:lnTo>
                    <a:pt x="205270" y="26390"/>
                  </a:lnTo>
                  <a:lnTo>
                    <a:pt x="210146" y="21183"/>
                  </a:lnTo>
                  <a:lnTo>
                    <a:pt x="213423" y="19850"/>
                  </a:lnTo>
                  <a:lnTo>
                    <a:pt x="219138" y="20015"/>
                  </a:lnTo>
                  <a:lnTo>
                    <a:pt x="220840" y="20256"/>
                  </a:lnTo>
                  <a:lnTo>
                    <a:pt x="222542" y="20688"/>
                  </a:lnTo>
                  <a:lnTo>
                    <a:pt x="222719" y="14757"/>
                  </a:lnTo>
                  <a:close/>
                </a:path>
                <a:path w="525145" h="145414">
                  <a:moveTo>
                    <a:pt x="243205" y="16116"/>
                  </a:moveTo>
                  <a:lnTo>
                    <a:pt x="239534" y="15862"/>
                  </a:lnTo>
                  <a:lnTo>
                    <a:pt x="234010" y="15582"/>
                  </a:lnTo>
                  <a:lnTo>
                    <a:pt x="232143" y="51562"/>
                  </a:lnTo>
                  <a:lnTo>
                    <a:pt x="237312" y="51828"/>
                  </a:lnTo>
                  <a:lnTo>
                    <a:pt x="240753" y="52057"/>
                  </a:lnTo>
                  <a:lnTo>
                    <a:pt x="243205" y="16116"/>
                  </a:lnTo>
                  <a:close/>
                </a:path>
                <a:path w="525145" h="145414">
                  <a:moveTo>
                    <a:pt x="244868" y="609"/>
                  </a:moveTo>
                  <a:lnTo>
                    <a:pt x="240626" y="330"/>
                  </a:lnTo>
                  <a:lnTo>
                    <a:pt x="234238" y="0"/>
                  </a:lnTo>
                  <a:lnTo>
                    <a:pt x="233857" y="7493"/>
                  </a:lnTo>
                  <a:lnTo>
                    <a:pt x="240157" y="7810"/>
                  </a:lnTo>
                  <a:lnTo>
                    <a:pt x="244348" y="8089"/>
                  </a:lnTo>
                  <a:lnTo>
                    <a:pt x="244868" y="609"/>
                  </a:lnTo>
                  <a:close/>
                </a:path>
                <a:path w="525145" h="145414">
                  <a:moveTo>
                    <a:pt x="304190" y="36169"/>
                  </a:moveTo>
                  <a:lnTo>
                    <a:pt x="294652" y="22275"/>
                  </a:lnTo>
                  <a:lnTo>
                    <a:pt x="294652" y="36169"/>
                  </a:lnTo>
                  <a:lnTo>
                    <a:pt x="294627" y="37833"/>
                  </a:lnTo>
                  <a:lnTo>
                    <a:pt x="281508" y="51676"/>
                  </a:lnTo>
                  <a:lnTo>
                    <a:pt x="276771" y="51028"/>
                  </a:lnTo>
                  <a:lnTo>
                    <a:pt x="274739" y="50368"/>
                  </a:lnTo>
                  <a:lnTo>
                    <a:pt x="272757" y="49085"/>
                  </a:lnTo>
                  <a:lnTo>
                    <a:pt x="271475" y="48260"/>
                  </a:lnTo>
                  <a:lnTo>
                    <a:pt x="266839" y="37833"/>
                  </a:lnTo>
                  <a:lnTo>
                    <a:pt x="267208" y="34645"/>
                  </a:lnTo>
                  <a:lnTo>
                    <a:pt x="280670" y="24320"/>
                  </a:lnTo>
                  <a:lnTo>
                    <a:pt x="285584" y="24993"/>
                  </a:lnTo>
                  <a:lnTo>
                    <a:pt x="294652" y="36169"/>
                  </a:lnTo>
                  <a:lnTo>
                    <a:pt x="294652" y="22275"/>
                  </a:lnTo>
                  <a:lnTo>
                    <a:pt x="292455" y="21043"/>
                  </a:lnTo>
                  <a:lnTo>
                    <a:pt x="289420" y="20091"/>
                  </a:lnTo>
                  <a:lnTo>
                    <a:pt x="281482" y="18986"/>
                  </a:lnTo>
                  <a:lnTo>
                    <a:pt x="277901" y="19075"/>
                  </a:lnTo>
                  <a:lnTo>
                    <a:pt x="272516" y="20662"/>
                  </a:lnTo>
                  <a:lnTo>
                    <a:pt x="270332" y="21818"/>
                  </a:lnTo>
                  <a:lnTo>
                    <a:pt x="268719" y="23291"/>
                  </a:lnTo>
                  <a:lnTo>
                    <a:pt x="268528" y="23279"/>
                  </a:lnTo>
                  <a:lnTo>
                    <a:pt x="271043" y="1498"/>
                  </a:lnTo>
                  <a:lnTo>
                    <a:pt x="267284" y="1079"/>
                  </a:lnTo>
                  <a:lnTo>
                    <a:pt x="261632" y="533"/>
                  </a:lnTo>
                  <a:lnTo>
                    <a:pt x="256400" y="53301"/>
                  </a:lnTo>
                  <a:lnTo>
                    <a:pt x="259676" y="53606"/>
                  </a:lnTo>
                  <a:lnTo>
                    <a:pt x="264579" y="54127"/>
                  </a:lnTo>
                  <a:lnTo>
                    <a:pt x="265150" y="49085"/>
                  </a:lnTo>
                  <a:lnTo>
                    <a:pt x="265328" y="49110"/>
                  </a:lnTo>
                  <a:lnTo>
                    <a:pt x="265836" y="49822"/>
                  </a:lnTo>
                  <a:lnTo>
                    <a:pt x="266522" y="50571"/>
                  </a:lnTo>
                  <a:lnTo>
                    <a:pt x="283933" y="57454"/>
                  </a:lnTo>
                  <a:lnTo>
                    <a:pt x="286994" y="57340"/>
                  </a:lnTo>
                  <a:lnTo>
                    <a:pt x="304190" y="38506"/>
                  </a:lnTo>
                  <a:lnTo>
                    <a:pt x="304190" y="36169"/>
                  </a:lnTo>
                  <a:close/>
                </a:path>
                <a:path w="525145" h="145414">
                  <a:moveTo>
                    <a:pt x="361962" y="36410"/>
                  </a:moveTo>
                  <a:lnTo>
                    <a:pt x="353098" y="33997"/>
                  </a:lnTo>
                  <a:lnTo>
                    <a:pt x="348056" y="52197"/>
                  </a:lnTo>
                  <a:lnTo>
                    <a:pt x="347243" y="54063"/>
                  </a:lnTo>
                  <a:lnTo>
                    <a:pt x="335381" y="61658"/>
                  </a:lnTo>
                  <a:lnTo>
                    <a:pt x="333159" y="61531"/>
                  </a:lnTo>
                  <a:lnTo>
                    <a:pt x="327190" y="60007"/>
                  </a:lnTo>
                  <a:lnTo>
                    <a:pt x="324815" y="58242"/>
                  </a:lnTo>
                  <a:lnTo>
                    <a:pt x="322961" y="53555"/>
                  </a:lnTo>
                  <a:lnTo>
                    <a:pt x="322986" y="50304"/>
                  </a:lnTo>
                  <a:lnTo>
                    <a:pt x="328053" y="27965"/>
                  </a:lnTo>
                  <a:lnTo>
                    <a:pt x="319062" y="26098"/>
                  </a:lnTo>
                  <a:lnTo>
                    <a:pt x="313664" y="51841"/>
                  </a:lnTo>
                  <a:lnTo>
                    <a:pt x="314286" y="55841"/>
                  </a:lnTo>
                  <a:lnTo>
                    <a:pt x="318668" y="62318"/>
                  </a:lnTo>
                  <a:lnTo>
                    <a:pt x="322681" y="64579"/>
                  </a:lnTo>
                  <a:lnTo>
                    <a:pt x="331711" y="66687"/>
                  </a:lnTo>
                  <a:lnTo>
                    <a:pt x="334810" y="66852"/>
                  </a:lnTo>
                  <a:lnTo>
                    <a:pt x="340817" y="66014"/>
                  </a:lnTo>
                  <a:lnTo>
                    <a:pt x="343242" y="64960"/>
                  </a:lnTo>
                  <a:lnTo>
                    <a:pt x="345097" y="63271"/>
                  </a:lnTo>
                  <a:lnTo>
                    <a:pt x="345274" y="63322"/>
                  </a:lnTo>
                  <a:lnTo>
                    <a:pt x="343738" y="68846"/>
                  </a:lnTo>
                  <a:lnTo>
                    <a:pt x="351764" y="71043"/>
                  </a:lnTo>
                  <a:lnTo>
                    <a:pt x="361962" y="36410"/>
                  </a:lnTo>
                  <a:close/>
                </a:path>
                <a:path w="525145" h="145414">
                  <a:moveTo>
                    <a:pt x="402183" y="49403"/>
                  </a:moveTo>
                  <a:lnTo>
                    <a:pt x="397192" y="47586"/>
                  </a:lnTo>
                  <a:lnTo>
                    <a:pt x="389661" y="45008"/>
                  </a:lnTo>
                  <a:lnTo>
                    <a:pt x="393153" y="35090"/>
                  </a:lnTo>
                  <a:lnTo>
                    <a:pt x="383578" y="34188"/>
                  </a:lnTo>
                  <a:lnTo>
                    <a:pt x="380936" y="42125"/>
                  </a:lnTo>
                  <a:lnTo>
                    <a:pt x="370141" y="38798"/>
                  </a:lnTo>
                  <a:lnTo>
                    <a:pt x="368541" y="43903"/>
                  </a:lnTo>
                  <a:lnTo>
                    <a:pt x="379234" y="47218"/>
                  </a:lnTo>
                  <a:lnTo>
                    <a:pt x="371411" y="70662"/>
                  </a:lnTo>
                  <a:lnTo>
                    <a:pt x="390067" y="83299"/>
                  </a:lnTo>
                  <a:lnTo>
                    <a:pt x="392087" y="78003"/>
                  </a:lnTo>
                  <a:lnTo>
                    <a:pt x="391350" y="78079"/>
                  </a:lnTo>
                  <a:lnTo>
                    <a:pt x="388480" y="77914"/>
                  </a:lnTo>
                  <a:lnTo>
                    <a:pt x="380580" y="70751"/>
                  </a:lnTo>
                  <a:lnTo>
                    <a:pt x="387883" y="50063"/>
                  </a:lnTo>
                  <a:lnTo>
                    <a:pt x="392861" y="51739"/>
                  </a:lnTo>
                  <a:lnTo>
                    <a:pt x="400278" y="54419"/>
                  </a:lnTo>
                  <a:lnTo>
                    <a:pt x="402183" y="49403"/>
                  </a:lnTo>
                  <a:close/>
                </a:path>
                <a:path w="525145" h="145414">
                  <a:moveTo>
                    <a:pt x="422681" y="57353"/>
                  </a:moveTo>
                  <a:lnTo>
                    <a:pt x="417550" y="55257"/>
                  </a:lnTo>
                  <a:lnTo>
                    <a:pt x="414096" y="53911"/>
                  </a:lnTo>
                  <a:lnTo>
                    <a:pt x="400494" y="87401"/>
                  </a:lnTo>
                  <a:lnTo>
                    <a:pt x="403720" y="88658"/>
                  </a:lnTo>
                  <a:lnTo>
                    <a:pt x="408533" y="90614"/>
                  </a:lnTo>
                  <a:lnTo>
                    <a:pt x="422681" y="57353"/>
                  </a:lnTo>
                  <a:close/>
                </a:path>
                <a:path w="525145" h="145414">
                  <a:moveTo>
                    <a:pt x="429348" y="43218"/>
                  </a:moveTo>
                  <a:lnTo>
                    <a:pt x="425399" y="41579"/>
                  </a:lnTo>
                  <a:lnTo>
                    <a:pt x="419417" y="39230"/>
                  </a:lnTo>
                  <a:lnTo>
                    <a:pt x="416610" y="46202"/>
                  </a:lnTo>
                  <a:lnTo>
                    <a:pt x="420535" y="47739"/>
                  </a:lnTo>
                  <a:lnTo>
                    <a:pt x="426402" y="50126"/>
                  </a:lnTo>
                  <a:lnTo>
                    <a:pt x="429348" y="43218"/>
                  </a:lnTo>
                  <a:close/>
                </a:path>
                <a:path w="525145" h="145414">
                  <a:moveTo>
                    <a:pt x="474256" y="91046"/>
                  </a:moveTo>
                  <a:lnTo>
                    <a:pt x="473735" y="88480"/>
                  </a:lnTo>
                  <a:lnTo>
                    <a:pt x="471474" y="83451"/>
                  </a:lnTo>
                  <a:lnTo>
                    <a:pt x="469722" y="81038"/>
                  </a:lnTo>
                  <a:lnTo>
                    <a:pt x="465137" y="76555"/>
                  </a:lnTo>
                  <a:lnTo>
                    <a:pt x="465137" y="91046"/>
                  </a:lnTo>
                  <a:lnTo>
                    <a:pt x="464896" y="93395"/>
                  </a:lnTo>
                  <a:lnTo>
                    <a:pt x="452437" y="103720"/>
                  </a:lnTo>
                  <a:lnTo>
                    <a:pt x="448348" y="103441"/>
                  </a:lnTo>
                  <a:lnTo>
                    <a:pt x="434987" y="89928"/>
                  </a:lnTo>
                  <a:lnTo>
                    <a:pt x="435051" y="88176"/>
                  </a:lnTo>
                  <a:lnTo>
                    <a:pt x="447751" y="75526"/>
                  </a:lnTo>
                  <a:lnTo>
                    <a:pt x="451942" y="75844"/>
                  </a:lnTo>
                  <a:lnTo>
                    <a:pt x="465137" y="91046"/>
                  </a:lnTo>
                  <a:lnTo>
                    <a:pt x="465137" y="76555"/>
                  </a:lnTo>
                  <a:lnTo>
                    <a:pt x="445376" y="68935"/>
                  </a:lnTo>
                  <a:lnTo>
                    <a:pt x="442366" y="68986"/>
                  </a:lnTo>
                  <a:lnTo>
                    <a:pt x="426224" y="86029"/>
                  </a:lnTo>
                  <a:lnTo>
                    <a:pt x="426377" y="89077"/>
                  </a:lnTo>
                  <a:lnTo>
                    <a:pt x="453834" y="110007"/>
                  </a:lnTo>
                  <a:lnTo>
                    <a:pt x="456730" y="109994"/>
                  </a:lnTo>
                  <a:lnTo>
                    <a:pt x="474116" y="95034"/>
                  </a:lnTo>
                  <a:lnTo>
                    <a:pt x="474256" y="91046"/>
                  </a:lnTo>
                  <a:close/>
                </a:path>
                <a:path w="525145" h="145414">
                  <a:moveTo>
                    <a:pt x="524611" y="119900"/>
                  </a:moveTo>
                  <a:lnTo>
                    <a:pt x="501650" y="99923"/>
                  </a:lnTo>
                  <a:lnTo>
                    <a:pt x="498919" y="100139"/>
                  </a:lnTo>
                  <a:lnTo>
                    <a:pt x="496595" y="101180"/>
                  </a:lnTo>
                  <a:lnTo>
                    <a:pt x="496443" y="101092"/>
                  </a:lnTo>
                  <a:lnTo>
                    <a:pt x="499465" y="96227"/>
                  </a:lnTo>
                  <a:lnTo>
                    <a:pt x="491744" y="91605"/>
                  </a:lnTo>
                  <a:lnTo>
                    <a:pt x="473087" y="122631"/>
                  </a:lnTo>
                  <a:lnTo>
                    <a:pt x="480542" y="127101"/>
                  </a:lnTo>
                  <a:lnTo>
                    <a:pt x="490575" y="111036"/>
                  </a:lnTo>
                  <a:lnTo>
                    <a:pt x="491883" y="109474"/>
                  </a:lnTo>
                  <a:lnTo>
                    <a:pt x="494804" y="106972"/>
                  </a:lnTo>
                  <a:lnTo>
                    <a:pt x="496430" y="106133"/>
                  </a:lnTo>
                  <a:lnTo>
                    <a:pt x="499935" y="105206"/>
                  </a:lnTo>
                  <a:lnTo>
                    <a:pt x="501827" y="105181"/>
                  </a:lnTo>
                  <a:lnTo>
                    <a:pt x="505866" y="106019"/>
                  </a:lnTo>
                  <a:lnTo>
                    <a:pt x="508050" y="106934"/>
                  </a:lnTo>
                  <a:lnTo>
                    <a:pt x="513524" y="110655"/>
                  </a:lnTo>
                  <a:lnTo>
                    <a:pt x="515226" y="113284"/>
                  </a:lnTo>
                  <a:lnTo>
                    <a:pt x="515340" y="118402"/>
                  </a:lnTo>
                  <a:lnTo>
                    <a:pt x="514134" y="121437"/>
                  </a:lnTo>
                  <a:lnTo>
                    <a:pt x="501053" y="140360"/>
                  </a:lnTo>
                  <a:lnTo>
                    <a:pt x="508228" y="145338"/>
                  </a:lnTo>
                  <a:lnTo>
                    <a:pt x="523621" y="123863"/>
                  </a:lnTo>
                  <a:lnTo>
                    <a:pt x="524611" y="119900"/>
                  </a:lnTo>
                  <a:close/>
                </a:path>
              </a:pathLst>
            </a:custGeom>
            <a:solidFill>
              <a:srgbClr val="010000"/>
            </a:solidFill>
          </p:spPr>
          <p:txBody>
            <a:bodyPr wrap="square" lIns="0" tIns="0" rIns="0" bIns="0" rtlCol="0"/>
            <a:lstStyle/>
            <a:p>
              <a:pPr rtl="0"/>
              <a:endParaRPr sz="975" dirty="0"/>
            </a:p>
          </p:txBody>
        </p:sp>
        <p:pic>
          <p:nvPicPr>
            <p:cNvPr id="598" name="object 183">
              <a:extLst>
                <a:ext uri="{FF2B5EF4-FFF2-40B4-BE49-F238E27FC236}">
                  <a16:creationId xmlns:a16="http://schemas.microsoft.com/office/drawing/2014/main" id="{EC74493D-F962-4ED8-B0D8-ECF8482BAF1B}"/>
                </a:ext>
              </a:extLst>
            </p:cNvPr>
            <p:cNvPicPr/>
            <p:nvPr/>
          </p:nvPicPr>
          <p:blipFill>
            <a:blip r:embed="rId32" cstate="print"/>
            <a:stretch>
              <a:fillRect/>
            </a:stretch>
          </p:blipFill>
          <p:spPr>
            <a:xfrm>
              <a:off x="9889430" y="3961444"/>
              <a:ext cx="73452" cy="79939"/>
            </a:xfrm>
            <a:prstGeom prst="rect">
              <a:avLst/>
            </a:prstGeom>
          </p:spPr>
        </p:pic>
        <p:pic>
          <p:nvPicPr>
            <p:cNvPr id="599" name="object 184">
              <a:extLst>
                <a:ext uri="{FF2B5EF4-FFF2-40B4-BE49-F238E27FC236}">
                  <a16:creationId xmlns:a16="http://schemas.microsoft.com/office/drawing/2014/main" id="{06276806-A499-4A4D-951D-5602024BEE31}"/>
                </a:ext>
              </a:extLst>
            </p:cNvPr>
            <p:cNvPicPr/>
            <p:nvPr/>
          </p:nvPicPr>
          <p:blipFill>
            <a:blip r:embed="rId33" cstate="print"/>
            <a:stretch>
              <a:fillRect/>
            </a:stretch>
          </p:blipFill>
          <p:spPr>
            <a:xfrm>
              <a:off x="9973176" y="4062043"/>
              <a:ext cx="106790" cy="176915"/>
            </a:xfrm>
            <a:prstGeom prst="rect">
              <a:avLst/>
            </a:prstGeom>
          </p:spPr>
        </p:pic>
      </p:grpSp>
      <p:sp>
        <p:nvSpPr>
          <p:cNvPr id="385" name="Rectangle 10">
            <a:extLst>
              <a:ext uri="{FF2B5EF4-FFF2-40B4-BE49-F238E27FC236}">
                <a16:creationId xmlns:a16="http://schemas.microsoft.com/office/drawing/2014/main" id="{AD989FBB-530D-4A17-ADB3-639BBD7E567F}"/>
              </a:ext>
            </a:extLst>
          </p:cNvPr>
          <p:cNvSpPr>
            <a:spLocks noChangeArrowheads="1"/>
          </p:cNvSpPr>
          <p:nvPr/>
        </p:nvSpPr>
        <p:spPr bwMode="auto">
          <a:xfrm>
            <a:off x="3108252" y="2619632"/>
            <a:ext cx="3149621" cy="38222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rtlCol="0" anchor="t">
            <a:spAutoFit/>
          </a:bodyPr>
          <a:lstStyle/>
          <a:p>
            <a:pPr defTabSz="895350">
              <a:lnSpc>
                <a:spcPct val="92000"/>
              </a:lnSpc>
              <a:buClr>
                <a:schemeClr val="tx2"/>
              </a:buClr>
            </a:pPr>
            <a:r>
              <a:rPr sz="900" dirty="0" err="1">
                <a:latin typeface="Arial" charset="0"/>
              </a:rPr>
              <a:t>統合と協力を通じて高効率かつ高品質なケアを提供し</a:t>
            </a:r>
            <a:r>
              <a:rPr sz="900" dirty="0">
                <a:latin typeface="Arial" charset="0"/>
              </a:rPr>
              <a:t>、</a:t>
            </a:r>
            <a:r>
              <a:rPr lang="ja" altLang="en-US" sz="900" dirty="0">
                <a:latin typeface="Arial" charset="0"/>
                <a:sym typeface=""/>
              </a:rPr>
              <a:t>低コストでの治療提供とデジタルツールを通じたケアへのアクセスを可能にすることがねらい </a:t>
            </a:r>
            <a:r>
              <a:rPr lang="ja-JP" altLang="en-US" sz="900" dirty="0">
                <a:latin typeface="Arial" charset="0"/>
                <a:sym typeface=""/>
              </a:rPr>
              <a:t>。</a:t>
            </a:r>
            <a:endParaRPr lang="ja" altLang="en-US" sz="900" dirty="0">
              <a:latin typeface="Arial" charset="0"/>
              <a:sym typeface=""/>
            </a:endParaRPr>
          </a:p>
        </p:txBody>
      </p:sp>
      <p:sp>
        <p:nvSpPr>
          <p:cNvPr id="71" name="Rectangle 10">
            <a:extLst>
              <a:ext uri="{FF2B5EF4-FFF2-40B4-BE49-F238E27FC236}">
                <a16:creationId xmlns:a16="http://schemas.microsoft.com/office/drawing/2014/main" id="{BC3B2D1C-36EA-45CD-81D3-697A92DCEC4E}"/>
              </a:ext>
            </a:extLst>
          </p:cNvPr>
          <p:cNvSpPr>
            <a:spLocks noChangeArrowheads="1"/>
          </p:cNvSpPr>
          <p:nvPr/>
        </p:nvSpPr>
        <p:spPr bwMode="auto">
          <a:xfrm>
            <a:off x="450725" y="2619632"/>
            <a:ext cx="2449685" cy="38222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rtlCol="0" anchor="t">
            <a:spAutoFit/>
          </a:bodyPr>
          <a:lstStyle/>
          <a:p>
            <a:pPr defTabSz="895350">
              <a:lnSpc>
                <a:spcPct val="92000"/>
              </a:lnSpc>
              <a:buClr>
                <a:schemeClr val="tx2"/>
              </a:buClr>
            </a:pPr>
            <a:r>
              <a:rPr lang="ja" altLang="en-US" sz="900" dirty="0">
                <a:latin typeface="Arial" charset="0"/>
              </a:rPr>
              <a:t>サービス提供の</a:t>
            </a:r>
            <a:r>
              <a:rPr lang="en-US" altLang="ja" sz="900" dirty="0" err="1">
                <a:latin typeface="Arial" charset="0"/>
              </a:rPr>
              <a:t>MoH</a:t>
            </a:r>
            <a:r>
              <a:rPr lang="ja" altLang="en-US" sz="900" dirty="0">
                <a:latin typeface="Arial" charset="0"/>
              </a:rPr>
              <a:t>からの分割と病院の法人化による患者中心の新たな</a:t>
            </a:r>
            <a:r>
              <a:rPr lang="en-US" altLang="ja" sz="900" dirty="0" err="1">
                <a:latin typeface="Arial" charset="0"/>
              </a:rPr>
              <a:t>MoC</a:t>
            </a:r>
            <a:r>
              <a:rPr lang="ja" altLang="en-US" sz="900" dirty="0">
                <a:latin typeface="Arial" charset="0"/>
              </a:rPr>
              <a:t>に関する基盤整備がねらい</a:t>
            </a:r>
            <a:r>
              <a:rPr lang="ja-JP" altLang="en-US" sz="900" dirty="0">
                <a:latin typeface="Arial" charset="0"/>
              </a:rPr>
              <a:t>。</a:t>
            </a:r>
            <a:endParaRPr lang="ja" altLang="en-US" sz="900" dirty="0">
              <a:latin typeface="Arial" charset="0"/>
            </a:endParaRPr>
          </a:p>
        </p:txBody>
      </p:sp>
      <p:sp>
        <p:nvSpPr>
          <p:cNvPr id="76" name="TextBox 75">
            <a:extLst>
              <a:ext uri="{FF2B5EF4-FFF2-40B4-BE49-F238E27FC236}">
                <a16:creationId xmlns:a16="http://schemas.microsoft.com/office/drawing/2014/main" id="{9E11A289-60B1-42F9-B348-9A8BF93882ED}"/>
              </a:ext>
            </a:extLst>
          </p:cNvPr>
          <p:cNvSpPr txBox="1">
            <a:spLocks/>
          </p:cNvSpPr>
          <p:nvPr/>
        </p:nvSpPr>
        <p:spPr>
          <a:xfrm>
            <a:off x="3108252" y="2373252"/>
            <a:ext cx="3149621" cy="156966"/>
          </a:xfrm>
          <a:prstGeom prst="rect">
            <a:avLst/>
          </a:prstGeom>
        </p:spPr>
        <p:txBody>
          <a:bodyPr vert="horz" wrap="square" lIns="0" tIns="0" rIns="0" bIns="0" rtlCol="0" anchor="b" anchorCtr="0">
            <a:spAutoFit/>
          </a:bodyPr>
          <a:lstStyle>
            <a:defPPr>
              <a:defRPr lang="ja-JP"/>
            </a:defPPr>
            <a:lvl1pPr lvl="0" indent="0" fontAlgn="base">
              <a:lnSpc>
                <a:spcPct val="85000"/>
              </a:lnSpc>
              <a:spcBef>
                <a:spcPct val="0"/>
              </a:spcBef>
              <a:spcAft>
                <a:spcPct val="0"/>
              </a:spcAft>
              <a:buClr>
                <a:srgbClr val="000000"/>
              </a:buClr>
              <a:buSzPct val="100000"/>
              <a:buFont typeface="Segoe UI" panose="020B0502040204020203" pitchFamily="34" charset="0"/>
              <a:buNone/>
              <a:defRPr sz="1200">
                <a:latin typeface="HGP創英角ｺﾞｼｯｸUB" pitchFamily="50" charset="-128"/>
                <a:ea typeface="HGP創英角ｺﾞｼｯｸUB" pitchFamily="50" charset="-128"/>
              </a:defRPr>
            </a:lvl1pPr>
            <a:lvl2pPr marL="228600" lvl="1" indent="-228600">
              <a:lnSpc>
                <a:spcPct val="100000"/>
              </a:lnSpc>
              <a:spcBef>
                <a:spcPts val="0"/>
              </a:spcBef>
              <a:spcAft>
                <a:spcPts val="300"/>
              </a:spcAft>
              <a:buClr>
                <a:srgbClr val="007A3C"/>
              </a:buClr>
              <a:buSzPct val="110000"/>
              <a:buFont typeface="Wingdings" panose="05000000000000000000" pitchFamily="2" charset="2"/>
              <a:buChar char=""/>
              <a:defRPr sz="1600"/>
            </a:lvl2pPr>
            <a:lvl3pPr marL="438912" lvl="2" indent="-210312">
              <a:lnSpc>
                <a:spcPct val="100000"/>
              </a:lnSpc>
              <a:spcBef>
                <a:spcPts val="0"/>
              </a:spcBef>
              <a:spcAft>
                <a:spcPts val="300"/>
              </a:spcAft>
              <a:buClr>
                <a:srgbClr val="007A3C"/>
              </a:buClr>
              <a:buSzPct val="110000"/>
              <a:buFont typeface="Arial" panose="020B0604020202020204" pitchFamily="34" charset="0"/>
              <a:buChar char="‒"/>
              <a:defRPr sz="1600"/>
            </a:lvl3pPr>
            <a:lvl4pPr marL="594360" lvl="3" indent="-155448">
              <a:lnSpc>
                <a:spcPct val="100000"/>
              </a:lnSpc>
              <a:spcBef>
                <a:spcPts val="0"/>
              </a:spcBef>
              <a:spcAft>
                <a:spcPts val="300"/>
              </a:spcAft>
              <a:buClr>
                <a:srgbClr val="007A3C"/>
              </a:buClr>
              <a:buSzPct val="100000"/>
              <a:buFont typeface="Arial" panose="020B0604020202020204" pitchFamily="34" charset="0"/>
              <a:buChar char="•"/>
              <a:defRPr sz="1600"/>
            </a:lvl4pPr>
            <a:lvl5pPr marL="813816" lvl="4" indent="-146304">
              <a:lnSpc>
                <a:spcPct val="100000"/>
              </a:lnSpc>
              <a:spcBef>
                <a:spcPts val="0"/>
              </a:spcBef>
              <a:spcAft>
                <a:spcPts val="300"/>
              </a:spcAft>
              <a:buClr>
                <a:srgbClr val="007A3C"/>
              </a:buClr>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altLang="ja" dirty="0"/>
              <a:t>6</a:t>
            </a:r>
            <a:r>
              <a:rPr lang="en-US" altLang="ja"/>
              <a:t>. </a:t>
            </a:r>
            <a:r>
              <a:rPr lang="ja" altLang="en-US"/>
              <a:t>医療</a:t>
            </a:r>
            <a:r>
              <a:rPr lang="ja" altLang="en-US" dirty="0"/>
              <a:t>機関の</a:t>
            </a:r>
            <a:r>
              <a:rPr lang="ja" altLang="en-US"/>
              <a:t>制度的変革</a:t>
            </a:r>
            <a:endParaRPr lang="pt-PT" dirty="0"/>
          </a:p>
        </p:txBody>
      </p:sp>
      <p:sp>
        <p:nvSpPr>
          <p:cNvPr id="72" name="TextBox 71">
            <a:extLst>
              <a:ext uri="{FF2B5EF4-FFF2-40B4-BE49-F238E27FC236}">
                <a16:creationId xmlns:a16="http://schemas.microsoft.com/office/drawing/2014/main" id="{21F21A96-DD10-4709-BE93-4ADBAF57F0B7}"/>
              </a:ext>
            </a:extLst>
          </p:cNvPr>
          <p:cNvSpPr txBox="1">
            <a:spLocks/>
          </p:cNvSpPr>
          <p:nvPr/>
        </p:nvSpPr>
        <p:spPr>
          <a:xfrm>
            <a:off x="450723" y="2373252"/>
            <a:ext cx="2449685" cy="156966"/>
          </a:xfrm>
          <a:prstGeom prst="rect">
            <a:avLst/>
          </a:prstGeom>
        </p:spPr>
        <p:txBody>
          <a:bodyPr vert="horz" wrap="square" lIns="0" tIns="0" rIns="0" bIns="0" rtlCol="0" anchor="b" anchorCtr="0">
            <a:spAutoFit/>
          </a:bodyPr>
          <a:lstStyle>
            <a:defPPr>
              <a:defRPr lang="ja-JP"/>
            </a:defPPr>
            <a:lvl1pPr lvl="0" indent="0" fontAlgn="base">
              <a:lnSpc>
                <a:spcPct val="85000"/>
              </a:lnSpc>
              <a:spcBef>
                <a:spcPct val="0"/>
              </a:spcBef>
              <a:spcAft>
                <a:spcPct val="0"/>
              </a:spcAft>
              <a:buClr>
                <a:srgbClr val="000000"/>
              </a:buClr>
              <a:buSzPct val="100000"/>
              <a:buFont typeface="Segoe UI" panose="020B0502040204020203" pitchFamily="34" charset="0"/>
              <a:buNone/>
              <a:defRPr sz="1200">
                <a:latin typeface="HGP創英角ｺﾞｼｯｸUB" pitchFamily="50" charset="-128"/>
                <a:ea typeface="HGP創英角ｺﾞｼｯｸUB" pitchFamily="50" charset="-128"/>
              </a:defRPr>
            </a:lvl1pPr>
            <a:lvl2pPr marL="228600" lvl="1" indent="-228600">
              <a:lnSpc>
                <a:spcPct val="100000"/>
              </a:lnSpc>
              <a:spcBef>
                <a:spcPts val="0"/>
              </a:spcBef>
              <a:spcAft>
                <a:spcPts val="300"/>
              </a:spcAft>
              <a:buClr>
                <a:srgbClr val="007A3C"/>
              </a:buClr>
              <a:buSzPct val="110000"/>
              <a:buFont typeface="Wingdings" panose="05000000000000000000" pitchFamily="2" charset="2"/>
              <a:buChar char=""/>
              <a:defRPr sz="1600"/>
            </a:lvl2pPr>
            <a:lvl3pPr marL="438912" lvl="2" indent="-210312">
              <a:lnSpc>
                <a:spcPct val="100000"/>
              </a:lnSpc>
              <a:spcBef>
                <a:spcPts val="0"/>
              </a:spcBef>
              <a:spcAft>
                <a:spcPts val="300"/>
              </a:spcAft>
              <a:buClr>
                <a:srgbClr val="007A3C"/>
              </a:buClr>
              <a:buSzPct val="110000"/>
              <a:buFont typeface="Arial" panose="020B0604020202020204" pitchFamily="34" charset="0"/>
              <a:buChar char="‒"/>
              <a:defRPr sz="1600"/>
            </a:lvl3pPr>
            <a:lvl4pPr marL="594360" lvl="3" indent="-155448">
              <a:lnSpc>
                <a:spcPct val="100000"/>
              </a:lnSpc>
              <a:spcBef>
                <a:spcPts val="0"/>
              </a:spcBef>
              <a:spcAft>
                <a:spcPts val="300"/>
              </a:spcAft>
              <a:buClr>
                <a:srgbClr val="007A3C"/>
              </a:buClr>
              <a:buSzPct val="100000"/>
              <a:buFont typeface="Arial" panose="020B0604020202020204" pitchFamily="34" charset="0"/>
              <a:buChar char="•"/>
              <a:defRPr sz="1600"/>
            </a:lvl4pPr>
            <a:lvl5pPr marL="813816" lvl="4" indent="-146304">
              <a:lnSpc>
                <a:spcPct val="100000"/>
              </a:lnSpc>
              <a:spcBef>
                <a:spcPts val="0"/>
              </a:spcBef>
              <a:spcAft>
                <a:spcPts val="300"/>
              </a:spcAft>
              <a:buClr>
                <a:srgbClr val="007A3C"/>
              </a:buClr>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altLang="ja-JP" dirty="0"/>
              <a:t>5.</a:t>
            </a:r>
            <a:r>
              <a:rPr lang="ja-JP" altLang="en-US" dirty="0"/>
              <a:t> </a:t>
            </a:r>
            <a:r>
              <a:rPr lang="ja" altLang="en-US" dirty="0"/>
              <a:t>医療セクターのガバナンス</a:t>
            </a:r>
          </a:p>
        </p:txBody>
      </p:sp>
      <p:sp>
        <p:nvSpPr>
          <p:cNvPr id="179" name="Rectangle 178">
            <a:extLst>
              <a:ext uri="{FF2B5EF4-FFF2-40B4-BE49-F238E27FC236}">
                <a16:creationId xmlns:a16="http://schemas.microsoft.com/office/drawing/2014/main" id="{F3D08A74-AF8C-4E3D-886A-1D513EB20095}"/>
              </a:ext>
            </a:extLst>
          </p:cNvPr>
          <p:cNvSpPr>
            <a:spLocks/>
          </p:cNvSpPr>
          <p:nvPr/>
        </p:nvSpPr>
        <p:spPr>
          <a:xfrm>
            <a:off x="450723" y="3054671"/>
            <a:ext cx="2449685" cy="2830964"/>
          </a:xfrm>
          <a:prstGeom prst="rect">
            <a:avLst/>
          </a:prstGeom>
          <a:solidFill>
            <a:srgbClr val="E6E6E6">
              <a:alpha val="92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en-US" sz="1463" dirty="0">
              <a:solidFill>
                <a:schemeClr val="tx1"/>
              </a:solidFill>
            </a:endParaRPr>
          </a:p>
        </p:txBody>
      </p:sp>
      <p:grpSp>
        <p:nvGrpSpPr>
          <p:cNvPr id="180" name="Group 179">
            <a:extLst>
              <a:ext uri="{FF2B5EF4-FFF2-40B4-BE49-F238E27FC236}">
                <a16:creationId xmlns:a16="http://schemas.microsoft.com/office/drawing/2014/main" id="{11D0DD1B-535A-4E43-B2EF-69CAE17C7549}"/>
              </a:ext>
            </a:extLst>
          </p:cNvPr>
          <p:cNvGrpSpPr>
            <a:grpSpLocks/>
          </p:cNvGrpSpPr>
          <p:nvPr/>
        </p:nvGrpSpPr>
        <p:grpSpPr>
          <a:xfrm>
            <a:off x="1454887" y="3120834"/>
            <a:ext cx="441357" cy="441190"/>
            <a:chOff x="9980983" y="1445941"/>
            <a:chExt cx="778602" cy="778603"/>
          </a:xfrm>
        </p:grpSpPr>
        <p:sp>
          <p:nvSpPr>
            <p:cNvPr id="237" name="Oval 236">
              <a:extLst>
                <a:ext uri="{FF2B5EF4-FFF2-40B4-BE49-F238E27FC236}">
                  <a16:creationId xmlns:a16="http://schemas.microsoft.com/office/drawing/2014/main" id="{CD672C7F-5BD2-472F-80F0-BC0EE48A0875}"/>
                </a:ext>
              </a:extLst>
            </p:cNvPr>
            <p:cNvSpPr/>
            <p:nvPr/>
          </p:nvSpPr>
          <p:spPr>
            <a:xfrm>
              <a:off x="9980983" y="1445941"/>
              <a:ext cx="778602" cy="778603"/>
            </a:xfrm>
            <a:prstGeom prst="ellipse">
              <a:avLst/>
            </a:prstGeom>
            <a:solidFill>
              <a:schemeClr val="bg2"/>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894" dirty="0">
                <a:solidFill>
                  <a:schemeClr val="tx1"/>
                </a:solidFill>
              </a:endParaRPr>
            </a:p>
          </p:txBody>
        </p:sp>
        <p:pic>
          <p:nvPicPr>
            <p:cNvPr id="238" name="Picture 237">
              <a:extLst>
                <a:ext uri="{FF2B5EF4-FFF2-40B4-BE49-F238E27FC236}">
                  <a16:creationId xmlns:a16="http://schemas.microsoft.com/office/drawing/2014/main" id="{8F46ADC9-7DEA-4BEE-861D-3CE892445D3C}"/>
                </a:ext>
              </a:extLst>
            </p:cNvPr>
            <p:cNvPicPr>
              <a:picLocks noChangeAspect="1"/>
            </p:cNvPicPr>
            <p:nvPr/>
          </p:nvPicPr>
          <p:blipFill>
            <a:blip r:embed="rId3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064208" y="1638473"/>
              <a:ext cx="612178" cy="393543"/>
            </a:xfrm>
            <a:prstGeom prst="rect">
              <a:avLst/>
            </a:prstGeom>
            <a:ln>
              <a:noFill/>
            </a:ln>
          </p:spPr>
        </p:pic>
      </p:grpSp>
      <p:sp>
        <p:nvSpPr>
          <p:cNvPr id="217" name="TextBox 216">
            <a:extLst>
              <a:ext uri="{FF2B5EF4-FFF2-40B4-BE49-F238E27FC236}">
                <a16:creationId xmlns:a16="http://schemas.microsoft.com/office/drawing/2014/main" id="{BAC29EF4-DBC0-4D06-A4F0-AA69BE325B26}"/>
              </a:ext>
            </a:extLst>
          </p:cNvPr>
          <p:cNvSpPr txBox="1">
            <a:spLocks/>
          </p:cNvSpPr>
          <p:nvPr/>
        </p:nvSpPr>
        <p:spPr>
          <a:xfrm>
            <a:off x="562010" y="3896677"/>
            <a:ext cx="436317" cy="137602"/>
          </a:xfrm>
          <a:prstGeom prst="rect">
            <a:avLst/>
          </a:prstGeom>
        </p:spPr>
        <p:txBody>
          <a:bodyPr vert="horz" wrap="square" lIns="0" tIns="0" rIns="0" bIns="0" rtlCol="0">
            <a:spAutoFit/>
          </a:bodyPr>
          <a:lstStyle>
            <a:lvl1pPr marL="0" lvl="0" indent="0" defTabSz="895350" eaLnBrk="1" latinLnBrk="0" hangingPunct="1">
              <a:buClr>
                <a:schemeClr val="tx2"/>
              </a:buClr>
              <a:buSzPct val="100000"/>
              <a:defRPr sz="1400" baseline="0">
                <a:latin typeface="+mn-lt"/>
              </a:defRPr>
            </a:lvl1pPr>
            <a:lvl2pPr marL="193675" lvl="1" indent="-192088" defTabSz="895350" eaLnBrk="1" latinLnBrk="0" hangingPunct="1">
              <a:buClr>
                <a:schemeClr val="tx2"/>
              </a:buClr>
              <a:buSzPct val="125000"/>
              <a:buFont typeface="Arial" charset="0"/>
              <a:buChar char="▪"/>
              <a:defRPr sz="1400" baseline="0">
                <a:latin typeface="+mn-lt"/>
              </a:defRPr>
            </a:lvl2pPr>
            <a:lvl3pPr marL="457200" lvl="2" indent="-261938" defTabSz="895350" eaLnBrk="1" latinLnBrk="0" hangingPunct="1">
              <a:buClr>
                <a:schemeClr val="tx2"/>
              </a:buClr>
              <a:buSzPct val="120000"/>
              <a:buFont typeface="Arial" charset="0"/>
              <a:buChar char="–"/>
              <a:defRPr sz="1400" baseline="0">
                <a:latin typeface="+mn-lt"/>
              </a:defRPr>
            </a:lvl3pPr>
            <a:lvl4pPr marL="614363" lvl="3" indent="-155575" defTabSz="895350" eaLnBrk="1" latinLnBrk="0" hangingPunct="1">
              <a:buClr>
                <a:schemeClr val="tx2"/>
              </a:buClr>
              <a:buSzPct val="120000"/>
              <a:buFont typeface="Arial" charset="0"/>
              <a:buChar char="▫"/>
              <a:defRPr sz="1400" baseline="0">
                <a:latin typeface="+mn-lt"/>
              </a:defRPr>
            </a:lvl4pPr>
            <a:lvl5pPr marL="749808" lvl="4" indent="-130175" defTabSz="895350" eaLnBrk="1" latinLnBrk="0" hangingPunct="1">
              <a:buClr>
                <a:schemeClr val="tx2"/>
              </a:buClr>
              <a:buSzPct val="89000"/>
              <a:buFont typeface="Arial" charset="0"/>
              <a:buChar char="-"/>
              <a:defRPr sz="1400"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rtl="0">
              <a:buClr>
                <a:schemeClr val="bg1"/>
              </a:buClr>
            </a:pPr>
            <a:r>
              <a:rPr lang="ja" altLang="en-US" sz="894"/>
              <a:t>利用者</a:t>
            </a:r>
            <a:endParaRPr lang="en-GB" sz="894" dirty="0"/>
          </a:p>
        </p:txBody>
      </p:sp>
      <p:pic>
        <p:nvPicPr>
          <p:cNvPr id="11" name="CustomIcon">
            <a:extLst>
              <a:ext uri="{FF2B5EF4-FFF2-40B4-BE49-F238E27FC236}">
                <a16:creationId xmlns:a16="http://schemas.microsoft.com/office/drawing/2014/main" id="{30E6771C-203C-4662-BF1A-D4602C7D0CF3}"/>
              </a:ext>
            </a:extLst>
          </p:cNvPr>
          <p:cNvPicPr>
            <a:picLocks/>
          </p:cNvPicPr>
          <p:nvPr>
            <p:custDataLst>
              <p:tags r:id="rId3"/>
            </p:custDataLst>
          </p:nvPr>
        </p:nvPicPr>
        <p:blipFill>
          <a:blip r:embed="rId35">
            <a:extLst>
              <a:ext uri="{96DAC541-7B7A-43D3-8B79-37D633B846F1}">
                <asvg:svgBlip xmlns:asvg="http://schemas.microsoft.com/office/drawing/2016/SVG/main" r:embed="rId36"/>
              </a:ext>
            </a:extLst>
          </a:blip>
          <a:stretch>
            <a:fillRect/>
          </a:stretch>
        </p:blipFill>
        <p:spPr>
          <a:xfrm>
            <a:off x="656463" y="3630646"/>
            <a:ext cx="247412" cy="246516"/>
          </a:xfrm>
          <a:prstGeom prst="rect">
            <a:avLst/>
          </a:prstGeom>
        </p:spPr>
      </p:pic>
      <p:sp>
        <p:nvSpPr>
          <p:cNvPr id="231" name="TextBox 230">
            <a:extLst>
              <a:ext uri="{FF2B5EF4-FFF2-40B4-BE49-F238E27FC236}">
                <a16:creationId xmlns:a16="http://schemas.microsoft.com/office/drawing/2014/main" id="{22D32B96-A393-4AEB-94C8-68EBD5F06628}"/>
              </a:ext>
            </a:extLst>
          </p:cNvPr>
          <p:cNvSpPr txBox="1">
            <a:spLocks/>
          </p:cNvSpPr>
          <p:nvPr/>
        </p:nvSpPr>
        <p:spPr>
          <a:xfrm>
            <a:off x="1421594" y="3896677"/>
            <a:ext cx="507942" cy="137602"/>
          </a:xfrm>
          <a:prstGeom prst="rect">
            <a:avLst/>
          </a:prstGeom>
        </p:spPr>
        <p:txBody>
          <a:bodyPr vert="horz" wrap="square" lIns="0" tIns="0" rIns="0" bIns="0" rtlCol="0">
            <a:spAutoFit/>
          </a:bodyPr>
          <a:lstStyle>
            <a:lvl1pPr marL="0" lvl="0" indent="0" defTabSz="895350" eaLnBrk="1" latinLnBrk="0" hangingPunct="1">
              <a:buClr>
                <a:schemeClr val="tx2"/>
              </a:buClr>
              <a:buSzPct val="100000"/>
              <a:defRPr sz="1400" baseline="0">
                <a:latin typeface="+mn-lt"/>
              </a:defRPr>
            </a:lvl1pPr>
            <a:lvl2pPr marL="193675" lvl="1" indent="-192088" defTabSz="895350" eaLnBrk="1" latinLnBrk="0" hangingPunct="1">
              <a:buClr>
                <a:schemeClr val="tx2"/>
              </a:buClr>
              <a:buSzPct val="125000"/>
              <a:buFont typeface="Arial" charset="0"/>
              <a:buChar char="▪"/>
              <a:defRPr sz="1400" baseline="0">
                <a:latin typeface="+mn-lt"/>
              </a:defRPr>
            </a:lvl2pPr>
            <a:lvl3pPr marL="457200" lvl="2" indent="-261938" defTabSz="895350" eaLnBrk="1" latinLnBrk="0" hangingPunct="1">
              <a:buClr>
                <a:schemeClr val="tx2"/>
              </a:buClr>
              <a:buSzPct val="120000"/>
              <a:buFont typeface="Arial" charset="0"/>
              <a:buChar char="–"/>
              <a:defRPr sz="1400" baseline="0">
                <a:latin typeface="+mn-lt"/>
              </a:defRPr>
            </a:lvl3pPr>
            <a:lvl4pPr marL="614363" lvl="3" indent="-155575" defTabSz="895350" eaLnBrk="1" latinLnBrk="0" hangingPunct="1">
              <a:buClr>
                <a:schemeClr val="tx2"/>
              </a:buClr>
              <a:buSzPct val="120000"/>
              <a:buFont typeface="Arial" charset="0"/>
              <a:buChar char="▫"/>
              <a:defRPr sz="1400" baseline="0">
                <a:latin typeface="+mn-lt"/>
              </a:defRPr>
            </a:lvl4pPr>
            <a:lvl5pPr marL="749808" lvl="4" indent="-130175" defTabSz="895350" eaLnBrk="1" latinLnBrk="0" hangingPunct="1">
              <a:buClr>
                <a:schemeClr val="tx2"/>
              </a:buClr>
              <a:buSzPct val="89000"/>
              <a:buFont typeface="Arial" charset="0"/>
              <a:buChar char="-"/>
              <a:defRPr sz="1400"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rtl="0">
              <a:buClr>
                <a:schemeClr val="bg1"/>
              </a:buClr>
            </a:pPr>
            <a:r>
              <a:rPr lang="ja" altLang="en-US" sz="894"/>
              <a:t>規制当局</a:t>
            </a:r>
          </a:p>
        </p:txBody>
      </p:sp>
      <p:pic>
        <p:nvPicPr>
          <p:cNvPr id="13" name="CustomIcon">
            <a:extLst>
              <a:ext uri="{FF2B5EF4-FFF2-40B4-BE49-F238E27FC236}">
                <a16:creationId xmlns:a16="http://schemas.microsoft.com/office/drawing/2014/main" id="{0E0FFAF2-57AD-4205-9A1E-EAF76B594C0E}"/>
              </a:ext>
            </a:extLst>
          </p:cNvPr>
          <p:cNvPicPr>
            <a:picLocks/>
          </p:cNvPicPr>
          <p:nvPr>
            <p:custDataLst>
              <p:tags r:id="rId4"/>
            </p:custDataLst>
          </p:nvPr>
        </p:nvPicPr>
        <p:blipFill>
          <a:blip r:embed="rId37">
            <a:extLst>
              <a:ext uri="{96DAC541-7B7A-43D3-8B79-37D633B846F1}">
                <asvg:svgBlip xmlns:asvg="http://schemas.microsoft.com/office/drawing/2016/SVG/main" r:embed="rId38"/>
              </a:ext>
            </a:extLst>
          </a:blip>
          <a:stretch>
            <a:fillRect/>
          </a:stretch>
        </p:blipFill>
        <p:spPr>
          <a:xfrm>
            <a:off x="1551859" y="3630646"/>
            <a:ext cx="247412" cy="246516"/>
          </a:xfrm>
          <a:prstGeom prst="rect">
            <a:avLst/>
          </a:prstGeom>
        </p:spPr>
      </p:pic>
      <p:sp>
        <p:nvSpPr>
          <p:cNvPr id="223" name="TextBox 222">
            <a:extLst>
              <a:ext uri="{FF2B5EF4-FFF2-40B4-BE49-F238E27FC236}">
                <a16:creationId xmlns:a16="http://schemas.microsoft.com/office/drawing/2014/main" id="{000B2E04-5C76-4DE5-AE8D-EFA66BB169D2}"/>
              </a:ext>
            </a:extLst>
          </p:cNvPr>
          <p:cNvSpPr txBox="1">
            <a:spLocks/>
          </p:cNvSpPr>
          <p:nvPr/>
        </p:nvSpPr>
        <p:spPr>
          <a:xfrm>
            <a:off x="2147955" y="3896677"/>
            <a:ext cx="657157" cy="137602"/>
          </a:xfrm>
          <a:prstGeom prst="rect">
            <a:avLst/>
          </a:prstGeom>
        </p:spPr>
        <p:txBody>
          <a:bodyPr vert="horz" wrap="square" lIns="0" tIns="0" rIns="0" bIns="0" rtlCol="0">
            <a:noAutofit/>
          </a:bodyPr>
          <a:lstStyle>
            <a:lvl1pPr marL="0" lvl="0" indent="0" defTabSz="895350" eaLnBrk="1" latinLnBrk="0" hangingPunct="1">
              <a:buClr>
                <a:schemeClr val="tx2"/>
              </a:buClr>
              <a:buSzPct val="100000"/>
              <a:defRPr sz="1400" baseline="0">
                <a:latin typeface="+mn-lt"/>
              </a:defRPr>
            </a:lvl1pPr>
            <a:lvl2pPr marL="193675" lvl="1" indent="-192088" defTabSz="895350" eaLnBrk="1" latinLnBrk="0" hangingPunct="1">
              <a:buClr>
                <a:schemeClr val="tx2"/>
              </a:buClr>
              <a:buSzPct val="125000"/>
              <a:buFont typeface="Arial" charset="0"/>
              <a:buChar char="▪"/>
              <a:defRPr sz="1400" baseline="0">
                <a:latin typeface="+mn-lt"/>
              </a:defRPr>
            </a:lvl2pPr>
            <a:lvl3pPr marL="457200" lvl="2" indent="-261938" defTabSz="895350" eaLnBrk="1" latinLnBrk="0" hangingPunct="1">
              <a:buClr>
                <a:schemeClr val="tx2"/>
              </a:buClr>
              <a:buSzPct val="120000"/>
              <a:buFont typeface="Arial" charset="0"/>
              <a:buChar char="–"/>
              <a:defRPr sz="1400" baseline="0">
                <a:latin typeface="+mn-lt"/>
              </a:defRPr>
            </a:lvl3pPr>
            <a:lvl4pPr marL="614363" lvl="3" indent="-155575" defTabSz="895350" eaLnBrk="1" latinLnBrk="0" hangingPunct="1">
              <a:buClr>
                <a:schemeClr val="tx2"/>
              </a:buClr>
              <a:buSzPct val="120000"/>
              <a:buFont typeface="Arial" charset="0"/>
              <a:buChar char="▫"/>
              <a:defRPr sz="1400" baseline="0">
                <a:latin typeface="+mn-lt"/>
              </a:defRPr>
            </a:lvl4pPr>
            <a:lvl5pPr marL="749808" lvl="4" indent="-130175" defTabSz="895350" eaLnBrk="1" latinLnBrk="0" hangingPunct="1">
              <a:buClr>
                <a:schemeClr val="tx2"/>
              </a:buClr>
              <a:buSzPct val="89000"/>
              <a:buFont typeface="Arial" charset="0"/>
              <a:buChar char="-"/>
              <a:defRPr sz="1400"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rtl="0">
              <a:buClr>
                <a:schemeClr val="bg1"/>
              </a:buClr>
            </a:pPr>
            <a:r>
              <a:rPr lang="ja" altLang="en-US" sz="894"/>
              <a:t>プロバイダー</a:t>
            </a:r>
            <a:endParaRPr lang="en-GB" sz="894" dirty="0"/>
          </a:p>
        </p:txBody>
      </p:sp>
      <p:pic>
        <p:nvPicPr>
          <p:cNvPr id="15" name="CustomIcon">
            <a:extLst>
              <a:ext uri="{FF2B5EF4-FFF2-40B4-BE49-F238E27FC236}">
                <a16:creationId xmlns:a16="http://schemas.microsoft.com/office/drawing/2014/main" id="{AC894703-DCDC-45EC-BF26-153B668F5E50}"/>
              </a:ext>
            </a:extLst>
          </p:cNvPr>
          <p:cNvPicPr>
            <a:picLocks/>
          </p:cNvPicPr>
          <p:nvPr>
            <p:custDataLst>
              <p:tags r:id="rId5"/>
            </p:custDataLst>
          </p:nvPr>
        </p:nvPicPr>
        <p:blipFill>
          <a:blip r:embed="rId39">
            <a:extLst>
              <a:ext uri="{96DAC541-7B7A-43D3-8B79-37D633B846F1}">
                <asvg:svgBlip xmlns:asvg="http://schemas.microsoft.com/office/drawing/2016/SVG/main" r:embed="rId40"/>
              </a:ext>
            </a:extLst>
          </a:blip>
          <a:stretch>
            <a:fillRect/>
          </a:stretch>
        </p:blipFill>
        <p:spPr>
          <a:xfrm>
            <a:off x="2352827" y="3630646"/>
            <a:ext cx="247412" cy="246516"/>
          </a:xfrm>
          <a:prstGeom prst="rect">
            <a:avLst/>
          </a:prstGeom>
        </p:spPr>
      </p:pic>
      <p:grpSp>
        <p:nvGrpSpPr>
          <p:cNvPr id="200" name="Group 199">
            <a:extLst>
              <a:ext uri="{FF2B5EF4-FFF2-40B4-BE49-F238E27FC236}">
                <a16:creationId xmlns:a16="http://schemas.microsoft.com/office/drawing/2014/main" id="{5D80C609-1498-46BE-9CB4-3CD904BC9CD5}"/>
              </a:ext>
            </a:extLst>
          </p:cNvPr>
          <p:cNvGrpSpPr>
            <a:grpSpLocks/>
          </p:cNvGrpSpPr>
          <p:nvPr/>
        </p:nvGrpSpPr>
        <p:grpSpPr>
          <a:xfrm>
            <a:off x="581780" y="4386233"/>
            <a:ext cx="441357" cy="441190"/>
            <a:chOff x="6838298" y="1432582"/>
            <a:chExt cx="1036320" cy="1036320"/>
          </a:xfrm>
        </p:grpSpPr>
        <p:sp>
          <p:nvSpPr>
            <p:cNvPr id="208" name="Oval 207">
              <a:extLst>
                <a:ext uri="{FF2B5EF4-FFF2-40B4-BE49-F238E27FC236}">
                  <a16:creationId xmlns:a16="http://schemas.microsoft.com/office/drawing/2014/main" id="{C6B92D9D-0374-4593-AFE8-F61FE8C4BC28}"/>
                </a:ext>
              </a:extLst>
            </p:cNvPr>
            <p:cNvSpPr/>
            <p:nvPr/>
          </p:nvSpPr>
          <p:spPr>
            <a:xfrm>
              <a:off x="6838298" y="1432582"/>
              <a:ext cx="1036320" cy="1036320"/>
            </a:xfrm>
            <a:prstGeom prst="ellipse">
              <a:avLst/>
            </a:prstGeom>
            <a:solidFill>
              <a:schemeClr val="bg2"/>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894" dirty="0">
                <a:solidFill>
                  <a:schemeClr val="tx1"/>
                </a:solidFill>
              </a:endParaRPr>
            </a:p>
          </p:txBody>
        </p:sp>
        <p:pic>
          <p:nvPicPr>
            <p:cNvPr id="209" name="Picture 208">
              <a:extLst>
                <a:ext uri="{FF2B5EF4-FFF2-40B4-BE49-F238E27FC236}">
                  <a16:creationId xmlns:a16="http://schemas.microsoft.com/office/drawing/2014/main" id="{46E2ECFB-346B-4F6F-AA40-D5FF46CB5EBC}"/>
                </a:ext>
              </a:extLst>
            </p:cNvPr>
            <p:cNvPicPr>
              <a:picLocks noChangeAspect="1"/>
            </p:cNvPicPr>
            <p:nvPr/>
          </p:nvPicPr>
          <p:blipFill>
            <a:blip r:embed="rId3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949054" y="1688840"/>
              <a:ext cx="814809" cy="523805"/>
            </a:xfrm>
            <a:prstGeom prst="rect">
              <a:avLst/>
            </a:prstGeom>
            <a:ln>
              <a:noFill/>
            </a:ln>
          </p:spPr>
        </p:pic>
      </p:grpSp>
      <p:sp>
        <p:nvSpPr>
          <p:cNvPr id="201" name="TextBox 200">
            <a:extLst>
              <a:ext uri="{FF2B5EF4-FFF2-40B4-BE49-F238E27FC236}">
                <a16:creationId xmlns:a16="http://schemas.microsoft.com/office/drawing/2014/main" id="{B0400AB8-11E2-491D-8680-1EDE8561643C}"/>
              </a:ext>
            </a:extLst>
          </p:cNvPr>
          <p:cNvSpPr txBox="1">
            <a:spLocks/>
          </p:cNvSpPr>
          <p:nvPr/>
        </p:nvSpPr>
        <p:spPr>
          <a:xfrm>
            <a:off x="2147955" y="4540371"/>
            <a:ext cx="657157" cy="137602"/>
          </a:xfrm>
          <a:prstGeom prst="rect">
            <a:avLst/>
          </a:prstGeom>
        </p:spPr>
        <p:txBody>
          <a:bodyPr vert="horz" wrap="square" lIns="0" tIns="0" rIns="0" bIns="0" rtlCol="0">
            <a:noAutofit/>
          </a:bodyPr>
          <a:lstStyle>
            <a:lvl1pPr marL="0" lvl="0" indent="0" defTabSz="895350" eaLnBrk="1" latinLnBrk="0" hangingPunct="1">
              <a:buClr>
                <a:schemeClr val="tx2"/>
              </a:buClr>
              <a:buSzPct val="100000"/>
              <a:defRPr sz="1400" baseline="0">
                <a:latin typeface="+mn-lt"/>
              </a:defRPr>
            </a:lvl1pPr>
            <a:lvl2pPr marL="193675" lvl="1" indent="-192088" defTabSz="895350" eaLnBrk="1" latinLnBrk="0" hangingPunct="1">
              <a:buClr>
                <a:schemeClr val="tx2"/>
              </a:buClr>
              <a:buSzPct val="125000"/>
              <a:buFont typeface="Arial" charset="0"/>
              <a:buChar char="▪"/>
              <a:defRPr sz="1400" baseline="0">
                <a:latin typeface="+mn-lt"/>
              </a:defRPr>
            </a:lvl2pPr>
            <a:lvl3pPr marL="457200" lvl="2" indent="-261938" defTabSz="895350" eaLnBrk="1" latinLnBrk="0" hangingPunct="1">
              <a:buClr>
                <a:schemeClr val="tx2"/>
              </a:buClr>
              <a:buSzPct val="120000"/>
              <a:buFont typeface="Arial" charset="0"/>
              <a:buChar char="–"/>
              <a:defRPr sz="1400" baseline="0">
                <a:latin typeface="+mn-lt"/>
              </a:defRPr>
            </a:lvl3pPr>
            <a:lvl4pPr marL="614363" lvl="3" indent="-155575" defTabSz="895350" eaLnBrk="1" latinLnBrk="0" hangingPunct="1">
              <a:buClr>
                <a:schemeClr val="tx2"/>
              </a:buClr>
              <a:buSzPct val="120000"/>
              <a:buFont typeface="Arial" charset="0"/>
              <a:buChar char="▫"/>
              <a:defRPr sz="1400" baseline="0">
                <a:latin typeface="+mn-lt"/>
              </a:defRPr>
            </a:lvl4pPr>
            <a:lvl5pPr marL="749808" lvl="4" indent="-130175" defTabSz="895350" eaLnBrk="1" latinLnBrk="0" hangingPunct="1">
              <a:buClr>
                <a:schemeClr val="tx2"/>
              </a:buClr>
              <a:buSzPct val="89000"/>
              <a:buFont typeface="Arial" charset="0"/>
              <a:buChar char="-"/>
              <a:defRPr sz="1400"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rtl="0"/>
            <a:r>
              <a:rPr lang="ja" altLang="en-US" sz="894"/>
              <a:t>規制当局</a:t>
            </a:r>
          </a:p>
        </p:txBody>
      </p:sp>
      <p:pic>
        <p:nvPicPr>
          <p:cNvPr id="242" name="CustomIcon">
            <a:extLst>
              <a:ext uri="{FF2B5EF4-FFF2-40B4-BE49-F238E27FC236}">
                <a16:creationId xmlns:a16="http://schemas.microsoft.com/office/drawing/2014/main" id="{07163F90-3914-4CFC-A3FB-857E61CECA5E}"/>
              </a:ext>
            </a:extLst>
          </p:cNvPr>
          <p:cNvPicPr>
            <a:picLocks/>
          </p:cNvPicPr>
          <p:nvPr>
            <p:custDataLst>
              <p:tags r:id="rId6"/>
            </p:custDataLst>
          </p:nvPr>
        </p:nvPicPr>
        <p:blipFill>
          <a:blip r:embed="rId35">
            <a:extLst>
              <a:ext uri="{96DAC541-7B7A-43D3-8B79-37D633B846F1}">
                <asvg:svgBlip xmlns:asvg="http://schemas.microsoft.com/office/drawing/2016/SVG/main" r:embed="rId36"/>
              </a:ext>
            </a:extLst>
          </a:blip>
          <a:stretch>
            <a:fillRect/>
          </a:stretch>
        </p:blipFill>
        <p:spPr>
          <a:xfrm>
            <a:off x="1551859" y="4486143"/>
            <a:ext cx="247412" cy="246516"/>
          </a:xfrm>
          <a:prstGeom prst="rect">
            <a:avLst/>
          </a:prstGeom>
        </p:spPr>
      </p:pic>
      <p:sp>
        <p:nvSpPr>
          <p:cNvPr id="188" name="Oval 187">
            <a:extLst>
              <a:ext uri="{FF2B5EF4-FFF2-40B4-BE49-F238E27FC236}">
                <a16:creationId xmlns:a16="http://schemas.microsoft.com/office/drawing/2014/main" id="{70516DAB-D61E-416F-87A7-BE301C54358B}"/>
              </a:ext>
            </a:extLst>
          </p:cNvPr>
          <p:cNvSpPr>
            <a:spLocks/>
          </p:cNvSpPr>
          <p:nvPr/>
        </p:nvSpPr>
        <p:spPr>
          <a:xfrm>
            <a:off x="581780" y="4885265"/>
            <a:ext cx="441357" cy="441190"/>
          </a:xfrm>
          <a:prstGeom prst="ellipse">
            <a:avLst/>
          </a:prstGeom>
          <a:solidFill>
            <a:schemeClr val="accent4">
              <a:lumMod val="9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43339" tIns="6191" rIns="43339" bIns="6191" rtlCol="0" anchor="ctr">
            <a:noAutofit/>
          </a:bodyPr>
          <a:lstStyle/>
          <a:p>
            <a:pPr algn="ctr" rtl="0">
              <a:lnSpc>
                <a:spcPct val="95000"/>
              </a:lnSpc>
              <a:buClr>
                <a:schemeClr val="tx2"/>
              </a:buClr>
            </a:pPr>
            <a:r>
              <a:rPr lang="ja" altLang="en-US" sz="650">
                <a:solidFill>
                  <a:schemeClr val="tx1"/>
                </a:solidFill>
              </a:rPr>
              <a:t>国営</a:t>
            </a:r>
            <a:br>
              <a:rPr lang="en-GB" sz="650" dirty="0">
                <a:solidFill>
                  <a:schemeClr val="tx1"/>
                </a:solidFill>
              </a:rPr>
            </a:br>
            <a:r>
              <a:rPr lang="ja" altLang="en-US" sz="650">
                <a:solidFill>
                  <a:schemeClr val="tx1"/>
                </a:solidFill>
              </a:rPr>
              <a:t>保険</a:t>
            </a:r>
            <a:br>
              <a:rPr lang="en-GB" sz="650" dirty="0">
                <a:solidFill>
                  <a:schemeClr val="tx1"/>
                </a:solidFill>
              </a:rPr>
            </a:br>
            <a:r>
              <a:rPr lang="ja" altLang="en-US" sz="650">
                <a:solidFill>
                  <a:schemeClr val="tx1"/>
                </a:solidFill>
              </a:rPr>
              <a:t>事業者 </a:t>
            </a:r>
          </a:p>
        </p:txBody>
      </p:sp>
      <p:sp>
        <p:nvSpPr>
          <p:cNvPr id="189" name="TextBox 188">
            <a:extLst>
              <a:ext uri="{FF2B5EF4-FFF2-40B4-BE49-F238E27FC236}">
                <a16:creationId xmlns:a16="http://schemas.microsoft.com/office/drawing/2014/main" id="{782DCC5E-9170-4A9C-8272-6A6C3A86D4C5}"/>
              </a:ext>
            </a:extLst>
          </p:cNvPr>
          <p:cNvSpPr txBox="1">
            <a:spLocks/>
          </p:cNvSpPr>
          <p:nvPr/>
        </p:nvSpPr>
        <p:spPr>
          <a:xfrm>
            <a:off x="2147955" y="5039403"/>
            <a:ext cx="657157" cy="137602"/>
          </a:xfrm>
          <a:prstGeom prst="rect">
            <a:avLst/>
          </a:prstGeom>
        </p:spPr>
        <p:txBody>
          <a:bodyPr vert="horz" wrap="square" lIns="0" tIns="0" rIns="0" bIns="0" rtlCol="0">
            <a:noAutofit/>
          </a:bodyPr>
          <a:lstStyle>
            <a:lvl1pPr marL="0" lvl="0" indent="0" defTabSz="895350" eaLnBrk="1" latinLnBrk="0" hangingPunct="1">
              <a:buClr>
                <a:schemeClr val="tx2"/>
              </a:buClr>
              <a:buSzPct val="100000"/>
              <a:defRPr sz="1400" baseline="0">
                <a:latin typeface="+mn-lt"/>
              </a:defRPr>
            </a:lvl1pPr>
            <a:lvl2pPr marL="193675" lvl="1" indent="-192088" defTabSz="895350" eaLnBrk="1" latinLnBrk="0" hangingPunct="1">
              <a:buClr>
                <a:schemeClr val="tx2"/>
              </a:buClr>
              <a:buSzPct val="125000"/>
              <a:buFont typeface="Arial" charset="0"/>
              <a:buChar char="▪"/>
              <a:defRPr sz="1400" baseline="0">
                <a:latin typeface="+mn-lt"/>
              </a:defRPr>
            </a:lvl2pPr>
            <a:lvl3pPr marL="457200" lvl="2" indent="-261938" defTabSz="895350" eaLnBrk="1" latinLnBrk="0" hangingPunct="1">
              <a:buClr>
                <a:schemeClr val="tx2"/>
              </a:buClr>
              <a:buSzPct val="120000"/>
              <a:buFont typeface="Arial" charset="0"/>
              <a:buChar char="–"/>
              <a:defRPr sz="1400" baseline="0">
                <a:latin typeface="+mn-lt"/>
              </a:defRPr>
            </a:lvl3pPr>
            <a:lvl4pPr marL="614363" lvl="3" indent="-155575" defTabSz="895350" eaLnBrk="1" latinLnBrk="0" hangingPunct="1">
              <a:buClr>
                <a:schemeClr val="tx2"/>
              </a:buClr>
              <a:buSzPct val="120000"/>
              <a:buFont typeface="Arial" charset="0"/>
              <a:buChar char="▫"/>
              <a:defRPr sz="1400" baseline="0">
                <a:latin typeface="+mn-lt"/>
              </a:defRPr>
            </a:lvl4pPr>
            <a:lvl5pPr marL="749808" lvl="4" indent="-130175" defTabSz="895350" eaLnBrk="1" latinLnBrk="0" hangingPunct="1">
              <a:buClr>
                <a:schemeClr val="tx2"/>
              </a:buClr>
              <a:buSzPct val="89000"/>
              <a:buFont typeface="Arial" charset="0"/>
              <a:buChar char="-"/>
              <a:defRPr sz="1400"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rtl="0"/>
            <a:r>
              <a:rPr lang="ja" altLang="en-US" sz="894"/>
              <a:t>利用者</a:t>
            </a:r>
            <a:endParaRPr lang="en-GB" sz="894" dirty="0"/>
          </a:p>
        </p:txBody>
      </p:sp>
      <p:pic>
        <p:nvPicPr>
          <p:cNvPr id="243" name="CustomIcon">
            <a:extLst>
              <a:ext uri="{FF2B5EF4-FFF2-40B4-BE49-F238E27FC236}">
                <a16:creationId xmlns:a16="http://schemas.microsoft.com/office/drawing/2014/main" id="{9866B634-139D-4EF6-86D0-50F9C604525D}"/>
              </a:ext>
            </a:extLst>
          </p:cNvPr>
          <p:cNvPicPr>
            <a:picLocks/>
          </p:cNvPicPr>
          <p:nvPr>
            <p:custDataLst>
              <p:tags r:id="rId7"/>
            </p:custDataLst>
          </p:nvPr>
        </p:nvPicPr>
        <p:blipFill>
          <a:blip r:embed="rId37">
            <a:extLst>
              <a:ext uri="{96DAC541-7B7A-43D3-8B79-37D633B846F1}">
                <asvg:svgBlip xmlns:asvg="http://schemas.microsoft.com/office/drawing/2016/SVG/main" r:embed="rId38"/>
              </a:ext>
            </a:extLst>
          </a:blip>
          <a:stretch>
            <a:fillRect/>
          </a:stretch>
        </p:blipFill>
        <p:spPr>
          <a:xfrm>
            <a:off x="1551859" y="4985176"/>
            <a:ext cx="247412" cy="246516"/>
          </a:xfrm>
          <a:prstGeom prst="rect">
            <a:avLst/>
          </a:prstGeom>
        </p:spPr>
      </p:pic>
      <p:sp>
        <p:nvSpPr>
          <p:cNvPr id="185" name="Oval 184">
            <a:extLst>
              <a:ext uri="{FF2B5EF4-FFF2-40B4-BE49-F238E27FC236}">
                <a16:creationId xmlns:a16="http://schemas.microsoft.com/office/drawing/2014/main" id="{E0A6C0FE-42FE-434A-B04C-2B7116DB5342}"/>
              </a:ext>
            </a:extLst>
          </p:cNvPr>
          <p:cNvSpPr>
            <a:spLocks/>
          </p:cNvSpPr>
          <p:nvPr/>
        </p:nvSpPr>
        <p:spPr>
          <a:xfrm>
            <a:off x="581780" y="5384296"/>
            <a:ext cx="441357" cy="441190"/>
          </a:xfrm>
          <a:prstGeom prst="ellipse">
            <a:avLst/>
          </a:prstGeom>
          <a:solidFill>
            <a:schemeClr val="accent4">
              <a:lumMod val="9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43339" tIns="6191" rIns="43339" bIns="6191" rtlCol="0" anchor="ctr">
            <a:noAutofit/>
          </a:bodyPr>
          <a:lstStyle/>
          <a:p>
            <a:pPr algn="ctr" rtl="0">
              <a:lnSpc>
                <a:spcPct val="95000"/>
              </a:lnSpc>
              <a:buClr>
                <a:schemeClr val="tx2"/>
              </a:buClr>
            </a:pPr>
            <a:r>
              <a:rPr lang="ja" altLang="en-US" sz="650">
                <a:solidFill>
                  <a:schemeClr val="tx1"/>
                </a:solidFill>
              </a:rPr>
              <a:t>国有</a:t>
            </a:r>
            <a:br>
              <a:rPr lang="en-GB" sz="650" dirty="0">
                <a:solidFill>
                  <a:schemeClr val="tx1"/>
                </a:solidFill>
              </a:rPr>
            </a:br>
            <a:r>
              <a:rPr lang="ja" altLang="en-US" sz="650">
                <a:solidFill>
                  <a:schemeClr val="tx1"/>
                </a:solidFill>
              </a:rPr>
              <a:t>企業</a:t>
            </a:r>
          </a:p>
        </p:txBody>
      </p:sp>
      <p:sp>
        <p:nvSpPr>
          <p:cNvPr id="186" name="TextBox 185">
            <a:extLst>
              <a:ext uri="{FF2B5EF4-FFF2-40B4-BE49-F238E27FC236}">
                <a16:creationId xmlns:a16="http://schemas.microsoft.com/office/drawing/2014/main" id="{E1D742B9-6687-4BF3-97AF-22E0DFA461C4}"/>
              </a:ext>
            </a:extLst>
          </p:cNvPr>
          <p:cNvSpPr txBox="1">
            <a:spLocks/>
          </p:cNvSpPr>
          <p:nvPr/>
        </p:nvSpPr>
        <p:spPr>
          <a:xfrm>
            <a:off x="2147955" y="5538434"/>
            <a:ext cx="657157" cy="137602"/>
          </a:xfrm>
          <a:prstGeom prst="rect">
            <a:avLst/>
          </a:prstGeom>
        </p:spPr>
        <p:txBody>
          <a:bodyPr vert="horz" wrap="square" lIns="0" tIns="0" rIns="0" bIns="0" rtlCol="0">
            <a:noAutofit/>
          </a:bodyPr>
          <a:lstStyle>
            <a:lvl1pPr marL="0" lvl="0" indent="0" defTabSz="895350" eaLnBrk="1" latinLnBrk="0" hangingPunct="1">
              <a:buClr>
                <a:schemeClr val="tx2"/>
              </a:buClr>
              <a:buSzPct val="100000"/>
              <a:defRPr sz="1400" baseline="0">
                <a:latin typeface="+mn-lt"/>
              </a:defRPr>
            </a:lvl1pPr>
            <a:lvl2pPr marL="193675" lvl="1" indent="-192088" defTabSz="895350" eaLnBrk="1" latinLnBrk="0" hangingPunct="1">
              <a:buClr>
                <a:schemeClr val="tx2"/>
              </a:buClr>
              <a:buSzPct val="125000"/>
              <a:buFont typeface="Arial" charset="0"/>
              <a:buChar char="▪"/>
              <a:defRPr sz="1400" baseline="0">
                <a:latin typeface="+mn-lt"/>
              </a:defRPr>
            </a:lvl2pPr>
            <a:lvl3pPr marL="457200" lvl="2" indent="-261938" defTabSz="895350" eaLnBrk="1" latinLnBrk="0" hangingPunct="1">
              <a:buClr>
                <a:schemeClr val="tx2"/>
              </a:buClr>
              <a:buSzPct val="120000"/>
              <a:buFont typeface="Arial" charset="0"/>
              <a:buChar char="–"/>
              <a:defRPr sz="1400" baseline="0">
                <a:latin typeface="+mn-lt"/>
              </a:defRPr>
            </a:lvl3pPr>
            <a:lvl4pPr marL="614363" lvl="3" indent="-155575" defTabSz="895350" eaLnBrk="1" latinLnBrk="0" hangingPunct="1">
              <a:buClr>
                <a:schemeClr val="tx2"/>
              </a:buClr>
              <a:buSzPct val="120000"/>
              <a:buFont typeface="Arial" charset="0"/>
              <a:buChar char="▫"/>
              <a:defRPr sz="1400" baseline="0">
                <a:latin typeface="+mn-lt"/>
              </a:defRPr>
            </a:lvl4pPr>
            <a:lvl5pPr marL="749808" lvl="4" indent="-130175" defTabSz="895350" eaLnBrk="1" latinLnBrk="0" hangingPunct="1">
              <a:buClr>
                <a:schemeClr val="tx2"/>
              </a:buClr>
              <a:buSzPct val="89000"/>
              <a:buFont typeface="Arial" charset="0"/>
              <a:buChar char="-"/>
              <a:defRPr sz="1400"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rtl="0"/>
            <a:r>
              <a:rPr lang="ja" altLang="en-US" sz="894" dirty="0"/>
              <a:t>プロバイダー</a:t>
            </a:r>
            <a:endParaRPr lang="en-GB" sz="894" dirty="0"/>
          </a:p>
        </p:txBody>
      </p:sp>
      <p:pic>
        <p:nvPicPr>
          <p:cNvPr id="244" name="CustomIcon">
            <a:extLst>
              <a:ext uri="{FF2B5EF4-FFF2-40B4-BE49-F238E27FC236}">
                <a16:creationId xmlns:a16="http://schemas.microsoft.com/office/drawing/2014/main" id="{7D4DD9AA-3DFA-4D36-A227-ED18533AB307}"/>
              </a:ext>
            </a:extLst>
          </p:cNvPr>
          <p:cNvPicPr>
            <a:picLocks/>
          </p:cNvPicPr>
          <p:nvPr>
            <p:custDataLst>
              <p:tags r:id="rId8"/>
            </p:custDataLst>
          </p:nvPr>
        </p:nvPicPr>
        <p:blipFill>
          <a:blip r:embed="rId39">
            <a:extLst>
              <a:ext uri="{96DAC541-7B7A-43D3-8B79-37D633B846F1}">
                <asvg:svgBlip xmlns:asvg="http://schemas.microsoft.com/office/drawing/2016/SVG/main" r:embed="rId40"/>
              </a:ext>
            </a:extLst>
          </a:blip>
          <a:stretch>
            <a:fillRect/>
          </a:stretch>
        </p:blipFill>
        <p:spPr>
          <a:xfrm>
            <a:off x="1551859" y="5484206"/>
            <a:ext cx="247412" cy="246516"/>
          </a:xfrm>
          <a:prstGeom prst="rect">
            <a:avLst/>
          </a:prstGeom>
        </p:spPr>
      </p:pic>
      <p:cxnSp>
        <p:nvCxnSpPr>
          <p:cNvPr id="211" name="Straight Connector 210">
            <a:extLst>
              <a:ext uri="{FF2B5EF4-FFF2-40B4-BE49-F238E27FC236}">
                <a16:creationId xmlns:a16="http://schemas.microsoft.com/office/drawing/2014/main" id="{C22DECEB-C0C1-4BFF-A5BC-CA32AE42640E}"/>
              </a:ext>
            </a:extLst>
          </p:cNvPr>
          <p:cNvCxnSpPr>
            <a:cxnSpLocks/>
          </p:cNvCxnSpPr>
          <p:nvPr/>
        </p:nvCxnSpPr>
        <p:spPr>
          <a:xfrm>
            <a:off x="562010" y="4229058"/>
            <a:ext cx="916658" cy="0"/>
          </a:xfrm>
          <a:prstGeom prst="line">
            <a:avLst/>
          </a:prstGeom>
          <a:ln w="6350">
            <a:solidFill>
              <a:srgbClr val="7F7F7F"/>
            </a:solidFill>
            <a:prstDash val="solid"/>
          </a:ln>
        </p:spPr>
        <p:style>
          <a:lnRef idx="1">
            <a:schemeClr val="accent1"/>
          </a:lnRef>
          <a:fillRef idx="0">
            <a:schemeClr val="accent1"/>
          </a:fillRef>
          <a:effectRef idx="0">
            <a:schemeClr val="accent1"/>
          </a:effectRef>
          <a:fontRef idx="minor">
            <a:schemeClr val="tx1"/>
          </a:fontRef>
        </p:style>
      </p:cxnSp>
      <p:cxnSp>
        <p:nvCxnSpPr>
          <p:cNvPr id="212" name="Straight Connector 211">
            <a:extLst>
              <a:ext uri="{FF2B5EF4-FFF2-40B4-BE49-F238E27FC236}">
                <a16:creationId xmlns:a16="http://schemas.microsoft.com/office/drawing/2014/main" id="{AC232F24-DA33-4D81-BCC0-330963EBECE7}"/>
              </a:ext>
            </a:extLst>
          </p:cNvPr>
          <p:cNvCxnSpPr>
            <a:cxnSpLocks/>
          </p:cNvCxnSpPr>
          <p:nvPr/>
        </p:nvCxnSpPr>
        <p:spPr>
          <a:xfrm>
            <a:off x="1872463" y="4229058"/>
            <a:ext cx="916658" cy="0"/>
          </a:xfrm>
          <a:prstGeom prst="line">
            <a:avLst/>
          </a:prstGeom>
          <a:ln w="6350">
            <a:solidFill>
              <a:srgbClr val="7F7F7F"/>
            </a:solidFill>
            <a:prstDash val="solid"/>
          </a:ln>
        </p:spPr>
        <p:style>
          <a:lnRef idx="1">
            <a:schemeClr val="accent1"/>
          </a:lnRef>
          <a:fillRef idx="0">
            <a:schemeClr val="accent1"/>
          </a:fillRef>
          <a:effectRef idx="0">
            <a:schemeClr val="accent1"/>
          </a:effectRef>
          <a:fontRef idx="minor">
            <a:schemeClr val="tx1"/>
          </a:fontRef>
        </p:style>
      </p:cxnSp>
      <p:grpSp>
        <p:nvGrpSpPr>
          <p:cNvPr id="32" name="Group 31">
            <a:extLst>
              <a:ext uri="{FF2B5EF4-FFF2-40B4-BE49-F238E27FC236}">
                <a16:creationId xmlns:a16="http://schemas.microsoft.com/office/drawing/2014/main" id="{D497D747-0AAA-4854-A183-7177527CF881}"/>
              </a:ext>
            </a:extLst>
          </p:cNvPr>
          <p:cNvGrpSpPr/>
          <p:nvPr/>
        </p:nvGrpSpPr>
        <p:grpSpPr>
          <a:xfrm>
            <a:off x="1550073" y="4104776"/>
            <a:ext cx="250985" cy="248563"/>
            <a:chOff x="1933947" y="3913627"/>
            <a:chExt cx="327909" cy="246822"/>
          </a:xfrm>
        </p:grpSpPr>
        <p:sp>
          <p:nvSpPr>
            <p:cNvPr id="22" name="Oval 21">
              <a:extLst>
                <a:ext uri="{FF2B5EF4-FFF2-40B4-BE49-F238E27FC236}">
                  <a16:creationId xmlns:a16="http://schemas.microsoft.com/office/drawing/2014/main" id="{C5A3A6BE-7B33-4574-BB8C-06DA9793D818}"/>
                </a:ext>
              </a:extLst>
            </p:cNvPr>
            <p:cNvSpPr/>
            <p:nvPr/>
          </p:nvSpPr>
          <p:spPr>
            <a:xfrm rot="5400000">
              <a:off x="1974491" y="3873083"/>
              <a:ext cx="246822" cy="327909"/>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spcBef>
                  <a:spcPts val="244"/>
                </a:spcBef>
                <a:spcAft>
                  <a:spcPts val="244"/>
                </a:spcAft>
              </a:pPr>
              <a:endParaRPr lang="pt-PT" sz="1138" dirty="0" err="1">
                <a:solidFill>
                  <a:schemeClr val="bg1"/>
                </a:solidFill>
              </a:endParaRPr>
            </a:p>
          </p:txBody>
        </p:sp>
        <p:pic>
          <p:nvPicPr>
            <p:cNvPr id="26" name="Graphic 25">
              <a:extLst>
                <a:ext uri="{FF2B5EF4-FFF2-40B4-BE49-F238E27FC236}">
                  <a16:creationId xmlns:a16="http://schemas.microsoft.com/office/drawing/2014/main" id="{852F1D2B-400F-4F6D-9A40-BCA42829501C}"/>
                </a:ext>
              </a:extLst>
            </p:cNvPr>
            <p:cNvPicPr>
              <a:picLocks noChangeAspect="1"/>
            </p:cNvPicPr>
            <p:nvPr/>
          </p:nvPicPr>
          <p:blipFill>
            <a:blip r:embed="rId41">
              <a:extLst>
                <a:ext uri="{96DAC541-7B7A-43D3-8B79-37D633B846F1}">
                  <asvg:svgBlip xmlns:asvg="http://schemas.microsoft.com/office/drawing/2016/SVG/main" r:embed="rId42"/>
                </a:ext>
              </a:extLst>
            </a:blip>
            <a:stretch>
              <a:fillRect/>
            </a:stretch>
          </p:blipFill>
          <p:spPr>
            <a:xfrm rot="5400000">
              <a:off x="1979234" y="3879384"/>
              <a:ext cx="237336" cy="315306"/>
            </a:xfrm>
            <a:prstGeom prst="rect">
              <a:avLst/>
            </a:prstGeom>
          </p:spPr>
        </p:pic>
      </p:grpSp>
      <p:sp>
        <p:nvSpPr>
          <p:cNvPr id="125" name="TextBox 124">
            <a:extLst>
              <a:ext uri="{FF2B5EF4-FFF2-40B4-BE49-F238E27FC236}">
                <a16:creationId xmlns:a16="http://schemas.microsoft.com/office/drawing/2014/main" id="{3282010E-810F-487D-9B7B-D59D37F0D942}"/>
              </a:ext>
            </a:extLst>
          </p:cNvPr>
          <p:cNvSpPr txBox="1">
            <a:spLocks/>
          </p:cNvSpPr>
          <p:nvPr>
            <p:custDataLst>
              <p:tags r:id="rId9"/>
            </p:custDataLst>
          </p:nvPr>
        </p:nvSpPr>
        <p:spPr>
          <a:xfrm>
            <a:off x="6465715" y="2619632"/>
            <a:ext cx="2987548" cy="200952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rgbClr val="007A3C"/>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rgbClr val="007A3C"/>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rgbClr val="007A3C"/>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rgbClr val="007A3C"/>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813"/>
              </a:spcBef>
            </a:pPr>
            <a:r>
              <a:rPr lang="ja" altLang="en-US" sz="975" dirty="0">
                <a:solidFill>
                  <a:srgbClr val="000000"/>
                </a:solidFill>
                <a:cs typeface="+mn-cs"/>
                <a:sym typeface=""/>
              </a:rPr>
              <a:t>国家機関 </a:t>
            </a:r>
            <a:r>
              <a:rPr lang="en-US" altLang="ja" sz="975" dirty="0">
                <a:solidFill>
                  <a:srgbClr val="000000"/>
                </a:solidFill>
                <a:cs typeface="+mn-cs"/>
                <a:sym typeface=""/>
              </a:rPr>
              <a:t>(</a:t>
            </a:r>
            <a:r>
              <a:rPr lang="ja" altLang="en-US" sz="975" b="1" dirty="0">
                <a:solidFill>
                  <a:srgbClr val="000000"/>
                </a:solidFill>
                <a:cs typeface="+mn-cs"/>
                <a:sym typeface=""/>
              </a:rPr>
              <a:t>国立健康保険センター</a:t>
            </a:r>
            <a:r>
              <a:rPr lang="en-US" altLang="ja" sz="975" dirty="0">
                <a:solidFill>
                  <a:srgbClr val="000000"/>
                </a:solidFill>
                <a:cs typeface="+mn-cs"/>
                <a:sym typeface=""/>
              </a:rPr>
              <a:t>) </a:t>
            </a:r>
            <a:r>
              <a:rPr lang="ja" altLang="en-US" sz="975" dirty="0">
                <a:solidFill>
                  <a:srgbClr val="000000"/>
                </a:solidFill>
                <a:cs typeface="+mn-cs"/>
                <a:sym typeface=""/>
              </a:rPr>
              <a:t>を設立し、医療費の支払いを行うとともに医療サービスの価値と質を強化することがねらい</a:t>
            </a:r>
            <a:r>
              <a:rPr lang="ja-JP" altLang="en-US" sz="975" dirty="0">
                <a:solidFill>
                  <a:srgbClr val="000000"/>
                </a:solidFill>
                <a:cs typeface="+mn-cs"/>
                <a:sym typeface=""/>
              </a:rPr>
              <a:t>。</a:t>
            </a:r>
            <a:endParaRPr lang="ja" altLang="en-US" sz="975" dirty="0">
              <a:solidFill>
                <a:srgbClr val="000000"/>
              </a:solidFill>
              <a:cs typeface="+mn-cs"/>
              <a:sym typeface=""/>
            </a:endParaRPr>
          </a:p>
          <a:p>
            <a:pPr lvl="1">
              <a:spcBef>
                <a:spcPts val="406"/>
              </a:spcBef>
            </a:pPr>
            <a:r>
              <a:rPr lang="ja" altLang="en-US" sz="975" dirty="0">
                <a:solidFill>
                  <a:srgbClr val="000000"/>
                </a:solidFill>
                <a:sym typeface=""/>
              </a:rPr>
              <a:t>国際的なベストプラクティスに従って国民の医療費を取り扱う唯一の国家機関</a:t>
            </a:r>
            <a:r>
              <a:rPr lang="ja-JP" altLang="en-US" sz="975" dirty="0">
                <a:solidFill>
                  <a:srgbClr val="000000"/>
                </a:solidFill>
                <a:sym typeface=""/>
              </a:rPr>
              <a:t>。</a:t>
            </a:r>
            <a:endParaRPr lang="ja" altLang="en-US" sz="975" dirty="0">
              <a:solidFill>
                <a:srgbClr val="000000"/>
              </a:solidFill>
              <a:sym typeface=""/>
            </a:endParaRPr>
          </a:p>
          <a:p>
            <a:pPr lvl="1">
              <a:spcBef>
                <a:spcPts val="406"/>
              </a:spcBef>
            </a:pPr>
            <a:r>
              <a:rPr lang="ja" altLang="en-US" sz="975" dirty="0">
                <a:solidFill>
                  <a:srgbClr val="000000"/>
                </a:solidFill>
                <a:sym typeface=""/>
              </a:rPr>
              <a:t>サービスプロバイダーからの医療サービスの購入にかかる資金の調達機構を提供</a:t>
            </a:r>
            <a:r>
              <a:rPr lang="ja-JP" altLang="en-US" sz="975" dirty="0">
                <a:solidFill>
                  <a:srgbClr val="000000"/>
                </a:solidFill>
                <a:sym typeface=""/>
              </a:rPr>
              <a:t>。</a:t>
            </a:r>
            <a:r>
              <a:rPr lang="ja" altLang="en-US" sz="975" dirty="0">
                <a:solidFill>
                  <a:srgbClr val="000000"/>
                </a:solidFill>
                <a:sym typeface=""/>
              </a:rPr>
              <a:t> </a:t>
            </a:r>
          </a:p>
          <a:p>
            <a:pPr lvl="1">
              <a:spcBef>
                <a:spcPts val="406"/>
              </a:spcBef>
            </a:pPr>
            <a:r>
              <a:rPr lang="ja" altLang="en-US" sz="975" dirty="0">
                <a:solidFill>
                  <a:srgbClr val="000000"/>
                </a:solidFill>
                <a:sym typeface=""/>
              </a:rPr>
              <a:t>各自のニーズに応じたカスタマイズ型の支払構造を通じて総合的医療の資金を調達</a:t>
            </a:r>
            <a:r>
              <a:rPr lang="ja-JP" altLang="en-US" sz="975" dirty="0">
                <a:solidFill>
                  <a:srgbClr val="000000"/>
                </a:solidFill>
                <a:sym typeface=""/>
              </a:rPr>
              <a:t>。</a:t>
            </a:r>
            <a:endParaRPr lang="ja" altLang="en-US" sz="975" dirty="0">
              <a:solidFill>
                <a:srgbClr val="000000"/>
              </a:solidFill>
              <a:sym typeface=""/>
            </a:endParaRPr>
          </a:p>
          <a:p>
            <a:pPr lvl="1">
              <a:spcBef>
                <a:spcPts val="406"/>
              </a:spcBef>
            </a:pPr>
            <a:r>
              <a:rPr lang="ja" altLang="en-US" sz="975" dirty="0">
                <a:solidFill>
                  <a:srgbClr val="000000"/>
                </a:solidFill>
                <a:sym typeface=""/>
              </a:rPr>
              <a:t>一定のペースで政策を変革し、総合的医療における支払手法の採用を推進</a:t>
            </a:r>
            <a:r>
              <a:rPr lang="ja-JP" altLang="en-US" sz="975" dirty="0">
                <a:solidFill>
                  <a:srgbClr val="000000"/>
                </a:solidFill>
                <a:sym typeface=""/>
              </a:rPr>
              <a:t>。</a:t>
            </a:r>
            <a:endParaRPr lang="pt-PT" sz="975" dirty="0">
              <a:solidFill>
                <a:srgbClr val="000000"/>
              </a:solidFill>
              <a:sym typeface=""/>
            </a:endParaRPr>
          </a:p>
        </p:txBody>
      </p:sp>
      <p:sp>
        <p:nvSpPr>
          <p:cNvPr id="126" name="TextBox 125">
            <a:extLst>
              <a:ext uri="{FF2B5EF4-FFF2-40B4-BE49-F238E27FC236}">
                <a16:creationId xmlns:a16="http://schemas.microsoft.com/office/drawing/2014/main" id="{4E3E4FAA-87EB-4150-9225-E5F3B6954A1F}"/>
              </a:ext>
            </a:extLst>
          </p:cNvPr>
          <p:cNvSpPr txBox="1">
            <a:spLocks/>
          </p:cNvSpPr>
          <p:nvPr/>
        </p:nvSpPr>
        <p:spPr>
          <a:xfrm>
            <a:off x="6465715" y="2373252"/>
            <a:ext cx="2987548" cy="156966"/>
          </a:xfrm>
          <a:prstGeom prst="rect">
            <a:avLst/>
          </a:prstGeom>
        </p:spPr>
        <p:txBody>
          <a:bodyPr vert="horz" wrap="square" lIns="0" tIns="0" rIns="0" bIns="0" rtlCol="0" anchor="b" anchorCtr="0">
            <a:noAutofit/>
          </a:bodyPr>
          <a:lstStyle>
            <a:defPPr>
              <a:defRPr lang="ja-JP"/>
            </a:defPPr>
            <a:lvl1pPr lvl="0" indent="0" fontAlgn="base">
              <a:lnSpc>
                <a:spcPct val="85000"/>
              </a:lnSpc>
              <a:spcBef>
                <a:spcPct val="0"/>
              </a:spcBef>
              <a:spcAft>
                <a:spcPct val="0"/>
              </a:spcAft>
              <a:buClr>
                <a:srgbClr val="000000"/>
              </a:buClr>
              <a:buSzPct val="100000"/>
              <a:buFont typeface="Segoe UI" panose="020B0502040204020203" pitchFamily="34" charset="0"/>
              <a:buNone/>
              <a:defRPr sz="1200">
                <a:latin typeface="HGP創英角ｺﾞｼｯｸUB" pitchFamily="50" charset="-128"/>
                <a:ea typeface="HGP創英角ｺﾞｼｯｸUB" pitchFamily="50" charset="-128"/>
              </a:defRPr>
            </a:lvl1pPr>
            <a:lvl2pPr marL="228600" lvl="1" indent="-228600">
              <a:lnSpc>
                <a:spcPct val="100000"/>
              </a:lnSpc>
              <a:spcBef>
                <a:spcPts val="0"/>
              </a:spcBef>
              <a:spcAft>
                <a:spcPts val="300"/>
              </a:spcAft>
              <a:buClr>
                <a:srgbClr val="007A3C"/>
              </a:buClr>
              <a:buSzPct val="110000"/>
              <a:buFont typeface="Wingdings" panose="05000000000000000000" pitchFamily="2" charset="2"/>
              <a:buChar char=""/>
              <a:defRPr sz="1600"/>
            </a:lvl2pPr>
            <a:lvl3pPr marL="438912" lvl="2" indent="-210312">
              <a:lnSpc>
                <a:spcPct val="100000"/>
              </a:lnSpc>
              <a:spcBef>
                <a:spcPts val="0"/>
              </a:spcBef>
              <a:spcAft>
                <a:spcPts val="300"/>
              </a:spcAft>
              <a:buClr>
                <a:srgbClr val="007A3C"/>
              </a:buClr>
              <a:buSzPct val="110000"/>
              <a:buFont typeface="Arial" panose="020B0604020202020204" pitchFamily="34" charset="0"/>
              <a:buChar char="‒"/>
              <a:defRPr sz="1600"/>
            </a:lvl3pPr>
            <a:lvl4pPr marL="594360" lvl="3" indent="-155448">
              <a:lnSpc>
                <a:spcPct val="100000"/>
              </a:lnSpc>
              <a:spcBef>
                <a:spcPts val="0"/>
              </a:spcBef>
              <a:spcAft>
                <a:spcPts val="300"/>
              </a:spcAft>
              <a:buClr>
                <a:srgbClr val="007A3C"/>
              </a:buClr>
              <a:buSzPct val="100000"/>
              <a:buFont typeface="Arial" panose="020B0604020202020204" pitchFamily="34" charset="0"/>
              <a:buChar char="•"/>
              <a:defRPr sz="1600"/>
            </a:lvl4pPr>
            <a:lvl5pPr marL="813816" lvl="4" indent="-146304">
              <a:lnSpc>
                <a:spcPct val="100000"/>
              </a:lnSpc>
              <a:spcBef>
                <a:spcPts val="0"/>
              </a:spcBef>
              <a:spcAft>
                <a:spcPts val="300"/>
              </a:spcAft>
              <a:buClr>
                <a:srgbClr val="007A3C"/>
              </a:buClr>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altLang="ja" dirty="0"/>
              <a:t>7. </a:t>
            </a:r>
            <a:r>
              <a:rPr lang="ja" altLang="en-US" dirty="0"/>
              <a:t>国の健康保険制度と新規資金調達</a:t>
            </a:r>
            <a:endParaRPr lang="pt-PT" dirty="0"/>
          </a:p>
        </p:txBody>
      </p:sp>
      <p:sp>
        <p:nvSpPr>
          <p:cNvPr id="103" name="テキスト プレースホルダー 2">
            <a:extLst>
              <a:ext uri="{FF2B5EF4-FFF2-40B4-BE49-F238E27FC236}">
                <a16:creationId xmlns:a16="http://schemas.microsoft.com/office/drawing/2014/main" id="{9807CB03-43AA-40B5-A788-16DB341832EA}"/>
              </a:ext>
            </a:extLst>
          </p:cNvPr>
          <p:cNvSpPr>
            <a:spLocks noGrp="1"/>
          </p:cNvSpPr>
          <p:nvPr>
            <p:ph type="body" sz="quarter" idx="15"/>
          </p:nvPr>
        </p:nvSpPr>
        <p:spPr>
          <a:xfrm>
            <a:off x="200025" y="549275"/>
            <a:ext cx="9505950" cy="359445"/>
          </a:xfrm>
        </p:spPr>
        <p:txBody>
          <a:bodyPr/>
          <a:lstStyle/>
          <a:p>
            <a:r>
              <a:rPr lang="ja-JP" altLang="en-US" dirty="0"/>
              <a:t>医療関連政策の将来動向（</a:t>
            </a:r>
            <a:r>
              <a:rPr lang="en-US" altLang="ja-JP" dirty="0"/>
              <a:t>5/6</a:t>
            </a:r>
            <a:r>
              <a:rPr lang="ja-JP" altLang="en-US" dirty="0"/>
              <a:t>）</a:t>
            </a:r>
          </a:p>
        </p:txBody>
      </p:sp>
      <p:sp>
        <p:nvSpPr>
          <p:cNvPr id="105" name="テキスト ボックス 27">
            <a:extLst>
              <a:ext uri="{FF2B5EF4-FFF2-40B4-BE49-F238E27FC236}">
                <a16:creationId xmlns:a16="http://schemas.microsoft.com/office/drawing/2014/main" id="{9F2399EF-682F-47ED-935D-7FCEE011DF12}"/>
              </a:ext>
            </a:extLst>
          </p:cNvPr>
          <p:cNvSpPr txBox="1"/>
          <p:nvPr/>
        </p:nvSpPr>
        <p:spPr>
          <a:xfrm>
            <a:off x="200472" y="1124744"/>
            <a:ext cx="9505056" cy="216662"/>
          </a:xfrm>
          <a:prstGeom prst="rect">
            <a:avLst/>
          </a:prstGeom>
          <a:noFill/>
        </p:spPr>
        <p:txBody>
          <a:bodyPr wrap="square" lIns="0" tIns="0" rIns="0" bIns="0" rtlCol="0">
            <a:spAutoFit/>
          </a:bodyPr>
          <a:lstStyle/>
          <a:p>
            <a:pPr marL="190500" indent="-190500">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HSTP</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は重点を絞った施策を通じて</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つのテーマすべてで医療セクターの変革をサポートしている。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2" name="Title 11">
            <a:extLst>
              <a:ext uri="{FF2B5EF4-FFF2-40B4-BE49-F238E27FC236}">
                <a16:creationId xmlns:a16="http://schemas.microsoft.com/office/drawing/2014/main" id="{5888365F-02F2-4166-BBD4-AA44CF6491CD}"/>
              </a:ext>
            </a:extLst>
          </p:cNvPr>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サウジアラビア／政策動向</a:t>
            </a:r>
            <a:endParaRPr kumimoji="1" lang="pt-PT" dirty="0"/>
          </a:p>
        </p:txBody>
      </p:sp>
      <p:sp>
        <p:nvSpPr>
          <p:cNvPr id="93" name="テキスト ボックス 21">
            <a:extLst>
              <a:ext uri="{FF2B5EF4-FFF2-40B4-BE49-F238E27FC236}">
                <a16:creationId xmlns:a16="http://schemas.microsoft.com/office/drawing/2014/main" id="{65F1A684-4AF9-4760-969D-5CEFF0961C17}"/>
              </a:ext>
            </a:extLst>
          </p:cNvPr>
          <p:cNvSpPr txBox="1"/>
          <p:nvPr/>
        </p:nvSpPr>
        <p:spPr>
          <a:xfrm>
            <a:off x="200025" y="6541982"/>
            <a:ext cx="8640960" cy="123111"/>
          </a:xfrm>
          <a:prstGeom prst="rect">
            <a:avLst/>
          </a:prstGeom>
          <a:noFill/>
        </p:spPr>
        <p:txBody>
          <a:bodyPr wrap="square" lIns="0" tIns="0" rIns="0" bIns="0" rtlCol="0">
            <a:spAutoFit/>
          </a:bodyPr>
          <a:lstStyle/>
          <a:p>
            <a:r>
              <a:rPr lang="ja-JP" altLang="en-US" sz="800" dirty="0"/>
              <a:t>（出所）</a:t>
            </a:r>
            <a:r>
              <a:rPr lang="en-US" altLang="ja" sz="800" dirty="0"/>
              <a:t>HSTP</a:t>
            </a:r>
            <a:endParaRPr lang="en-US" altLang="ja-JP" sz="800" dirty="0"/>
          </a:p>
        </p:txBody>
      </p:sp>
      <p:cxnSp>
        <p:nvCxnSpPr>
          <p:cNvPr id="94" name="Straight Connector 93">
            <a:extLst>
              <a:ext uri="{FF2B5EF4-FFF2-40B4-BE49-F238E27FC236}">
                <a16:creationId xmlns:a16="http://schemas.microsoft.com/office/drawing/2014/main" id="{B5F95F1F-5E60-4C74-85A1-3D2F39903363}"/>
              </a:ext>
            </a:extLst>
          </p:cNvPr>
          <p:cNvCxnSpPr>
            <a:cxnSpLocks/>
          </p:cNvCxnSpPr>
          <p:nvPr/>
        </p:nvCxnSpPr>
        <p:spPr>
          <a:xfrm>
            <a:off x="450725" y="2576823"/>
            <a:ext cx="9004554" cy="0"/>
          </a:xfrm>
          <a:prstGeom prst="line">
            <a:avLst/>
          </a:prstGeom>
          <a:ln w="1270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5E529142-0F3C-4771-80BD-7C3E07E6EC24}"/>
              </a:ext>
            </a:extLst>
          </p:cNvPr>
          <p:cNvGrpSpPr/>
          <p:nvPr/>
        </p:nvGrpSpPr>
        <p:grpSpPr>
          <a:xfrm>
            <a:off x="435220" y="1947058"/>
            <a:ext cx="5822652" cy="167894"/>
            <a:chOff x="435220" y="1947058"/>
            <a:chExt cx="1938111" cy="167894"/>
          </a:xfrm>
        </p:grpSpPr>
        <p:cxnSp>
          <p:nvCxnSpPr>
            <p:cNvPr id="97" name="Straight Connector 96">
              <a:extLst>
                <a:ext uri="{FF2B5EF4-FFF2-40B4-BE49-F238E27FC236}">
                  <a16:creationId xmlns:a16="http://schemas.microsoft.com/office/drawing/2014/main" id="{B5F76BCD-849D-4D81-AC3E-1DCDE52E3124}"/>
                </a:ext>
              </a:extLst>
            </p:cNvPr>
            <p:cNvCxnSpPr>
              <a:cxnSpLocks/>
            </p:cNvCxnSpPr>
            <p:nvPr/>
          </p:nvCxnSpPr>
          <p:spPr>
            <a:xfrm>
              <a:off x="435221" y="2114952"/>
              <a:ext cx="1938110" cy="0"/>
            </a:xfrm>
            <a:prstGeom prst="line">
              <a:avLst/>
            </a:prstGeom>
            <a:ln w="63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98" name="TextBox 97">
              <a:extLst>
                <a:ext uri="{FF2B5EF4-FFF2-40B4-BE49-F238E27FC236}">
                  <a16:creationId xmlns:a16="http://schemas.microsoft.com/office/drawing/2014/main" id="{6AABEBC0-DB50-448A-95B3-87B21C0D5C35}"/>
                </a:ext>
              </a:extLst>
            </p:cNvPr>
            <p:cNvSpPr txBox="1">
              <a:spLocks/>
            </p:cNvSpPr>
            <p:nvPr>
              <p:custDataLst>
                <p:tags r:id="rId11"/>
              </p:custDataLst>
            </p:nvPr>
          </p:nvSpPr>
          <p:spPr>
            <a:xfrm>
              <a:off x="435220" y="1947058"/>
              <a:ext cx="1938110" cy="156966"/>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rgbClr val="007A3C"/>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rgbClr val="007A3C"/>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rgbClr val="007A3C"/>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rgbClr val="007A3C"/>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fontAlgn="base">
                <a:lnSpc>
                  <a:spcPct val="85000"/>
                </a:lnSpc>
                <a:spcBef>
                  <a:spcPct val="0"/>
                </a:spcBef>
                <a:spcAft>
                  <a:spcPct val="0"/>
                </a:spcAft>
                <a:buClr>
                  <a:srgbClr val="000000"/>
                </a:buClr>
                <a:buNone/>
                <a:defRPr/>
              </a:pPr>
              <a:r>
                <a:rPr lang="ja-JP" altLang="en-US" sz="1200" dirty="0">
                  <a:latin typeface="HGP創英角ｺﾞｼｯｸUB" pitchFamily="50" charset="-128"/>
                  <a:ea typeface="HGP創英角ｺﾞｼｯｸUB" pitchFamily="50" charset="-128"/>
                  <a:cs typeface="+mn-cs"/>
                </a:rPr>
                <a:t>規制機関の役割と責任の変革</a:t>
              </a:r>
            </a:p>
          </p:txBody>
        </p:sp>
      </p:grpSp>
      <p:grpSp>
        <p:nvGrpSpPr>
          <p:cNvPr id="99" name="Group 98">
            <a:extLst>
              <a:ext uri="{FF2B5EF4-FFF2-40B4-BE49-F238E27FC236}">
                <a16:creationId xmlns:a16="http://schemas.microsoft.com/office/drawing/2014/main" id="{B8DB2864-CC2C-4452-9CE7-7FE3E8B791B8}"/>
              </a:ext>
            </a:extLst>
          </p:cNvPr>
          <p:cNvGrpSpPr>
            <a:grpSpLocks/>
          </p:cNvGrpSpPr>
          <p:nvPr/>
        </p:nvGrpSpPr>
        <p:grpSpPr>
          <a:xfrm>
            <a:off x="6465715" y="1947058"/>
            <a:ext cx="2987548" cy="167894"/>
            <a:chOff x="435220" y="1947058"/>
            <a:chExt cx="1938111" cy="167894"/>
          </a:xfrm>
        </p:grpSpPr>
        <p:cxnSp>
          <p:nvCxnSpPr>
            <p:cNvPr id="100" name="Straight Connector 99">
              <a:extLst>
                <a:ext uri="{FF2B5EF4-FFF2-40B4-BE49-F238E27FC236}">
                  <a16:creationId xmlns:a16="http://schemas.microsoft.com/office/drawing/2014/main" id="{986D2C93-BCB0-4623-B562-496F0B8C2E27}"/>
                </a:ext>
              </a:extLst>
            </p:cNvPr>
            <p:cNvCxnSpPr>
              <a:cxnSpLocks/>
            </p:cNvCxnSpPr>
            <p:nvPr/>
          </p:nvCxnSpPr>
          <p:spPr>
            <a:xfrm>
              <a:off x="435221" y="2114952"/>
              <a:ext cx="1938110" cy="0"/>
            </a:xfrm>
            <a:prstGeom prst="line">
              <a:avLst/>
            </a:prstGeom>
            <a:ln w="63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01" name="TextBox 100">
              <a:extLst>
                <a:ext uri="{FF2B5EF4-FFF2-40B4-BE49-F238E27FC236}">
                  <a16:creationId xmlns:a16="http://schemas.microsoft.com/office/drawing/2014/main" id="{4552F2FB-C5AE-497B-9381-AC0679760374}"/>
                </a:ext>
              </a:extLst>
            </p:cNvPr>
            <p:cNvSpPr txBox="1">
              <a:spLocks/>
            </p:cNvSpPr>
            <p:nvPr>
              <p:custDataLst>
                <p:tags r:id="rId10"/>
              </p:custDataLst>
            </p:nvPr>
          </p:nvSpPr>
          <p:spPr>
            <a:xfrm>
              <a:off x="435220" y="1947058"/>
              <a:ext cx="1938110" cy="156966"/>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rgbClr val="007A3C"/>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rgbClr val="007A3C"/>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rgbClr val="007A3C"/>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rgbClr val="007A3C"/>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fontAlgn="base">
                <a:lnSpc>
                  <a:spcPct val="85000"/>
                </a:lnSpc>
                <a:spcBef>
                  <a:spcPct val="0"/>
                </a:spcBef>
                <a:spcAft>
                  <a:spcPct val="0"/>
                </a:spcAft>
                <a:buClr>
                  <a:srgbClr val="000000"/>
                </a:buClr>
                <a:buNone/>
                <a:defRPr/>
              </a:pPr>
              <a:r>
                <a:rPr lang="ja-JP" altLang="en-US" sz="1200" dirty="0">
                  <a:latin typeface="HGP創英角ｺﾞｼｯｸUB" pitchFamily="50" charset="-128"/>
                  <a:ea typeface="HGP創英角ｺﾞｼｯｸUB" pitchFamily="50" charset="-128"/>
                  <a:cs typeface="+mn-cs"/>
                </a:rPr>
                <a:t>公共料金支払体制の変革 </a:t>
              </a:r>
            </a:p>
          </p:txBody>
        </p:sp>
      </p:grpSp>
    </p:spTree>
    <p:extLst>
      <p:ext uri="{BB962C8B-B14F-4D97-AF65-F5344CB8AC3E}">
        <p14:creationId xmlns:p14="http://schemas.microsoft.com/office/powerpoint/2010/main" val="312859787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
            </p:custDataLst>
            <p:extLst>
              <p:ext uri="{D42A27DB-BD31-4B8C-83A1-F6EECF244321}">
                <p14:modId xmlns:p14="http://schemas.microsoft.com/office/powerpoint/2010/main" val="88699456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63" imgW="360" imgH="360" progId="TCLayout.ActiveDocument.1">
                  <p:embed/>
                </p:oleObj>
              </mc:Choice>
              <mc:Fallback>
                <p:oleObj name="think-cell Slide" r:id="rId63" imgW="360" imgH="360" progId="TCLayout.ActiveDocument.1">
                  <p:embed/>
                  <p:pic>
                    <p:nvPicPr>
                      <p:cNvPr id="8" name="Object 7" hidden="1"/>
                      <p:cNvPicPr>
                        <a:picLocks noChangeAspect="1" noChangeArrowheads="1"/>
                      </p:cNvPicPr>
                      <p:nvPr/>
                    </p:nvPicPr>
                    <p:blipFill>
                      <a:blip r:embed="rId6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9" name="テキスト プレースホルダ 9"/>
          <p:cNvSpPr>
            <a:spLocks noGrp="1"/>
          </p:cNvSpPr>
          <p:nvPr>
            <p:custDataLst>
              <p:tags r:id="rId2"/>
            </p:custDataLst>
          </p:nvPr>
        </p:nvSpPr>
        <p:spPr bwMode="auto">
          <a:xfrm>
            <a:off x="200025" y="2079625"/>
            <a:ext cx="481013"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r>
              <a:rPr kumimoji="0" lang="ja-JP" altLang="en-US" sz="800" dirty="0">
                <a:sym typeface="+mn-lt"/>
              </a:rPr>
              <a:t>（億リヤル）</a:t>
            </a:r>
          </a:p>
        </p:txBody>
      </p:sp>
      <p:sp>
        <p:nvSpPr>
          <p:cNvPr id="6" name="Rectangle 5" hidden="1"/>
          <p:cNvSpPr/>
          <p:nvPr>
            <p:custDataLst>
              <p:tags r:id="rId3"/>
            </p:custDataLst>
          </p:nvPr>
        </p:nvSpPr>
        <p:spPr bwMode="gray">
          <a:xfrm>
            <a:off x="0" y="0"/>
            <a:ext cx="158750" cy="158750"/>
          </a:xfrm>
          <a:prstGeom prst="rect">
            <a:avLst/>
          </a:prstGeom>
          <a:solidFill>
            <a:srgbClr val="83A4D1"/>
          </a:solidFill>
        </p:spPr>
        <p:txBody>
          <a:bodyPr vert="horz" wrap="none" lIns="0" tIns="0" rIns="0" bIns="0" numCol="1" spcCol="0" rtlCol="0" anchor="ctr" anchorCtr="0">
            <a:noAutofit/>
          </a:bodyPr>
          <a:lstStyle/>
          <a:p>
            <a:pPr algn="ctr">
              <a:spcBef>
                <a:spcPct val="0"/>
              </a:spcBef>
              <a:spcAft>
                <a:spcPct val="0"/>
              </a:spcAft>
            </a:pPr>
            <a:endParaRPr kumimoji="1" lang="ja-JP" altLang="en-US" sz="1000" dirty="0">
              <a:solidFill>
                <a:srgbClr val="000000"/>
              </a:solidFill>
              <a:sym typeface="+mn-lt"/>
            </a:endParaRPr>
          </a:p>
        </p:txBody>
      </p:sp>
      <p:sp>
        <p:nvSpPr>
          <p:cNvPr id="2" name="タイトル 1"/>
          <p:cNvSpPr>
            <a:spLocks noGrp="1"/>
          </p:cNvSpPr>
          <p:nvPr>
            <p:ph type="title"/>
          </p:nvPr>
        </p:nvSpPr>
        <p:spPr/>
        <p:txBody>
          <a:bodyPr vert="horz"/>
          <a:lstStyle/>
          <a:p>
            <a:r>
              <a:rPr lang="ja-JP" altLang="en-US" dirty="0"/>
              <a:t>サウジアラビア／政策動向</a:t>
            </a:r>
            <a:endParaRPr kumimoji="1" lang="ja-JP" altLang="en-US" dirty="0"/>
          </a:p>
        </p:txBody>
      </p:sp>
      <p:sp>
        <p:nvSpPr>
          <p:cNvPr id="3" name="テキスト プレースホルダー 2"/>
          <p:cNvSpPr>
            <a:spLocks noGrp="1"/>
          </p:cNvSpPr>
          <p:nvPr>
            <p:ph type="body" sz="quarter" idx="15"/>
          </p:nvPr>
        </p:nvSpPr>
        <p:spPr/>
        <p:txBody>
          <a:bodyPr>
            <a:noAutofit/>
          </a:bodyPr>
          <a:lstStyle/>
          <a:p>
            <a:r>
              <a:rPr lang="ja-JP" altLang="en-US" dirty="0"/>
              <a:t>医療関連政策の将来動向（</a:t>
            </a:r>
            <a:r>
              <a:rPr lang="en-US" altLang="ja-JP" dirty="0"/>
              <a:t>6/6</a:t>
            </a:r>
            <a:r>
              <a:rPr lang="ja-JP" altLang="en-US" dirty="0"/>
              <a:t>）</a:t>
            </a:r>
          </a:p>
        </p:txBody>
      </p:sp>
      <p:sp>
        <p:nvSpPr>
          <p:cNvPr id="4" name="テキスト ボックス 3"/>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t>サウジアラビア</a:t>
            </a:r>
            <a:r>
              <a:rPr lang="ja-JP" altLang="ja-JP" sz="1400" dirty="0"/>
              <a:t>の</a:t>
            </a:r>
            <a:r>
              <a:rPr lang="ja-JP" altLang="en-US" sz="1400" dirty="0"/>
              <a:t>医療分野における連結</a:t>
            </a:r>
            <a:r>
              <a:rPr lang="ja-JP" altLang="ja-JP" sz="1400" dirty="0"/>
              <a:t>予算の</a:t>
            </a:r>
            <a:r>
              <a:rPr lang="ja-JP" altLang="en-US" sz="1400" dirty="0"/>
              <a:t>推移・</a:t>
            </a:r>
            <a:r>
              <a:rPr lang="ja-JP" altLang="ja-JP" sz="1400" dirty="0"/>
              <a:t>内訳</a:t>
            </a:r>
            <a:r>
              <a:rPr lang="ja-JP" altLang="en-US" sz="1400" dirty="0"/>
              <a:t>を以下に示す</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22" name="テキスト ボックス 21"/>
          <p:cNvSpPr txBox="1"/>
          <p:nvPr/>
        </p:nvSpPr>
        <p:spPr>
          <a:xfrm>
            <a:off x="200472" y="6453336"/>
            <a:ext cx="8640960" cy="144016"/>
          </a:xfrm>
          <a:prstGeom prst="rect">
            <a:avLst/>
          </a:prstGeom>
          <a:noFill/>
        </p:spPr>
        <p:txBody>
          <a:bodyPr wrap="square" lIns="0" tIns="0" rIns="0" bIns="0" rtlCol="0">
            <a:noAutofit/>
          </a:bodyPr>
          <a:lstStyle/>
          <a:p>
            <a:r>
              <a:rPr lang="ja-JP" altLang="en-US" sz="800" dirty="0"/>
              <a:t>（出所）　</a:t>
            </a:r>
            <a:r>
              <a:rPr lang="en-US" altLang="ja-JP" sz="800" dirty="0"/>
              <a:t>Ministry of Health HP(2021</a:t>
            </a:r>
            <a:r>
              <a:rPr lang="ja-JP" altLang="en-US" sz="800" dirty="0"/>
              <a:t>年</a:t>
            </a:r>
            <a:r>
              <a:rPr lang="en-US" altLang="ja-JP" sz="800" dirty="0"/>
              <a:t>12</a:t>
            </a:r>
            <a:r>
              <a:rPr lang="ja-JP" altLang="en-US" sz="800" dirty="0"/>
              <a:t>月</a:t>
            </a:r>
            <a:r>
              <a:rPr lang="en-US" altLang="ja-JP" sz="800" dirty="0"/>
              <a:t>15</a:t>
            </a:r>
            <a:r>
              <a:rPr lang="ja-JP" altLang="en-US" sz="800" dirty="0"/>
              <a:t>日時点</a:t>
            </a:r>
            <a:r>
              <a:rPr lang="en-US" altLang="ja-JP" sz="800" dirty="0"/>
              <a:t>)</a:t>
            </a:r>
          </a:p>
        </p:txBody>
      </p:sp>
      <p:sp>
        <p:nvSpPr>
          <p:cNvPr id="104" name="テキスト ボックス 3"/>
          <p:cNvSpPr txBox="1"/>
          <p:nvPr/>
        </p:nvSpPr>
        <p:spPr>
          <a:xfrm>
            <a:off x="549475" y="5891361"/>
            <a:ext cx="8845150" cy="170239"/>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100" dirty="0">
                <a:latin typeface="Arial" panose="020B0604020202020204" pitchFamily="34" charset="0"/>
                <a:ea typeface="ＭＳ Ｐゴシック" panose="020B0600070205080204" pitchFamily="50" charset="-128"/>
                <a:cs typeface="Arial" panose="020B0604020202020204" pitchFamily="34" charset="0"/>
              </a:rPr>
              <a:t>保健省の予算額は</a:t>
            </a:r>
            <a:r>
              <a:rPr lang="en-US" altLang="ja-JP" sz="1100" dirty="0">
                <a:latin typeface="Arial" panose="020B0604020202020204" pitchFamily="34" charset="0"/>
                <a:ea typeface="ＭＳ Ｐゴシック" panose="020B0600070205080204" pitchFamily="50" charset="-128"/>
                <a:cs typeface="Arial" panose="020B0604020202020204" pitchFamily="34" charset="0"/>
              </a:rPr>
              <a:t>2007</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年から増加傾向にあり、</a:t>
            </a:r>
            <a:r>
              <a:rPr lang="en-US" altLang="ja-JP" sz="1100" dirty="0">
                <a:latin typeface="Arial" panose="020B0604020202020204" pitchFamily="34" charset="0"/>
                <a:ea typeface="ＭＳ Ｐゴシック" panose="020B0600070205080204" pitchFamily="50" charset="-128"/>
                <a:cs typeface="Arial" panose="020B0604020202020204" pitchFamily="34" charset="0"/>
              </a:rPr>
              <a:t>2020</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年の保健省の予算額は</a:t>
            </a:r>
            <a:r>
              <a:rPr lang="en-US" altLang="ja-JP" sz="1100" dirty="0">
                <a:latin typeface="Arial" panose="020B0604020202020204" pitchFamily="34" charset="0"/>
                <a:ea typeface="ＭＳ Ｐゴシック" panose="020B0600070205080204" pitchFamily="50" charset="-128"/>
                <a:cs typeface="Arial" panose="020B0604020202020204" pitchFamily="34" charset="0"/>
              </a:rPr>
              <a:t>788</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億リヤルに達した。</a:t>
            </a:r>
          </a:p>
        </p:txBody>
      </p:sp>
      <p:sp>
        <p:nvSpPr>
          <p:cNvPr id="108" name="正方形/長方形 35"/>
          <p:cNvSpPr/>
          <p:nvPr/>
        </p:nvSpPr>
        <p:spPr>
          <a:xfrm>
            <a:off x="920552" y="5476784"/>
            <a:ext cx="3744416" cy="832536"/>
          </a:xfrm>
          <a:prstGeom prst="rect">
            <a:avLst/>
          </a:prstGeom>
        </p:spPr>
        <p:txBody>
          <a:bodyPr wrap="square" lIns="0" rIns="0">
            <a:noAutofit/>
          </a:bodyPr>
          <a:lstStyle/>
          <a:p>
            <a:pPr marL="152400" lvl="1" indent="-152400" algn="just">
              <a:lnSpc>
                <a:spcPct val="114000"/>
              </a:lnSpc>
              <a:spcAft>
                <a:spcPts val="300"/>
              </a:spcAft>
              <a:buClr>
                <a:srgbClr val="5F8AC3"/>
              </a:buClr>
              <a:buSzPct val="90000"/>
              <a:buFont typeface="Wingdings" panose="05000000000000000000" pitchFamily="2" charset="2"/>
              <a:buChar char="l"/>
            </a:pPr>
            <a:endParaRPr lang="ja-JP" altLang="ja-JP" sz="1000" dirty="0"/>
          </a:p>
        </p:txBody>
      </p:sp>
      <p:cxnSp>
        <p:nvCxnSpPr>
          <p:cNvPr id="89" name="直線コネクタ 22"/>
          <p:cNvCxnSpPr>
            <a:cxnSpLocks/>
          </p:cNvCxnSpPr>
          <p:nvPr/>
        </p:nvCxnSpPr>
        <p:spPr>
          <a:xfrm>
            <a:off x="200024" y="1737678"/>
            <a:ext cx="9505950"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90" name="Rectangle 6"/>
          <p:cNvSpPr>
            <a:spLocks noChangeArrowheads="1"/>
          </p:cNvSpPr>
          <p:nvPr/>
        </p:nvSpPr>
        <p:spPr bwMode="auto">
          <a:xfrm>
            <a:off x="200025" y="1506538"/>
            <a:ext cx="9217024"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国家予算と保健省の予算の推移</a:t>
            </a:r>
          </a:p>
        </p:txBody>
      </p:sp>
      <p:cxnSp>
        <p:nvCxnSpPr>
          <p:cNvPr id="25" name="Straight Connector 24">
            <a:extLst>
              <a:ext uri="{FF2B5EF4-FFF2-40B4-BE49-F238E27FC236}">
                <a16:creationId xmlns:a16="http://schemas.microsoft.com/office/drawing/2014/main" id="{BF3B2E17-B50C-4500-9703-B8D873CD35E0}"/>
              </a:ext>
            </a:extLst>
          </p:cNvPr>
          <p:cNvCxnSpPr/>
          <p:nvPr>
            <p:custDataLst>
              <p:tags r:id="rId4"/>
            </p:custDataLst>
          </p:nvPr>
        </p:nvCxnSpPr>
        <p:spPr bwMode="gray">
          <a:xfrm>
            <a:off x="992560" y="2778125"/>
            <a:ext cx="239341" cy="0"/>
          </a:xfrm>
          <a:prstGeom prst="line">
            <a:avLst/>
          </a:prstGeom>
          <a:ln w="9525" cap="flat" cmpd="sng" algn="ctr">
            <a:solidFill>
              <a:srgbClr val="1F497D"/>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28" name="Oval 27"/>
          <p:cNvSpPr/>
          <p:nvPr>
            <p:custDataLst>
              <p:tags r:id="rId5"/>
            </p:custDataLst>
          </p:nvPr>
        </p:nvSpPr>
        <p:spPr bwMode="gray">
          <a:xfrm>
            <a:off x="1060450" y="2740025"/>
            <a:ext cx="76200" cy="76200"/>
          </a:xfrm>
          <a:prstGeom prst="ellipse">
            <a:avLst/>
          </a:prstGeom>
          <a:solidFill>
            <a:srgbClr val="1F497D"/>
          </a:solidFill>
          <a:ln w="9525">
            <a:solidFill>
              <a:srgbClr val="1F497D"/>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32" name="テキスト プレースホルダ 9"/>
          <p:cNvSpPr>
            <a:spLocks noGrp="1"/>
          </p:cNvSpPr>
          <p:nvPr>
            <p:custDataLst>
              <p:tags r:id="rId6"/>
            </p:custDataLst>
          </p:nvPr>
        </p:nvSpPr>
        <p:spPr bwMode="auto">
          <a:xfrm>
            <a:off x="1282700" y="2706688"/>
            <a:ext cx="21304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6DDB6A2B-0834-4157-8266-64B462A91813}" type="datetime'''国家予''''''''算''''''''''''に''占める''保''''''健''''''''''省の予算の割''合'">
              <a:rPr lang="ja-JP" altLang="en-US" sz="1000" smtClean="0"/>
              <a:pPr/>
              <a:t>国家予算に占める保健省の予算の割合</a:t>
            </a:fld>
            <a:endParaRPr kumimoji="0" lang="ja-JP" altLang="en-US" sz="1000" dirty="0">
              <a:sym typeface="+mn-lt"/>
            </a:endParaRPr>
          </a:p>
        </p:txBody>
      </p:sp>
      <p:sp>
        <p:nvSpPr>
          <p:cNvPr id="145" name="正方形/長方形 10"/>
          <p:cNvSpPr/>
          <p:nvPr/>
        </p:nvSpPr>
        <p:spPr>
          <a:xfrm>
            <a:off x="7394998" y="6453336"/>
            <a:ext cx="2304256" cy="215444"/>
          </a:xfrm>
          <a:prstGeom prst="rect">
            <a:avLst/>
          </a:prstGeom>
        </p:spPr>
        <p:txBody>
          <a:bodyPr wrap="square">
            <a:spAutoFit/>
          </a:bodyPr>
          <a:lstStyle/>
          <a:p>
            <a:r>
              <a:rPr lang="en-US" altLang="ja-JP" sz="800" dirty="0"/>
              <a:t>1</a:t>
            </a:r>
            <a:r>
              <a:rPr lang="ja-JP" altLang="en-US" sz="800" dirty="0"/>
              <a:t>リヤル ＝　</a:t>
            </a:r>
            <a:r>
              <a:rPr lang="en-US" altLang="ja-JP" sz="800" dirty="0"/>
              <a:t>30.30 </a:t>
            </a:r>
            <a:r>
              <a:rPr lang="ja-JP" altLang="en-US" sz="800" dirty="0"/>
              <a:t>円　（</a:t>
            </a:r>
            <a:r>
              <a:rPr lang="en-US" altLang="ja-JP" sz="800" dirty="0"/>
              <a:t>2021</a:t>
            </a:r>
            <a:r>
              <a:rPr lang="ja-JP" altLang="en-US" sz="800" dirty="0"/>
              <a:t>年</a:t>
            </a:r>
            <a:r>
              <a:rPr lang="en-US" altLang="ja-JP" sz="800" dirty="0"/>
              <a:t>12</a:t>
            </a:r>
            <a:r>
              <a:rPr lang="ja-JP" altLang="en-US" sz="800" dirty="0"/>
              <a:t>月</a:t>
            </a:r>
            <a:r>
              <a:rPr lang="en-US" altLang="ja-JP" sz="800" dirty="0"/>
              <a:t>15</a:t>
            </a:r>
            <a:r>
              <a:rPr lang="ja-JP" altLang="en-US" sz="800" dirty="0"/>
              <a:t>日時点）</a:t>
            </a:r>
          </a:p>
        </p:txBody>
      </p:sp>
      <p:sp>
        <p:nvSpPr>
          <p:cNvPr id="332" name="Rectangle 331">
            <a:extLst>
              <a:ext uri="{FF2B5EF4-FFF2-40B4-BE49-F238E27FC236}">
                <a16:creationId xmlns:a16="http://schemas.microsoft.com/office/drawing/2014/main" id="{77E556B8-A0DF-44FB-98B0-565D6E170F0B}"/>
              </a:ext>
            </a:extLst>
          </p:cNvPr>
          <p:cNvSpPr/>
          <p:nvPr>
            <p:custDataLst>
              <p:tags r:id="rId7"/>
            </p:custDataLst>
          </p:nvPr>
        </p:nvSpPr>
        <p:spPr bwMode="auto">
          <a:xfrm>
            <a:off x="1025501" y="2489275"/>
            <a:ext cx="179388" cy="133350"/>
          </a:xfrm>
          <a:prstGeom prst="rect">
            <a:avLst/>
          </a:prstGeom>
          <a:solidFill>
            <a:srgbClr val="C0E6F4"/>
          </a:solidFill>
          <a:ln w="9525" algn="ctr">
            <a:solidFill>
              <a:schemeClr val="tx1"/>
            </a:solidFill>
          </a:ln>
          <a:effectLst/>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29" name="テキスト プレースホルダ 9">
            <a:extLst>
              <a:ext uri="{FF2B5EF4-FFF2-40B4-BE49-F238E27FC236}">
                <a16:creationId xmlns:a16="http://schemas.microsoft.com/office/drawing/2014/main" id="{F8ADC00C-D7EE-4620-8450-E2F20D12041B}"/>
              </a:ext>
            </a:extLst>
          </p:cNvPr>
          <p:cNvSpPr>
            <a:spLocks noGrp="1"/>
          </p:cNvSpPr>
          <p:nvPr>
            <p:custDataLst>
              <p:tags r:id="rId8"/>
            </p:custDataLst>
          </p:nvPr>
        </p:nvSpPr>
        <p:spPr bwMode="auto">
          <a:xfrm>
            <a:off x="1255688" y="2484512"/>
            <a:ext cx="8890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1486A7E6-F573-4556-89A5-D61CCF706691}" type="datetime'''保''健''''''省''''''''''''''''''''''''''''の予算額'''''''">
              <a:rPr lang="ja-JP" altLang="en-US" sz="1000" smtClean="0">
                <a:effectLst/>
                <a:sym typeface="+mn-lt"/>
              </a:rPr>
              <a:pPr marL="0" indent="0">
                <a:spcBef>
                  <a:spcPct val="0"/>
                </a:spcBef>
                <a:buNone/>
              </a:pPr>
              <a:t>保健省の予算額</a:t>
            </a:fld>
            <a:endParaRPr lang="ja-JP" altLang="en-US" sz="1000" dirty="0">
              <a:sym typeface="+mn-lt"/>
            </a:endParaRPr>
          </a:p>
        </p:txBody>
      </p:sp>
      <p:graphicFrame>
        <p:nvGraphicFramePr>
          <p:cNvPr id="152" name="Chart 98">
            <a:extLst>
              <a:ext uri="{FF2B5EF4-FFF2-40B4-BE49-F238E27FC236}">
                <a16:creationId xmlns:a16="http://schemas.microsoft.com/office/drawing/2014/main" id="{F8E68143-60C5-ACCE-6F80-E3AC5F404CE6}"/>
              </a:ext>
            </a:extLst>
          </p:cNvPr>
          <p:cNvGraphicFramePr/>
          <p:nvPr>
            <p:custDataLst>
              <p:tags r:id="rId9"/>
            </p:custDataLst>
            <p:extLst>
              <p:ext uri="{D42A27DB-BD31-4B8C-83A1-F6EECF244321}">
                <p14:modId xmlns:p14="http://schemas.microsoft.com/office/powerpoint/2010/main" val="3928400180"/>
              </p:ext>
            </p:extLst>
          </p:nvPr>
        </p:nvGraphicFramePr>
        <p:xfrm>
          <a:off x="455613" y="2297113"/>
          <a:ext cx="9332912" cy="3262312"/>
        </p:xfrm>
        <a:graphic>
          <a:graphicData uri="http://schemas.openxmlformats.org/drawingml/2006/chart">
            <c:chart xmlns:c="http://schemas.openxmlformats.org/drawingml/2006/chart" xmlns:r="http://schemas.openxmlformats.org/officeDocument/2006/relationships" r:id="rId65"/>
          </a:graphicData>
        </a:graphic>
      </p:graphicFrame>
      <p:sp>
        <p:nvSpPr>
          <p:cNvPr id="153" name="テキスト プレースホルダ 9">
            <a:extLst>
              <a:ext uri="{FF2B5EF4-FFF2-40B4-BE49-F238E27FC236}">
                <a16:creationId xmlns:a16="http://schemas.microsoft.com/office/drawing/2014/main" id="{6832D846-662A-0D65-F63F-3D0C5DE926B7}"/>
              </a:ext>
            </a:extLst>
          </p:cNvPr>
          <p:cNvSpPr>
            <a:spLocks noGrp="1"/>
          </p:cNvSpPr>
          <p:nvPr>
            <p:custDataLst>
              <p:tags r:id="rId10"/>
            </p:custDataLst>
          </p:nvPr>
        </p:nvSpPr>
        <p:spPr bwMode="gray">
          <a:xfrm>
            <a:off x="200025" y="4432300"/>
            <a:ext cx="20955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fld id="{963FD7F3-5B77-4445-9A0D-1D4F13327F82}" type="datetime'''''''''2''''''''''''''''5''''''''''''''''''''''''''0'''''''">
              <a:rPr lang="ja-JP" altLang="en-US" sz="1000" smtClean="0"/>
              <a:pPr/>
              <a:t>250</a:t>
            </a:fld>
            <a:endParaRPr lang="ja-JP" altLang="en-US" sz="800" dirty="0">
              <a:sym typeface="+mn-lt"/>
            </a:endParaRPr>
          </a:p>
        </p:txBody>
      </p:sp>
      <p:sp>
        <p:nvSpPr>
          <p:cNvPr id="154" name="テキスト プレースホルダ 9">
            <a:extLst>
              <a:ext uri="{FF2B5EF4-FFF2-40B4-BE49-F238E27FC236}">
                <a16:creationId xmlns:a16="http://schemas.microsoft.com/office/drawing/2014/main" id="{A42215DE-E2A4-59D8-20C3-98A7BD6D91B4}"/>
              </a:ext>
            </a:extLst>
          </p:cNvPr>
          <p:cNvSpPr>
            <a:spLocks noGrp="1"/>
          </p:cNvSpPr>
          <p:nvPr>
            <p:custDataLst>
              <p:tags r:id="rId11"/>
            </p:custDataLst>
          </p:nvPr>
        </p:nvSpPr>
        <p:spPr bwMode="gray">
          <a:xfrm>
            <a:off x="200025" y="3271838"/>
            <a:ext cx="20955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fld id="{19F66B1B-DD64-4E92-925D-5135ABDA1E46}" type="datetime'''''''''''''5''''''''''5''''''0'''''''''''''''''''''''''''''">
              <a:rPr lang="ja-JP" altLang="en-US" sz="1000" smtClean="0"/>
              <a:pPr/>
              <a:t>550</a:t>
            </a:fld>
            <a:endParaRPr lang="ja-JP" altLang="en-US" sz="800" dirty="0">
              <a:sym typeface="+mn-lt"/>
            </a:endParaRPr>
          </a:p>
        </p:txBody>
      </p:sp>
      <p:sp>
        <p:nvSpPr>
          <p:cNvPr id="155" name="テキスト プレースホルダ 9">
            <a:extLst>
              <a:ext uri="{FF2B5EF4-FFF2-40B4-BE49-F238E27FC236}">
                <a16:creationId xmlns:a16="http://schemas.microsoft.com/office/drawing/2014/main" id="{DDBE7E95-8544-3B26-193E-14BE98EC137B}"/>
              </a:ext>
            </a:extLst>
          </p:cNvPr>
          <p:cNvSpPr>
            <a:spLocks noGrp="1"/>
          </p:cNvSpPr>
          <p:nvPr>
            <p:custDataLst>
              <p:tags r:id="rId12"/>
            </p:custDataLst>
          </p:nvPr>
        </p:nvSpPr>
        <p:spPr bwMode="gray">
          <a:xfrm>
            <a:off x="269875" y="5207000"/>
            <a:ext cx="1397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fld id="{A0DB2995-3AEB-4797-8627-CBF26944D71D}" type="datetime'''''''''''5''''''''''''''0'''''''''''''''''''''''">
              <a:rPr lang="ja-JP" altLang="en-US" sz="1000" smtClean="0"/>
              <a:pPr/>
              <a:t>50</a:t>
            </a:fld>
            <a:endParaRPr lang="ja-JP" altLang="en-US" sz="800" dirty="0">
              <a:sym typeface="+mn-lt"/>
            </a:endParaRPr>
          </a:p>
        </p:txBody>
      </p:sp>
      <p:sp>
        <p:nvSpPr>
          <p:cNvPr id="156" name="テキスト プレースホルダ 9">
            <a:extLst>
              <a:ext uri="{FF2B5EF4-FFF2-40B4-BE49-F238E27FC236}">
                <a16:creationId xmlns:a16="http://schemas.microsoft.com/office/drawing/2014/main" id="{B36CA26C-301B-8A60-F97C-B02046B30D69}"/>
              </a:ext>
            </a:extLst>
          </p:cNvPr>
          <p:cNvSpPr>
            <a:spLocks noGrp="1"/>
          </p:cNvSpPr>
          <p:nvPr>
            <p:custDataLst>
              <p:tags r:id="rId13"/>
            </p:custDataLst>
          </p:nvPr>
        </p:nvSpPr>
        <p:spPr bwMode="gray">
          <a:xfrm>
            <a:off x="200025" y="3078163"/>
            <a:ext cx="20955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fld id="{ACF173F0-0AB6-48E7-8987-34B49ACA2677}" type="datetime'''''''''''''''''''''''''''''''6''0''''''''''0'''">
              <a:rPr lang="ja-JP" altLang="en-US" sz="1000" smtClean="0"/>
              <a:pPr/>
              <a:t>600</a:t>
            </a:fld>
            <a:endParaRPr lang="ja-JP" altLang="en-US" sz="800" dirty="0">
              <a:sym typeface="+mn-lt"/>
            </a:endParaRPr>
          </a:p>
        </p:txBody>
      </p:sp>
      <p:sp>
        <p:nvSpPr>
          <p:cNvPr id="157" name="テキスト プレースホルダ 9">
            <a:extLst>
              <a:ext uri="{FF2B5EF4-FFF2-40B4-BE49-F238E27FC236}">
                <a16:creationId xmlns:a16="http://schemas.microsoft.com/office/drawing/2014/main" id="{739BA1CF-3106-39E4-74EA-AAE6B16610E3}"/>
              </a:ext>
            </a:extLst>
          </p:cNvPr>
          <p:cNvSpPr>
            <a:spLocks noGrp="1"/>
          </p:cNvSpPr>
          <p:nvPr>
            <p:custDataLst>
              <p:tags r:id="rId14"/>
            </p:custDataLst>
          </p:nvPr>
        </p:nvSpPr>
        <p:spPr bwMode="gray">
          <a:xfrm>
            <a:off x="200025" y="4044950"/>
            <a:ext cx="20955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fld id="{FB7BEA60-4551-4F78-B6CE-61BDBF91F0DD}" type="datetime'''''3''''''''''''''''''''''50'''''''''''''''''''''''''">
              <a:rPr lang="ja-JP" altLang="en-US" sz="1000" smtClean="0"/>
              <a:pPr/>
              <a:t>350</a:t>
            </a:fld>
            <a:endParaRPr lang="ja-JP" altLang="en-US" sz="800" dirty="0">
              <a:sym typeface="+mn-lt"/>
            </a:endParaRPr>
          </a:p>
        </p:txBody>
      </p:sp>
      <p:sp>
        <p:nvSpPr>
          <p:cNvPr id="158" name="テキスト プレースホルダ 9">
            <a:extLst>
              <a:ext uri="{FF2B5EF4-FFF2-40B4-BE49-F238E27FC236}">
                <a16:creationId xmlns:a16="http://schemas.microsoft.com/office/drawing/2014/main" id="{F4F8705B-FEE3-58C4-7589-0A26B3170A1A}"/>
              </a:ext>
            </a:extLst>
          </p:cNvPr>
          <p:cNvSpPr>
            <a:spLocks noGrp="1"/>
          </p:cNvSpPr>
          <p:nvPr>
            <p:custDataLst>
              <p:tags r:id="rId15"/>
            </p:custDataLst>
          </p:nvPr>
        </p:nvSpPr>
        <p:spPr bwMode="gray">
          <a:xfrm>
            <a:off x="200025" y="4625975"/>
            <a:ext cx="20955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fld id="{1541A4DA-F6CA-4C7D-BF8E-1DAAE0D66FEE}" type="datetime'''''''''''2''''''''''''''''''''0''''''''''''''''''''''''0'''">
              <a:rPr lang="ja-JP" altLang="en-US" sz="1000" smtClean="0"/>
              <a:pPr/>
              <a:t>200</a:t>
            </a:fld>
            <a:endParaRPr lang="ja-JP" altLang="en-US" sz="800" dirty="0">
              <a:sym typeface="+mn-lt"/>
            </a:endParaRPr>
          </a:p>
        </p:txBody>
      </p:sp>
      <p:sp>
        <p:nvSpPr>
          <p:cNvPr id="159" name="テキスト プレースホルダ 9">
            <a:extLst>
              <a:ext uri="{FF2B5EF4-FFF2-40B4-BE49-F238E27FC236}">
                <a16:creationId xmlns:a16="http://schemas.microsoft.com/office/drawing/2014/main" id="{2909BB27-C2C6-EE43-194E-93470D9607CF}"/>
              </a:ext>
            </a:extLst>
          </p:cNvPr>
          <p:cNvSpPr>
            <a:spLocks noGrp="1"/>
          </p:cNvSpPr>
          <p:nvPr>
            <p:custDataLst>
              <p:tags r:id="rId16"/>
            </p:custDataLst>
          </p:nvPr>
        </p:nvSpPr>
        <p:spPr bwMode="gray">
          <a:xfrm>
            <a:off x="339725" y="5400675"/>
            <a:ext cx="6985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fld id="{E8369B90-0232-44ED-80A6-22E71343C3BE}" type="datetime'''''''''''''''''''''''''''''''''0'''">
              <a:rPr lang="ja-JP" altLang="en-US" sz="1000" smtClean="0"/>
              <a:pPr/>
              <a:t>0</a:t>
            </a:fld>
            <a:endParaRPr lang="ja-JP" altLang="en-US" sz="800" dirty="0">
              <a:sym typeface="+mn-lt"/>
            </a:endParaRPr>
          </a:p>
        </p:txBody>
      </p:sp>
      <p:sp>
        <p:nvSpPr>
          <p:cNvPr id="160" name="テキスト プレースホルダ 9">
            <a:extLst>
              <a:ext uri="{FF2B5EF4-FFF2-40B4-BE49-F238E27FC236}">
                <a16:creationId xmlns:a16="http://schemas.microsoft.com/office/drawing/2014/main" id="{06C03797-4F15-BF23-2A9A-89C7D638FCC1}"/>
              </a:ext>
            </a:extLst>
          </p:cNvPr>
          <p:cNvSpPr>
            <a:spLocks noGrp="1"/>
          </p:cNvSpPr>
          <p:nvPr>
            <p:custDataLst>
              <p:tags r:id="rId17"/>
            </p:custDataLst>
          </p:nvPr>
        </p:nvSpPr>
        <p:spPr bwMode="gray">
          <a:xfrm>
            <a:off x="200025" y="2690813"/>
            <a:ext cx="20955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fld id="{CFC011C4-62E2-4B7D-8D6E-DA00D8E02C88}" type="datetime'7''''''''''''''''''''''''''''''''''''''''''''00'">
              <a:rPr lang="ja-JP" altLang="en-US" sz="1000" smtClean="0"/>
              <a:pPr/>
              <a:t>700</a:t>
            </a:fld>
            <a:endParaRPr lang="ja-JP" altLang="en-US" sz="800" dirty="0">
              <a:sym typeface="+mn-lt"/>
            </a:endParaRPr>
          </a:p>
        </p:txBody>
      </p:sp>
      <p:sp>
        <p:nvSpPr>
          <p:cNvPr id="161" name="テキスト プレースホルダ 9">
            <a:extLst>
              <a:ext uri="{FF2B5EF4-FFF2-40B4-BE49-F238E27FC236}">
                <a16:creationId xmlns:a16="http://schemas.microsoft.com/office/drawing/2014/main" id="{71949BB5-4B94-11CE-87EF-EDF4476FE15F}"/>
              </a:ext>
            </a:extLst>
          </p:cNvPr>
          <p:cNvSpPr>
            <a:spLocks noGrp="1"/>
          </p:cNvSpPr>
          <p:nvPr>
            <p:custDataLst>
              <p:tags r:id="rId18"/>
            </p:custDataLst>
          </p:nvPr>
        </p:nvSpPr>
        <p:spPr bwMode="gray">
          <a:xfrm>
            <a:off x="200025" y="5013325"/>
            <a:ext cx="20955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fld id="{EB77DA76-9B79-48BA-910E-F463E7D91C15}" type="datetime'''''''''''1''0''0'''''''''''''''''''''''''''''''''">
              <a:rPr lang="ja-JP" altLang="en-US" sz="1000" smtClean="0"/>
              <a:pPr/>
              <a:t>100</a:t>
            </a:fld>
            <a:endParaRPr lang="ja-JP" altLang="en-US" sz="800" dirty="0">
              <a:sym typeface="+mn-lt"/>
            </a:endParaRPr>
          </a:p>
        </p:txBody>
      </p:sp>
      <p:sp>
        <p:nvSpPr>
          <p:cNvPr id="162" name="テキスト プレースホルダ 9">
            <a:extLst>
              <a:ext uri="{FF2B5EF4-FFF2-40B4-BE49-F238E27FC236}">
                <a16:creationId xmlns:a16="http://schemas.microsoft.com/office/drawing/2014/main" id="{1D6C16B2-136E-E051-5607-05F2780094A6}"/>
              </a:ext>
            </a:extLst>
          </p:cNvPr>
          <p:cNvSpPr>
            <a:spLocks noGrp="1"/>
          </p:cNvSpPr>
          <p:nvPr>
            <p:custDataLst>
              <p:tags r:id="rId19"/>
            </p:custDataLst>
          </p:nvPr>
        </p:nvSpPr>
        <p:spPr bwMode="gray">
          <a:xfrm>
            <a:off x="200025" y="4819650"/>
            <a:ext cx="20955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fld id="{D9EDBBB2-94CF-42A7-A9CD-07A3B486971A}" type="datetime'''''''''''''''''''''1''''''''''50'''''''''''''''''">
              <a:rPr lang="ja-JP" altLang="en-US" sz="1000" smtClean="0"/>
              <a:pPr/>
              <a:t>150</a:t>
            </a:fld>
            <a:endParaRPr lang="ja-JP" altLang="en-US" sz="800" dirty="0">
              <a:sym typeface="+mn-lt"/>
            </a:endParaRPr>
          </a:p>
        </p:txBody>
      </p:sp>
      <p:sp>
        <p:nvSpPr>
          <p:cNvPr id="163" name="テキスト プレースホルダ 9">
            <a:extLst>
              <a:ext uri="{FF2B5EF4-FFF2-40B4-BE49-F238E27FC236}">
                <a16:creationId xmlns:a16="http://schemas.microsoft.com/office/drawing/2014/main" id="{5D661536-71CF-D98F-2A45-1DDE715B3CD9}"/>
              </a:ext>
            </a:extLst>
          </p:cNvPr>
          <p:cNvSpPr>
            <a:spLocks noGrp="1"/>
          </p:cNvSpPr>
          <p:nvPr>
            <p:custDataLst>
              <p:tags r:id="rId20"/>
            </p:custDataLst>
          </p:nvPr>
        </p:nvSpPr>
        <p:spPr bwMode="gray">
          <a:xfrm>
            <a:off x="200025" y="2884488"/>
            <a:ext cx="20955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fld id="{C2549106-65F2-46C3-AAEC-349AB5A4C074}" type="datetime'''''''''''''''''''''''6''''''''50'''''''''''''''''''''''''">
              <a:rPr lang="ja-JP" altLang="en-US" sz="1000" smtClean="0"/>
              <a:pPr/>
              <a:t>650</a:t>
            </a:fld>
            <a:endParaRPr lang="ja-JP" altLang="en-US" sz="800" dirty="0">
              <a:sym typeface="+mn-lt"/>
            </a:endParaRPr>
          </a:p>
        </p:txBody>
      </p:sp>
      <p:sp>
        <p:nvSpPr>
          <p:cNvPr id="164" name="テキスト プレースホルダ 9">
            <a:extLst>
              <a:ext uri="{FF2B5EF4-FFF2-40B4-BE49-F238E27FC236}">
                <a16:creationId xmlns:a16="http://schemas.microsoft.com/office/drawing/2014/main" id="{3A58DBFB-A92D-31E3-BFE6-C1A57213C789}"/>
              </a:ext>
            </a:extLst>
          </p:cNvPr>
          <p:cNvSpPr>
            <a:spLocks noGrp="1"/>
          </p:cNvSpPr>
          <p:nvPr>
            <p:custDataLst>
              <p:tags r:id="rId21"/>
            </p:custDataLst>
          </p:nvPr>
        </p:nvSpPr>
        <p:spPr bwMode="gray">
          <a:xfrm>
            <a:off x="200025" y="2497138"/>
            <a:ext cx="20955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fld id="{A9FD3B16-D84C-4BD4-B307-E1D2CFBE2ECC}" type="datetime'''''''7''''''''''''''''''''''5''''''''0'''">
              <a:rPr lang="ja-JP" altLang="en-US" sz="1000" smtClean="0"/>
              <a:pPr/>
              <a:t>750</a:t>
            </a:fld>
            <a:endParaRPr lang="ja-JP" altLang="en-US" sz="800" dirty="0">
              <a:sym typeface="+mn-lt"/>
            </a:endParaRPr>
          </a:p>
        </p:txBody>
      </p:sp>
      <p:sp>
        <p:nvSpPr>
          <p:cNvPr id="165" name="テキスト プレースホルダ 9">
            <a:extLst>
              <a:ext uri="{FF2B5EF4-FFF2-40B4-BE49-F238E27FC236}">
                <a16:creationId xmlns:a16="http://schemas.microsoft.com/office/drawing/2014/main" id="{E482EEBD-E73B-B14D-0128-E1B136410945}"/>
              </a:ext>
            </a:extLst>
          </p:cNvPr>
          <p:cNvSpPr>
            <a:spLocks noGrp="1"/>
          </p:cNvSpPr>
          <p:nvPr>
            <p:custDataLst>
              <p:tags r:id="rId22"/>
            </p:custDataLst>
          </p:nvPr>
        </p:nvSpPr>
        <p:spPr bwMode="gray">
          <a:xfrm>
            <a:off x="200025" y="4238625"/>
            <a:ext cx="20955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fld id="{03E284FB-A1C9-46F2-A59A-7A9818B709FC}" type="datetime'''''''''3''''''''''''0''''''''''''''''''0'''''''''''''''">
              <a:rPr lang="ja-JP" altLang="en-US" sz="1000" smtClean="0"/>
              <a:pPr/>
              <a:t>300</a:t>
            </a:fld>
            <a:endParaRPr lang="ja-JP" altLang="en-US" sz="800" dirty="0">
              <a:sym typeface="+mn-lt"/>
            </a:endParaRPr>
          </a:p>
        </p:txBody>
      </p:sp>
      <p:sp>
        <p:nvSpPr>
          <p:cNvPr id="166" name="テキスト プレースホルダ 9">
            <a:extLst>
              <a:ext uri="{FF2B5EF4-FFF2-40B4-BE49-F238E27FC236}">
                <a16:creationId xmlns:a16="http://schemas.microsoft.com/office/drawing/2014/main" id="{218AAE45-7785-D09D-EC42-78BD57AA1B31}"/>
              </a:ext>
            </a:extLst>
          </p:cNvPr>
          <p:cNvSpPr>
            <a:spLocks noGrp="1"/>
          </p:cNvSpPr>
          <p:nvPr>
            <p:custDataLst>
              <p:tags r:id="rId23"/>
            </p:custDataLst>
          </p:nvPr>
        </p:nvSpPr>
        <p:spPr bwMode="gray">
          <a:xfrm>
            <a:off x="200025" y="3852863"/>
            <a:ext cx="20955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fld id="{411289B9-8FE7-4A77-97CD-EB906D60A533}" type="datetime'''''''''''''''''''''4''''''''''0''''''''''0'''''''">
              <a:rPr lang="ja-JP" altLang="en-US" sz="1000" smtClean="0"/>
              <a:pPr/>
              <a:t>400</a:t>
            </a:fld>
            <a:endParaRPr lang="ja-JP" altLang="en-US" sz="800" dirty="0">
              <a:sym typeface="+mn-lt"/>
            </a:endParaRPr>
          </a:p>
        </p:txBody>
      </p:sp>
      <p:sp>
        <p:nvSpPr>
          <p:cNvPr id="167" name="テキスト プレースホルダ 9">
            <a:extLst>
              <a:ext uri="{FF2B5EF4-FFF2-40B4-BE49-F238E27FC236}">
                <a16:creationId xmlns:a16="http://schemas.microsoft.com/office/drawing/2014/main" id="{C98F3394-3DD7-EE12-0998-BC73AD7E9CC8}"/>
              </a:ext>
            </a:extLst>
          </p:cNvPr>
          <p:cNvSpPr>
            <a:spLocks noGrp="1"/>
          </p:cNvSpPr>
          <p:nvPr>
            <p:custDataLst>
              <p:tags r:id="rId24"/>
            </p:custDataLst>
          </p:nvPr>
        </p:nvSpPr>
        <p:spPr bwMode="gray">
          <a:xfrm>
            <a:off x="200025" y="3659188"/>
            <a:ext cx="20955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fld id="{C0C2C770-BABE-44F6-9022-A3E9070DC56D}" type="datetime'''''''''''4''''''''''''''''''''''''''''''''5''''''''''''''0'''">
              <a:rPr lang="ja-JP" altLang="en-US" sz="1000" smtClean="0"/>
              <a:pPr/>
              <a:t>450</a:t>
            </a:fld>
            <a:endParaRPr lang="ja-JP" altLang="en-US" sz="800" dirty="0">
              <a:sym typeface="+mn-lt"/>
            </a:endParaRPr>
          </a:p>
        </p:txBody>
      </p:sp>
      <p:sp>
        <p:nvSpPr>
          <p:cNvPr id="168" name="テキスト プレースホルダ 9">
            <a:extLst>
              <a:ext uri="{FF2B5EF4-FFF2-40B4-BE49-F238E27FC236}">
                <a16:creationId xmlns:a16="http://schemas.microsoft.com/office/drawing/2014/main" id="{84998BF1-FB8B-7E78-A8B2-B0C8E4DE95F2}"/>
              </a:ext>
            </a:extLst>
          </p:cNvPr>
          <p:cNvSpPr>
            <a:spLocks noGrp="1"/>
          </p:cNvSpPr>
          <p:nvPr>
            <p:custDataLst>
              <p:tags r:id="rId25"/>
            </p:custDataLst>
          </p:nvPr>
        </p:nvSpPr>
        <p:spPr bwMode="gray">
          <a:xfrm>
            <a:off x="200025" y="2303463"/>
            <a:ext cx="20955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fld id="{8E8A2FD0-B8AB-4D78-817C-1929CE1123F0}" type="datetime'''8''''''''''''''''''''''''''''0''''''0'''''''''">
              <a:rPr lang="ja-JP" altLang="en-US" sz="1000" smtClean="0"/>
              <a:pPr/>
              <a:t>800</a:t>
            </a:fld>
            <a:endParaRPr lang="ja-JP" altLang="en-US" sz="800" dirty="0">
              <a:sym typeface="+mn-lt"/>
            </a:endParaRPr>
          </a:p>
        </p:txBody>
      </p:sp>
      <p:sp>
        <p:nvSpPr>
          <p:cNvPr id="169" name="テキスト プレースホルダ 9">
            <a:extLst>
              <a:ext uri="{FF2B5EF4-FFF2-40B4-BE49-F238E27FC236}">
                <a16:creationId xmlns:a16="http://schemas.microsoft.com/office/drawing/2014/main" id="{DEF1FBD8-F9F2-A604-3112-C459D14B5EEF}"/>
              </a:ext>
            </a:extLst>
          </p:cNvPr>
          <p:cNvSpPr>
            <a:spLocks noGrp="1"/>
          </p:cNvSpPr>
          <p:nvPr>
            <p:custDataLst>
              <p:tags r:id="rId26"/>
            </p:custDataLst>
          </p:nvPr>
        </p:nvSpPr>
        <p:spPr bwMode="gray">
          <a:xfrm>
            <a:off x="200025" y="3465513"/>
            <a:ext cx="20955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fld id="{AE4041D4-6C66-46E5-8F0B-BC132D9B90C2}" type="datetime'''''''''''''5''''''''''''''''''''''''0''0'''''''''">
              <a:rPr lang="ja-JP" altLang="en-US" sz="1000" smtClean="0"/>
              <a:pPr/>
              <a:t>500</a:t>
            </a:fld>
            <a:endParaRPr lang="ja-JP" altLang="en-US" sz="800" dirty="0">
              <a:sym typeface="+mn-lt"/>
            </a:endParaRPr>
          </a:p>
        </p:txBody>
      </p:sp>
      <p:sp>
        <p:nvSpPr>
          <p:cNvPr id="170" name="テキスト プレースホルダ 9">
            <a:extLst>
              <a:ext uri="{FF2B5EF4-FFF2-40B4-BE49-F238E27FC236}">
                <a16:creationId xmlns:a16="http://schemas.microsoft.com/office/drawing/2014/main" id="{AC2CB180-99F8-8731-77A7-B264F51BF645}"/>
              </a:ext>
            </a:extLst>
          </p:cNvPr>
          <p:cNvSpPr>
            <a:spLocks noGrp="1"/>
          </p:cNvSpPr>
          <p:nvPr>
            <p:custDataLst>
              <p:tags r:id="rId27"/>
            </p:custDataLst>
          </p:nvPr>
        </p:nvSpPr>
        <p:spPr bwMode="gray">
          <a:xfrm>
            <a:off x="676077" y="4420702"/>
            <a:ext cx="24447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FF9BD3EA-F113-40FD-8169-58D5D8E94CAC}" type="datetime'''''''''2''2''''''''''''''''''''''''''''''''8'''''''">
              <a:rPr lang="ja-JP" altLang="en-US" sz="1000" smtClean="0"/>
              <a:pPr/>
              <a:t>228</a:t>
            </a:fld>
            <a:endParaRPr lang="ja-JP" altLang="en-US" sz="800" dirty="0">
              <a:sym typeface="+mn-lt"/>
            </a:endParaRPr>
          </a:p>
        </p:txBody>
      </p:sp>
      <p:sp>
        <p:nvSpPr>
          <p:cNvPr id="171" name="テキスト プレースホルダ 9">
            <a:extLst>
              <a:ext uri="{FF2B5EF4-FFF2-40B4-BE49-F238E27FC236}">
                <a16:creationId xmlns:a16="http://schemas.microsoft.com/office/drawing/2014/main" id="{49EA9193-2E03-8885-9F05-DDC7B80CA568}"/>
              </a:ext>
            </a:extLst>
          </p:cNvPr>
          <p:cNvSpPr>
            <a:spLocks noGrp="1"/>
          </p:cNvSpPr>
          <p:nvPr>
            <p:custDataLst>
              <p:tags r:id="rId28"/>
            </p:custDataLst>
          </p:nvPr>
        </p:nvSpPr>
        <p:spPr bwMode="auto">
          <a:xfrm>
            <a:off x="1801985" y="55514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1A18E06E-3516-4365-8B47-E9DCF597C473}" type="datetime'''''''''''''''''''''''''''''''''''''''0''''''9'''''''''''">
              <a:rPr lang="ja-JP" altLang="en-US" sz="1000" smtClean="0"/>
              <a:pPr/>
              <a:t>09</a:t>
            </a:fld>
            <a:endParaRPr kumimoji="0" lang="ja-JP" altLang="en-US" sz="800" dirty="0">
              <a:sym typeface="+mn-lt"/>
            </a:endParaRPr>
          </a:p>
        </p:txBody>
      </p:sp>
      <p:sp>
        <p:nvSpPr>
          <p:cNvPr id="172" name="テキスト プレースホルダ 9">
            <a:extLst>
              <a:ext uri="{FF2B5EF4-FFF2-40B4-BE49-F238E27FC236}">
                <a16:creationId xmlns:a16="http://schemas.microsoft.com/office/drawing/2014/main" id="{601FF950-5E42-BD98-B5D4-B2E0F39AA469}"/>
              </a:ext>
            </a:extLst>
          </p:cNvPr>
          <p:cNvSpPr>
            <a:spLocks noGrp="1"/>
          </p:cNvSpPr>
          <p:nvPr>
            <p:custDataLst>
              <p:tags r:id="rId29"/>
            </p:custDataLst>
          </p:nvPr>
        </p:nvSpPr>
        <p:spPr bwMode="auto">
          <a:xfrm>
            <a:off x="3441600" y="55421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8B15B3CE-6FD8-4664-B65B-39A8D6509837}" type="datetime'''''''''''1''''''2'''''''''''''''''''''">
              <a:rPr lang="ja-JP" altLang="en-US" sz="1000" smtClean="0"/>
              <a:pPr/>
              <a:t>12</a:t>
            </a:fld>
            <a:endParaRPr kumimoji="0" lang="ja-JP" altLang="en-US" sz="800" dirty="0">
              <a:sym typeface="+mn-lt"/>
            </a:endParaRPr>
          </a:p>
        </p:txBody>
      </p:sp>
      <p:sp>
        <p:nvSpPr>
          <p:cNvPr id="173" name="テキスト プレースホルダ 9">
            <a:extLst>
              <a:ext uri="{FF2B5EF4-FFF2-40B4-BE49-F238E27FC236}">
                <a16:creationId xmlns:a16="http://schemas.microsoft.com/office/drawing/2014/main" id="{25D652EA-FEC6-4048-AA5F-D1237C716091}"/>
              </a:ext>
            </a:extLst>
          </p:cNvPr>
          <p:cNvSpPr>
            <a:spLocks noGrp="1"/>
          </p:cNvSpPr>
          <p:nvPr>
            <p:custDataLst>
              <p:tags r:id="rId30"/>
            </p:custDataLst>
          </p:nvPr>
        </p:nvSpPr>
        <p:spPr bwMode="gray">
          <a:xfrm>
            <a:off x="2288704" y="3947393"/>
            <a:ext cx="24447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7826C8E1-0E24-49D8-A1D9-6D20E48FE06A}" type="datetime'''''''''''''''''''''''''''''''''''''''''''35''''''''''''''''1'">
              <a:rPr lang="ja-JP" altLang="en-US" sz="1000" smtClean="0"/>
              <a:pPr/>
              <a:t>351</a:t>
            </a:fld>
            <a:endParaRPr lang="ja-JP" altLang="en-US" sz="800" dirty="0">
              <a:sym typeface="+mn-lt"/>
            </a:endParaRPr>
          </a:p>
        </p:txBody>
      </p:sp>
      <p:sp>
        <p:nvSpPr>
          <p:cNvPr id="174" name="テキスト プレースホルダ 9">
            <a:extLst>
              <a:ext uri="{FF2B5EF4-FFF2-40B4-BE49-F238E27FC236}">
                <a16:creationId xmlns:a16="http://schemas.microsoft.com/office/drawing/2014/main" id="{1D923A75-9F28-BA7A-C0D9-06C07DC7A58A}"/>
              </a:ext>
            </a:extLst>
          </p:cNvPr>
          <p:cNvSpPr>
            <a:spLocks noGrp="1"/>
          </p:cNvSpPr>
          <p:nvPr>
            <p:custDataLst>
              <p:tags r:id="rId31"/>
            </p:custDataLst>
          </p:nvPr>
        </p:nvSpPr>
        <p:spPr bwMode="auto">
          <a:xfrm>
            <a:off x="6105845" y="55421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38D4B339-E0EC-439B-8A41-1DB8BA40C6F3}" type="datetime'''''''''''''17'''''''''''''''''''''''''''''''''''''">
              <a:rPr kumimoji="0" lang="ja-JP" altLang="en-US" sz="1000" smtClean="0"/>
              <a:pPr/>
              <a:t>17</a:t>
            </a:fld>
            <a:endParaRPr kumimoji="0" lang="ja-JP" altLang="en-US" sz="800" dirty="0">
              <a:sym typeface="+mn-lt"/>
            </a:endParaRPr>
          </a:p>
        </p:txBody>
      </p:sp>
      <p:sp>
        <p:nvSpPr>
          <p:cNvPr id="175" name="テキスト プレースホルダ 9">
            <a:extLst>
              <a:ext uri="{FF2B5EF4-FFF2-40B4-BE49-F238E27FC236}">
                <a16:creationId xmlns:a16="http://schemas.microsoft.com/office/drawing/2014/main" id="{3DAC1FB6-7B26-59CE-3114-C35AD617FC14}"/>
              </a:ext>
            </a:extLst>
          </p:cNvPr>
          <p:cNvSpPr>
            <a:spLocks noGrp="1"/>
          </p:cNvSpPr>
          <p:nvPr>
            <p:custDataLst>
              <p:tags r:id="rId32"/>
            </p:custDataLst>
          </p:nvPr>
        </p:nvSpPr>
        <p:spPr bwMode="auto">
          <a:xfrm>
            <a:off x="6634012" y="55483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F84FB300-04F8-4E00-8149-D0A1C89329C6}" type="datetime'1''''''''''''''''''''''''''''''''''''''''8'''''">
              <a:rPr kumimoji="0" lang="ja-JP" altLang="en-US" sz="1000" smtClean="0"/>
              <a:pPr/>
              <a:t>18</a:t>
            </a:fld>
            <a:endParaRPr kumimoji="0" lang="ja-JP" altLang="en-US" sz="800" dirty="0">
              <a:sym typeface="+mn-lt"/>
            </a:endParaRPr>
          </a:p>
        </p:txBody>
      </p:sp>
      <p:sp>
        <p:nvSpPr>
          <p:cNvPr id="176" name="テキスト プレースホルダ 9">
            <a:extLst>
              <a:ext uri="{FF2B5EF4-FFF2-40B4-BE49-F238E27FC236}">
                <a16:creationId xmlns:a16="http://schemas.microsoft.com/office/drawing/2014/main" id="{14E96210-2AA0-99A0-817E-FFFEA3131F98}"/>
              </a:ext>
            </a:extLst>
          </p:cNvPr>
          <p:cNvSpPr>
            <a:spLocks noGrp="1"/>
          </p:cNvSpPr>
          <p:nvPr>
            <p:custDataLst>
              <p:tags r:id="rId33"/>
            </p:custDataLst>
          </p:nvPr>
        </p:nvSpPr>
        <p:spPr bwMode="gray">
          <a:xfrm>
            <a:off x="6099175" y="2687878"/>
            <a:ext cx="24447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BDFE4473-32DA-4F49-BBD0-E57CBD28FB78}" type="datetime'''''''''''''''6''7''''''''''''''8'">
              <a:rPr lang="ja-JP" altLang="en-US" sz="1000" smtClean="0"/>
              <a:pPr/>
              <a:t>678</a:t>
            </a:fld>
            <a:endParaRPr lang="ja-JP" altLang="en-US" sz="800" dirty="0">
              <a:sym typeface="+mn-lt"/>
            </a:endParaRPr>
          </a:p>
        </p:txBody>
      </p:sp>
      <p:sp>
        <p:nvSpPr>
          <p:cNvPr id="177" name="テキスト プレースホルダ 9">
            <a:extLst>
              <a:ext uri="{FF2B5EF4-FFF2-40B4-BE49-F238E27FC236}">
                <a16:creationId xmlns:a16="http://schemas.microsoft.com/office/drawing/2014/main" id="{E2B0F471-E716-CE5D-A24A-1E946ACD98A8}"/>
              </a:ext>
            </a:extLst>
          </p:cNvPr>
          <p:cNvSpPr>
            <a:spLocks noGrp="1"/>
          </p:cNvSpPr>
          <p:nvPr>
            <p:custDataLst>
              <p:tags r:id="rId34"/>
            </p:custDataLst>
          </p:nvPr>
        </p:nvSpPr>
        <p:spPr bwMode="gray">
          <a:xfrm>
            <a:off x="2864768" y="3943107"/>
            <a:ext cx="24447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5FC935DA-B073-4BF4-AE41-67D8FDFF7E5D}" type="datetime'''''''''''''35''''''''''''''''''''''1'''''''''''''''''''">
              <a:rPr lang="ja-JP" altLang="en-US" sz="1000" smtClean="0"/>
              <a:pPr/>
              <a:t>351</a:t>
            </a:fld>
            <a:endParaRPr lang="ja-JP" altLang="en-US" sz="800" dirty="0">
              <a:sym typeface="+mn-lt"/>
            </a:endParaRPr>
          </a:p>
        </p:txBody>
      </p:sp>
      <p:sp>
        <p:nvSpPr>
          <p:cNvPr id="178" name="テキスト プレースホルダ 9">
            <a:extLst>
              <a:ext uri="{FF2B5EF4-FFF2-40B4-BE49-F238E27FC236}">
                <a16:creationId xmlns:a16="http://schemas.microsoft.com/office/drawing/2014/main" id="{8EEDDEFC-7510-17B4-2437-F73CF72AEE97}"/>
              </a:ext>
            </a:extLst>
          </p:cNvPr>
          <p:cNvSpPr>
            <a:spLocks noGrp="1"/>
          </p:cNvSpPr>
          <p:nvPr>
            <p:custDataLst>
              <p:tags r:id="rId35"/>
            </p:custDataLst>
          </p:nvPr>
        </p:nvSpPr>
        <p:spPr bwMode="auto">
          <a:xfrm>
            <a:off x="7196560" y="55456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A8C0ACCF-3632-48B3-B04A-1B3C77A006AB}" type="datetime'''''1''''''''''''''''''9'''''''''''''''''''''">
              <a:rPr kumimoji="0" lang="ja-JP" altLang="en-US" sz="1000" smtClean="0"/>
              <a:pPr/>
              <a:t>19</a:t>
            </a:fld>
            <a:endParaRPr kumimoji="0" lang="ja-JP" altLang="en-US" sz="800" dirty="0">
              <a:sym typeface="+mn-lt"/>
            </a:endParaRPr>
          </a:p>
        </p:txBody>
      </p:sp>
      <p:sp>
        <p:nvSpPr>
          <p:cNvPr id="179" name="テキスト プレースホルダ 9">
            <a:extLst>
              <a:ext uri="{FF2B5EF4-FFF2-40B4-BE49-F238E27FC236}">
                <a16:creationId xmlns:a16="http://schemas.microsoft.com/office/drawing/2014/main" id="{CB0A3C93-BDFE-BB68-275A-EF4C1EB0371D}"/>
              </a:ext>
            </a:extLst>
          </p:cNvPr>
          <p:cNvSpPr>
            <a:spLocks noGrp="1"/>
          </p:cNvSpPr>
          <p:nvPr>
            <p:custDataLst>
              <p:tags r:id="rId36"/>
            </p:custDataLst>
          </p:nvPr>
        </p:nvSpPr>
        <p:spPr bwMode="auto">
          <a:xfrm>
            <a:off x="696913" y="5562600"/>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8A59C3D7-5DD8-4F28-9D08-742638249998}" type="datetime'''2''''''''''''''''''0''0''''''''''''''''''''''''''7'''''">
              <a:rPr lang="ja-JP" altLang="en-US" sz="1000" smtClean="0"/>
              <a:pPr/>
              <a:t>2007</a:t>
            </a:fld>
            <a:endParaRPr kumimoji="0" lang="ja-JP" altLang="en-US" sz="800" dirty="0">
              <a:sym typeface="+mn-lt"/>
            </a:endParaRPr>
          </a:p>
        </p:txBody>
      </p:sp>
      <p:sp>
        <p:nvSpPr>
          <p:cNvPr id="180" name="テキスト プレースホルダ 9">
            <a:extLst>
              <a:ext uri="{FF2B5EF4-FFF2-40B4-BE49-F238E27FC236}">
                <a16:creationId xmlns:a16="http://schemas.microsoft.com/office/drawing/2014/main" id="{2B9B795E-DA45-C61C-533A-F3039384E354}"/>
              </a:ext>
            </a:extLst>
          </p:cNvPr>
          <p:cNvSpPr>
            <a:spLocks noGrp="1"/>
          </p:cNvSpPr>
          <p:nvPr>
            <p:custDataLst>
              <p:tags r:id="rId37"/>
            </p:custDataLst>
          </p:nvPr>
        </p:nvSpPr>
        <p:spPr bwMode="auto">
          <a:xfrm>
            <a:off x="3937247" y="5547941"/>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5A0BCD8E-C088-4286-A435-5B9C56AB5656}" type="datetime'''''''''''''''''''''''''''''1''''''3'''">
              <a:rPr lang="ja-JP" altLang="en-US" sz="1000" smtClean="0"/>
              <a:pPr/>
              <a:t>13</a:t>
            </a:fld>
            <a:endParaRPr kumimoji="0" lang="ja-JP" altLang="en-US" sz="800" dirty="0">
              <a:sym typeface="+mn-lt"/>
            </a:endParaRPr>
          </a:p>
        </p:txBody>
      </p:sp>
      <p:sp>
        <p:nvSpPr>
          <p:cNvPr id="181" name="テキスト プレースホルダ 9">
            <a:extLst>
              <a:ext uri="{FF2B5EF4-FFF2-40B4-BE49-F238E27FC236}">
                <a16:creationId xmlns:a16="http://schemas.microsoft.com/office/drawing/2014/main" id="{9537F59F-5509-EC77-F463-08AB71440CB7}"/>
              </a:ext>
            </a:extLst>
          </p:cNvPr>
          <p:cNvSpPr>
            <a:spLocks noGrp="1"/>
          </p:cNvSpPr>
          <p:nvPr>
            <p:custDataLst>
              <p:tags r:id="rId38"/>
            </p:custDataLst>
          </p:nvPr>
        </p:nvSpPr>
        <p:spPr bwMode="auto">
          <a:xfrm>
            <a:off x="1270547" y="5557316"/>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1EB1E7C2-2E2B-4079-A517-C419C60302B9}" type="datetime'''''''''''''''''0''''''''''''''''8'''''''''''">
              <a:rPr lang="ja-JP" altLang="en-US" sz="1000" smtClean="0"/>
              <a:pPr/>
              <a:t>08</a:t>
            </a:fld>
            <a:endParaRPr kumimoji="0" lang="ja-JP" altLang="en-US" sz="800" dirty="0">
              <a:sym typeface="+mn-lt"/>
            </a:endParaRPr>
          </a:p>
        </p:txBody>
      </p:sp>
      <p:sp>
        <p:nvSpPr>
          <p:cNvPr id="182" name="テキスト プレースホルダ 9">
            <a:extLst>
              <a:ext uri="{FF2B5EF4-FFF2-40B4-BE49-F238E27FC236}">
                <a16:creationId xmlns:a16="http://schemas.microsoft.com/office/drawing/2014/main" id="{2CE0CCE3-959A-7AB9-A747-04411F9CDA13}"/>
              </a:ext>
            </a:extLst>
          </p:cNvPr>
          <p:cNvSpPr>
            <a:spLocks noGrp="1"/>
          </p:cNvSpPr>
          <p:nvPr>
            <p:custDataLst>
              <p:tags r:id="rId39"/>
            </p:custDataLst>
          </p:nvPr>
        </p:nvSpPr>
        <p:spPr bwMode="gray">
          <a:xfrm>
            <a:off x="4999037" y="2898006"/>
            <a:ext cx="24447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AD40E1B8-3438-4F81-8EE1-4535C5A8D988}" type="datetime'''''''''''''''''''''''''6''''''''''''''''''2''3'''''">
              <a:rPr lang="ja-JP" altLang="en-US" sz="1000" smtClean="0"/>
              <a:pPr/>
              <a:t>623</a:t>
            </a:fld>
            <a:endParaRPr lang="ja-JP" altLang="en-US" sz="800" dirty="0">
              <a:sym typeface="+mn-lt"/>
            </a:endParaRPr>
          </a:p>
        </p:txBody>
      </p:sp>
      <p:sp>
        <p:nvSpPr>
          <p:cNvPr id="183" name="テキスト プレースホルダ 9">
            <a:extLst>
              <a:ext uri="{FF2B5EF4-FFF2-40B4-BE49-F238E27FC236}">
                <a16:creationId xmlns:a16="http://schemas.microsoft.com/office/drawing/2014/main" id="{3A91B61D-2DDA-4917-7224-DA4B872A6C6B}"/>
              </a:ext>
            </a:extLst>
          </p:cNvPr>
          <p:cNvSpPr>
            <a:spLocks noGrp="1"/>
          </p:cNvSpPr>
          <p:nvPr>
            <p:custDataLst>
              <p:tags r:id="rId40"/>
            </p:custDataLst>
          </p:nvPr>
        </p:nvSpPr>
        <p:spPr bwMode="auto">
          <a:xfrm>
            <a:off x="7735341" y="55456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D083880A-12E5-423B-9BB2-6AA98AD0E880}" type="datetime'''''''''2''''''''''''''''0'''''">
              <a:rPr kumimoji="0" lang="ja-JP" altLang="en-US" sz="1000" smtClean="0"/>
              <a:pPr/>
              <a:t>20</a:t>
            </a:fld>
            <a:endParaRPr kumimoji="0" lang="ja-JP" altLang="en-US" sz="800" dirty="0">
              <a:sym typeface="+mn-lt"/>
            </a:endParaRPr>
          </a:p>
        </p:txBody>
      </p:sp>
      <p:sp>
        <p:nvSpPr>
          <p:cNvPr id="184" name="テキスト プレースホルダ 9">
            <a:extLst>
              <a:ext uri="{FF2B5EF4-FFF2-40B4-BE49-F238E27FC236}">
                <a16:creationId xmlns:a16="http://schemas.microsoft.com/office/drawing/2014/main" id="{726432A7-51F7-862E-07DE-D9AE1EB94DAE}"/>
              </a:ext>
            </a:extLst>
          </p:cNvPr>
          <p:cNvSpPr>
            <a:spLocks noGrp="1"/>
          </p:cNvSpPr>
          <p:nvPr>
            <p:custDataLst>
              <p:tags r:id="rId41"/>
            </p:custDataLst>
          </p:nvPr>
        </p:nvSpPr>
        <p:spPr bwMode="auto">
          <a:xfrm>
            <a:off x="2334766" y="55483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2007A17D-E367-40B2-AA0B-3CC6A4D6D98A}" type="datetime'''''''''''''''''''''''''''''''''''''''''1''0'">
              <a:rPr lang="ja-JP" altLang="en-US" sz="1000" smtClean="0"/>
              <a:pPr/>
              <a:t>10</a:t>
            </a:fld>
            <a:endParaRPr kumimoji="0" lang="ja-JP" altLang="en-US" sz="800" dirty="0">
              <a:sym typeface="+mn-lt"/>
            </a:endParaRPr>
          </a:p>
        </p:txBody>
      </p:sp>
      <p:sp>
        <p:nvSpPr>
          <p:cNvPr id="185" name="テキスト プレースホルダ 9">
            <a:extLst>
              <a:ext uri="{FF2B5EF4-FFF2-40B4-BE49-F238E27FC236}">
                <a16:creationId xmlns:a16="http://schemas.microsoft.com/office/drawing/2014/main" id="{E4C0F13D-6046-8523-8EE6-27121F6C790C}"/>
              </a:ext>
            </a:extLst>
          </p:cNvPr>
          <p:cNvSpPr>
            <a:spLocks noGrp="1"/>
          </p:cNvSpPr>
          <p:nvPr>
            <p:custDataLst>
              <p:tags r:id="rId42"/>
            </p:custDataLst>
          </p:nvPr>
        </p:nvSpPr>
        <p:spPr bwMode="auto">
          <a:xfrm>
            <a:off x="2869753" y="55483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00F8587E-3791-4ACF-9C11-379658C52D35}" type="datetime'''''''''''''''''1''''''''''''''''''''''''''''''1'''">
              <a:rPr lang="ja-JP" altLang="en-US" sz="1000" smtClean="0"/>
              <a:pPr/>
              <a:t>11</a:t>
            </a:fld>
            <a:endParaRPr kumimoji="0" lang="ja-JP" altLang="en-US" sz="800" dirty="0">
              <a:sym typeface="+mn-lt"/>
            </a:endParaRPr>
          </a:p>
        </p:txBody>
      </p:sp>
      <p:sp>
        <p:nvSpPr>
          <p:cNvPr id="186" name="テキスト プレースホルダ 9">
            <a:extLst>
              <a:ext uri="{FF2B5EF4-FFF2-40B4-BE49-F238E27FC236}">
                <a16:creationId xmlns:a16="http://schemas.microsoft.com/office/drawing/2014/main" id="{D0F71602-C901-0558-5631-6977680DCBDA}"/>
              </a:ext>
            </a:extLst>
          </p:cNvPr>
          <p:cNvSpPr>
            <a:spLocks noGrp="1"/>
          </p:cNvSpPr>
          <p:nvPr>
            <p:custDataLst>
              <p:tags r:id="rId43"/>
            </p:custDataLst>
          </p:nvPr>
        </p:nvSpPr>
        <p:spPr bwMode="auto">
          <a:xfrm>
            <a:off x="4497304" y="554327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F1CB28C4-D39C-4FA6-B8BC-7829F4CFF5A8}" type="datetime'1''''''''''4'''''''''''''''''''''''''''''''''">
              <a:rPr lang="ja-JP" altLang="en-US" sz="1000" smtClean="0"/>
              <a:pPr/>
              <a:t>14</a:t>
            </a:fld>
            <a:endParaRPr kumimoji="0" lang="ja-JP" altLang="en-US" sz="800" dirty="0">
              <a:sym typeface="+mn-lt"/>
            </a:endParaRPr>
          </a:p>
        </p:txBody>
      </p:sp>
      <p:sp>
        <p:nvSpPr>
          <p:cNvPr id="187" name="テキスト プレースホルダ 9">
            <a:extLst>
              <a:ext uri="{FF2B5EF4-FFF2-40B4-BE49-F238E27FC236}">
                <a16:creationId xmlns:a16="http://schemas.microsoft.com/office/drawing/2014/main" id="{CBA811B1-7273-0F01-FCA8-263718D0B14A}"/>
              </a:ext>
            </a:extLst>
          </p:cNvPr>
          <p:cNvSpPr>
            <a:spLocks noGrp="1"/>
          </p:cNvSpPr>
          <p:nvPr>
            <p:custDataLst>
              <p:tags r:id="rId44"/>
            </p:custDataLst>
          </p:nvPr>
        </p:nvSpPr>
        <p:spPr bwMode="auto">
          <a:xfrm>
            <a:off x="5036045" y="55397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280E4E62-D91F-444E-BF7A-376FCA8F1873}" type="datetime'''''''''''''''1''5'''''''''''''''''''''">
              <a:rPr lang="ja-JP" altLang="en-US" sz="1000" smtClean="0"/>
              <a:pPr/>
              <a:t>15</a:t>
            </a:fld>
            <a:endParaRPr kumimoji="0" lang="ja-JP" altLang="en-US" sz="800" dirty="0">
              <a:sym typeface="+mn-lt"/>
            </a:endParaRPr>
          </a:p>
        </p:txBody>
      </p:sp>
      <p:sp>
        <p:nvSpPr>
          <p:cNvPr id="188" name="テキスト プレースホルダ 9">
            <a:extLst>
              <a:ext uri="{FF2B5EF4-FFF2-40B4-BE49-F238E27FC236}">
                <a16:creationId xmlns:a16="http://schemas.microsoft.com/office/drawing/2014/main" id="{7B700C69-EE7D-AF5B-8DF7-4AA33078A5FE}"/>
              </a:ext>
            </a:extLst>
          </p:cNvPr>
          <p:cNvSpPr>
            <a:spLocks noGrp="1"/>
          </p:cNvSpPr>
          <p:nvPr>
            <p:custDataLst>
              <p:tags r:id="rId45"/>
            </p:custDataLst>
          </p:nvPr>
        </p:nvSpPr>
        <p:spPr bwMode="auto">
          <a:xfrm>
            <a:off x="5562818" y="55421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365FB28B-0561-4400-AB56-4332FC3EFEC2}" type="datetime'''''''''''''''''''''''''''''''''1''''''6'''''''">
              <a:rPr kumimoji="0" lang="ja-JP" altLang="en-US" sz="1000" smtClean="0"/>
              <a:pPr/>
              <a:t>16</a:t>
            </a:fld>
            <a:endParaRPr kumimoji="0" lang="ja-JP" altLang="en-US" sz="800" dirty="0">
              <a:sym typeface="+mn-lt"/>
            </a:endParaRPr>
          </a:p>
        </p:txBody>
      </p:sp>
      <p:sp>
        <p:nvSpPr>
          <p:cNvPr id="189" name="テキスト プレースホルダ 9">
            <a:extLst>
              <a:ext uri="{FF2B5EF4-FFF2-40B4-BE49-F238E27FC236}">
                <a16:creationId xmlns:a16="http://schemas.microsoft.com/office/drawing/2014/main" id="{1A77D822-137B-9DFE-6A83-17BD42684E2D}"/>
              </a:ext>
            </a:extLst>
          </p:cNvPr>
          <p:cNvSpPr>
            <a:spLocks noGrp="1"/>
          </p:cNvSpPr>
          <p:nvPr>
            <p:custDataLst>
              <p:tags r:id="rId46"/>
            </p:custDataLst>
          </p:nvPr>
        </p:nvSpPr>
        <p:spPr bwMode="auto">
          <a:xfrm>
            <a:off x="8274122" y="5553849"/>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1237938A-4709-4850-B692-AF141F13350D}" type="datetime'''''''''''''''''''2''1'''''''''''''''''''''''''''''">
              <a:rPr kumimoji="0" lang="ja-JP" altLang="en-US" sz="1000" smtClean="0"/>
              <a:pPr/>
              <a:t>21</a:t>
            </a:fld>
            <a:endParaRPr kumimoji="0" lang="ja-JP" altLang="en-US" sz="800" dirty="0">
              <a:sym typeface="+mn-lt"/>
            </a:endParaRPr>
          </a:p>
        </p:txBody>
      </p:sp>
      <p:sp>
        <p:nvSpPr>
          <p:cNvPr id="190" name="テキスト プレースホルダ 9">
            <a:extLst>
              <a:ext uri="{FF2B5EF4-FFF2-40B4-BE49-F238E27FC236}">
                <a16:creationId xmlns:a16="http://schemas.microsoft.com/office/drawing/2014/main" id="{1AB83040-95CC-7C87-FBD8-D523B857CE48}"/>
              </a:ext>
            </a:extLst>
          </p:cNvPr>
          <p:cNvSpPr>
            <a:spLocks noGrp="1"/>
          </p:cNvSpPr>
          <p:nvPr>
            <p:custDataLst>
              <p:tags r:id="rId47"/>
            </p:custDataLst>
          </p:nvPr>
        </p:nvSpPr>
        <p:spPr bwMode="gray">
          <a:xfrm>
            <a:off x="1224510" y="4308475"/>
            <a:ext cx="24447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19F3D921-478B-45C1-8F4E-5761F3C46D2B}" type="datetime'''''''''''''''''''''''''''''''''''2''''''''''''5''''''''''''2'">
              <a:rPr lang="ja-JP" altLang="en-US" sz="1000" smtClean="0"/>
              <a:pPr/>
              <a:t>252</a:t>
            </a:fld>
            <a:endParaRPr lang="ja-JP" altLang="en-US" sz="800" dirty="0">
              <a:sym typeface="+mn-lt"/>
            </a:endParaRPr>
          </a:p>
        </p:txBody>
      </p:sp>
      <p:sp>
        <p:nvSpPr>
          <p:cNvPr id="191" name="テキスト プレースホルダ 9">
            <a:extLst>
              <a:ext uri="{FF2B5EF4-FFF2-40B4-BE49-F238E27FC236}">
                <a16:creationId xmlns:a16="http://schemas.microsoft.com/office/drawing/2014/main" id="{26D3AE17-9AC5-DB90-91DE-6C493145FD66}"/>
              </a:ext>
            </a:extLst>
          </p:cNvPr>
          <p:cNvSpPr>
            <a:spLocks noGrp="1"/>
          </p:cNvSpPr>
          <p:nvPr>
            <p:custDataLst>
              <p:tags r:id="rId48"/>
            </p:custDataLst>
          </p:nvPr>
        </p:nvSpPr>
        <p:spPr bwMode="gray">
          <a:xfrm>
            <a:off x="3951288" y="3218965"/>
            <a:ext cx="24447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CCAD0B23-21A4-41FE-A383-65C757CB9D6B}" type="datetime'''''5''''''''''''''''''''4''''''''''''''''4'''">
              <a:rPr lang="ja-JP" altLang="en-US" sz="1000" smtClean="0"/>
              <a:pPr/>
              <a:t>544</a:t>
            </a:fld>
            <a:endParaRPr lang="ja-JP" altLang="en-US" sz="800" dirty="0">
              <a:sym typeface="+mn-lt"/>
            </a:endParaRPr>
          </a:p>
        </p:txBody>
      </p:sp>
      <p:sp>
        <p:nvSpPr>
          <p:cNvPr id="256" name="テキスト プレースホルダ 9">
            <a:extLst>
              <a:ext uri="{FF2B5EF4-FFF2-40B4-BE49-F238E27FC236}">
                <a16:creationId xmlns:a16="http://schemas.microsoft.com/office/drawing/2014/main" id="{9633A9A3-A8E2-5AC3-E333-1E51AD0CAB82}"/>
              </a:ext>
            </a:extLst>
          </p:cNvPr>
          <p:cNvSpPr>
            <a:spLocks noGrp="1"/>
          </p:cNvSpPr>
          <p:nvPr>
            <p:custDataLst>
              <p:tags r:id="rId49"/>
            </p:custDataLst>
          </p:nvPr>
        </p:nvSpPr>
        <p:spPr bwMode="gray">
          <a:xfrm>
            <a:off x="1772943" y="4170585"/>
            <a:ext cx="24447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A6993421-2D37-448C-94CF-57619BA1B56F}" type="datetime'''''''''''''''''''''''''''''''2''95'''''''''''''''''''''''">
              <a:rPr lang="ja-JP" altLang="en-US" sz="1000" smtClean="0"/>
              <a:pPr/>
              <a:t>295</a:t>
            </a:fld>
            <a:endParaRPr lang="ja-JP" altLang="en-US" sz="800" dirty="0">
              <a:sym typeface="+mn-lt"/>
            </a:endParaRPr>
          </a:p>
        </p:txBody>
      </p:sp>
      <p:sp>
        <p:nvSpPr>
          <p:cNvPr id="257" name="テキスト プレースホルダ 9">
            <a:extLst>
              <a:ext uri="{FF2B5EF4-FFF2-40B4-BE49-F238E27FC236}">
                <a16:creationId xmlns:a16="http://schemas.microsoft.com/office/drawing/2014/main" id="{E88C2DA0-201A-7D81-0EF3-7DA6A49A8CCC}"/>
              </a:ext>
            </a:extLst>
          </p:cNvPr>
          <p:cNvSpPr>
            <a:spLocks noGrp="1"/>
          </p:cNvSpPr>
          <p:nvPr>
            <p:custDataLst>
              <p:tags r:id="rId50"/>
            </p:custDataLst>
          </p:nvPr>
        </p:nvSpPr>
        <p:spPr bwMode="gray">
          <a:xfrm>
            <a:off x="3363913" y="3483860"/>
            <a:ext cx="24447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123E5416-8D2D-466D-A408-E7060C6C6484}" type="datetime'''''4''7''''''''''''''''''''''''''''''''1'''''''''''''''''''''">
              <a:rPr lang="ja-JP" altLang="en-US" sz="1000" smtClean="0"/>
              <a:pPr/>
              <a:t>471</a:t>
            </a:fld>
            <a:endParaRPr lang="ja-JP" altLang="en-US" sz="800" dirty="0">
              <a:sym typeface="+mn-lt"/>
            </a:endParaRPr>
          </a:p>
        </p:txBody>
      </p:sp>
      <p:sp>
        <p:nvSpPr>
          <p:cNvPr id="258" name="テキスト プレースホルダ 9">
            <a:extLst>
              <a:ext uri="{FF2B5EF4-FFF2-40B4-BE49-F238E27FC236}">
                <a16:creationId xmlns:a16="http://schemas.microsoft.com/office/drawing/2014/main" id="{D2C2CABB-101A-CA6B-6E10-D5BA9E9A02BD}"/>
              </a:ext>
            </a:extLst>
          </p:cNvPr>
          <p:cNvSpPr>
            <a:spLocks noGrp="1"/>
          </p:cNvSpPr>
          <p:nvPr>
            <p:custDataLst>
              <p:tags r:id="rId51"/>
            </p:custDataLst>
          </p:nvPr>
        </p:nvSpPr>
        <p:spPr bwMode="gray">
          <a:xfrm>
            <a:off x="4464050" y="3000450"/>
            <a:ext cx="24447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78ECE6E8-51A8-46F3-AC85-968212A047CC}" type="datetime'''''''6''''''''0''''''''''''''''''''''''''''''''''''''''''0'''">
              <a:rPr lang="ja-JP" altLang="en-US" sz="1000" smtClean="0"/>
              <a:pPr/>
              <a:t>600</a:t>
            </a:fld>
            <a:endParaRPr lang="ja-JP" altLang="en-US" sz="800" dirty="0">
              <a:sym typeface="+mn-lt"/>
            </a:endParaRPr>
          </a:p>
        </p:txBody>
      </p:sp>
      <p:sp>
        <p:nvSpPr>
          <p:cNvPr id="259" name="テキスト プレースホルダ 9">
            <a:extLst>
              <a:ext uri="{FF2B5EF4-FFF2-40B4-BE49-F238E27FC236}">
                <a16:creationId xmlns:a16="http://schemas.microsoft.com/office/drawing/2014/main" id="{F5746AB4-B190-EE1A-BDE8-C7956B7B74BF}"/>
              </a:ext>
            </a:extLst>
          </p:cNvPr>
          <p:cNvSpPr>
            <a:spLocks noGrp="1"/>
          </p:cNvSpPr>
          <p:nvPr>
            <p:custDataLst>
              <p:tags r:id="rId52"/>
            </p:custDataLst>
          </p:nvPr>
        </p:nvSpPr>
        <p:spPr bwMode="gray">
          <a:xfrm>
            <a:off x="5534025" y="3049872"/>
            <a:ext cx="24447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533C0E4A-CADD-4CAD-BC4D-A3ABCA3AA9BC}" type="datetime'''''''5''''''''''''''''8''''''''9'''''''''">
              <a:rPr lang="ja-JP" altLang="en-US" sz="1000" smtClean="0"/>
              <a:pPr/>
              <a:t>589</a:t>
            </a:fld>
            <a:endParaRPr lang="ja-JP" altLang="en-US" sz="800" dirty="0">
              <a:sym typeface="+mn-lt"/>
            </a:endParaRPr>
          </a:p>
        </p:txBody>
      </p:sp>
      <p:sp>
        <p:nvSpPr>
          <p:cNvPr id="260" name="テキスト プレースホルダ 9">
            <a:extLst>
              <a:ext uri="{FF2B5EF4-FFF2-40B4-BE49-F238E27FC236}">
                <a16:creationId xmlns:a16="http://schemas.microsoft.com/office/drawing/2014/main" id="{E5F7A11E-08EB-2D13-AEAA-847C5745A424}"/>
              </a:ext>
            </a:extLst>
          </p:cNvPr>
          <p:cNvSpPr>
            <a:spLocks noGrp="1"/>
          </p:cNvSpPr>
          <p:nvPr>
            <p:custDataLst>
              <p:tags r:id="rId53"/>
            </p:custDataLst>
          </p:nvPr>
        </p:nvSpPr>
        <p:spPr bwMode="gray">
          <a:xfrm>
            <a:off x="6634163" y="2822940"/>
            <a:ext cx="24447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ED07D840-E95C-44DF-B842-9D4359173051}" type="datetime'''''''6''''''''''''''''4''''''''''''''''''3'''''''''''''''''">
              <a:rPr lang="ja-JP" altLang="en-US" sz="1000" smtClean="0"/>
              <a:pPr/>
              <a:t>643</a:t>
            </a:fld>
            <a:endParaRPr lang="ja-JP" altLang="en-US" sz="800" dirty="0">
              <a:sym typeface="+mn-lt"/>
            </a:endParaRPr>
          </a:p>
        </p:txBody>
      </p:sp>
      <p:sp>
        <p:nvSpPr>
          <p:cNvPr id="261" name="テキスト プレースホルダ 9">
            <a:extLst>
              <a:ext uri="{FF2B5EF4-FFF2-40B4-BE49-F238E27FC236}">
                <a16:creationId xmlns:a16="http://schemas.microsoft.com/office/drawing/2014/main" id="{755A7A88-A222-558B-85DD-456891EFA093}"/>
              </a:ext>
            </a:extLst>
          </p:cNvPr>
          <p:cNvSpPr>
            <a:spLocks noGrp="1"/>
          </p:cNvSpPr>
          <p:nvPr>
            <p:custDataLst>
              <p:tags r:id="rId54"/>
            </p:custDataLst>
          </p:nvPr>
        </p:nvSpPr>
        <p:spPr bwMode="gray">
          <a:xfrm>
            <a:off x="7150523" y="2401894"/>
            <a:ext cx="24447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1C67B1FC-7EA0-4232-9B07-6EBB759F3B84}" type="datetime'''''''''''''''''''''''''''''''''7''''''5''''''''''4'">
              <a:rPr lang="ja-JP" altLang="en-US" sz="1000" smtClean="0"/>
              <a:pPr/>
              <a:t>754</a:t>
            </a:fld>
            <a:endParaRPr lang="ja-JP" altLang="en-US" sz="800" dirty="0">
              <a:sym typeface="+mn-lt"/>
            </a:endParaRPr>
          </a:p>
        </p:txBody>
      </p:sp>
      <p:sp>
        <p:nvSpPr>
          <p:cNvPr id="262" name="テキスト プレースホルダ 9">
            <a:extLst>
              <a:ext uri="{FF2B5EF4-FFF2-40B4-BE49-F238E27FC236}">
                <a16:creationId xmlns:a16="http://schemas.microsoft.com/office/drawing/2014/main" id="{B3A0F9AC-E625-3D26-4DB4-C1B7EAEE0A54}"/>
              </a:ext>
            </a:extLst>
          </p:cNvPr>
          <p:cNvSpPr>
            <a:spLocks noGrp="1"/>
          </p:cNvSpPr>
          <p:nvPr>
            <p:custDataLst>
              <p:tags r:id="rId55"/>
            </p:custDataLst>
          </p:nvPr>
        </p:nvSpPr>
        <p:spPr bwMode="gray">
          <a:xfrm>
            <a:off x="7689304" y="2394030"/>
            <a:ext cx="24447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19497BAC-14F4-462D-80C5-9E48F5660D28}" type="datetime'''''''''7''''''5''''''''''4'''''''''''''''''''''''''''''''''''">
              <a:rPr lang="ja-JP" altLang="en-US" sz="1000" smtClean="0"/>
              <a:pPr/>
              <a:t>754</a:t>
            </a:fld>
            <a:endParaRPr lang="ja-JP" altLang="en-US" sz="800" dirty="0">
              <a:sym typeface="+mn-lt"/>
            </a:endParaRPr>
          </a:p>
        </p:txBody>
      </p:sp>
      <p:sp>
        <p:nvSpPr>
          <p:cNvPr id="263" name="テキスト プレースホルダ 9">
            <a:extLst>
              <a:ext uri="{FF2B5EF4-FFF2-40B4-BE49-F238E27FC236}">
                <a16:creationId xmlns:a16="http://schemas.microsoft.com/office/drawing/2014/main" id="{23C0B836-1210-6E2E-4523-2F452D34BFDA}"/>
              </a:ext>
            </a:extLst>
          </p:cNvPr>
          <p:cNvSpPr>
            <a:spLocks noGrp="1"/>
          </p:cNvSpPr>
          <p:nvPr>
            <p:custDataLst>
              <p:tags r:id="rId56"/>
            </p:custDataLst>
          </p:nvPr>
        </p:nvSpPr>
        <p:spPr bwMode="gray">
          <a:xfrm>
            <a:off x="8231729" y="2215406"/>
            <a:ext cx="24447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604BD6C1-5787-4755-B965-F44F1ACD73C6}" type="datetime'''''''''''''''''''''''''''''7''''''9''''''''''''8'">
              <a:rPr lang="ja-JP" altLang="en-US" sz="1000" smtClean="0"/>
              <a:pPr/>
              <a:t>798</a:t>
            </a:fld>
            <a:endParaRPr lang="ja-JP" altLang="en-US" sz="800" dirty="0">
              <a:sym typeface="+mn-lt"/>
            </a:endParaRPr>
          </a:p>
        </p:txBody>
      </p:sp>
      <p:graphicFrame>
        <p:nvGraphicFramePr>
          <p:cNvPr id="264" name="Chart 99">
            <a:extLst>
              <a:ext uri="{FF2B5EF4-FFF2-40B4-BE49-F238E27FC236}">
                <a16:creationId xmlns:a16="http://schemas.microsoft.com/office/drawing/2014/main" id="{52478F0B-B87A-EC3D-DEAF-DB7E404A8F17}"/>
              </a:ext>
            </a:extLst>
          </p:cNvPr>
          <p:cNvGraphicFramePr/>
          <p:nvPr>
            <p:custDataLst>
              <p:tags r:id="rId57"/>
            </p:custDataLst>
            <p:extLst>
              <p:ext uri="{D42A27DB-BD31-4B8C-83A1-F6EECF244321}">
                <p14:modId xmlns:p14="http://schemas.microsoft.com/office/powerpoint/2010/main" val="883064733"/>
              </p:ext>
            </p:extLst>
          </p:nvPr>
        </p:nvGraphicFramePr>
        <p:xfrm>
          <a:off x="616929" y="3735388"/>
          <a:ext cx="9119571" cy="1636564"/>
        </p:xfrm>
        <a:graphic>
          <a:graphicData uri="http://schemas.openxmlformats.org/drawingml/2006/chart">
            <c:chart xmlns:c="http://schemas.openxmlformats.org/drawingml/2006/chart" xmlns:r="http://schemas.openxmlformats.org/officeDocument/2006/relationships" r:id="rId66"/>
          </a:graphicData>
        </a:graphic>
      </p:graphicFrame>
      <p:sp>
        <p:nvSpPr>
          <p:cNvPr id="296" name="テキスト プレースホルダ 9">
            <a:extLst>
              <a:ext uri="{FF2B5EF4-FFF2-40B4-BE49-F238E27FC236}">
                <a16:creationId xmlns:a16="http://schemas.microsoft.com/office/drawing/2014/main" id="{3B43AEFA-630D-0B11-3884-87B81D070BEA}"/>
              </a:ext>
            </a:extLst>
          </p:cNvPr>
          <p:cNvSpPr>
            <a:spLocks noGrp="1"/>
          </p:cNvSpPr>
          <p:nvPr>
            <p:custDataLst>
              <p:tags r:id="rId58"/>
            </p:custDataLst>
          </p:nvPr>
        </p:nvSpPr>
        <p:spPr bwMode="gray">
          <a:xfrm>
            <a:off x="8788400" y="2309979"/>
            <a:ext cx="24447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sym typeface="+mn-lt"/>
              </a:rPr>
              <a:t>777</a:t>
            </a:r>
            <a:endParaRPr lang="ja-JP" altLang="en-US" sz="1000" dirty="0">
              <a:sym typeface="+mn-lt"/>
            </a:endParaRPr>
          </a:p>
        </p:txBody>
      </p:sp>
      <p:sp>
        <p:nvSpPr>
          <p:cNvPr id="297" name="テキスト プレースホルダ 9">
            <a:extLst>
              <a:ext uri="{FF2B5EF4-FFF2-40B4-BE49-F238E27FC236}">
                <a16:creationId xmlns:a16="http://schemas.microsoft.com/office/drawing/2014/main" id="{6EABD47A-108E-C9F0-6F7D-A5B7BF7C027C}"/>
              </a:ext>
            </a:extLst>
          </p:cNvPr>
          <p:cNvSpPr>
            <a:spLocks noGrp="1"/>
          </p:cNvSpPr>
          <p:nvPr>
            <p:custDataLst>
              <p:tags r:id="rId59"/>
            </p:custDataLst>
          </p:nvPr>
        </p:nvSpPr>
        <p:spPr bwMode="gray">
          <a:xfrm>
            <a:off x="9317037" y="2276872"/>
            <a:ext cx="24447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a:sym typeface="+mn-lt"/>
              </a:rPr>
              <a:t>805</a:t>
            </a:r>
            <a:endParaRPr lang="ja-JP" altLang="en-US" sz="1000" dirty="0">
              <a:sym typeface="+mn-lt"/>
            </a:endParaRPr>
          </a:p>
        </p:txBody>
      </p:sp>
      <p:sp>
        <p:nvSpPr>
          <p:cNvPr id="298" name="テキスト プレースホルダ 9">
            <a:extLst>
              <a:ext uri="{FF2B5EF4-FFF2-40B4-BE49-F238E27FC236}">
                <a16:creationId xmlns:a16="http://schemas.microsoft.com/office/drawing/2014/main" id="{8FD0C71B-F1F8-541B-7D48-EDFB12E28A1B}"/>
              </a:ext>
            </a:extLst>
          </p:cNvPr>
          <p:cNvSpPr>
            <a:spLocks noGrp="1"/>
          </p:cNvSpPr>
          <p:nvPr>
            <p:custDataLst>
              <p:tags r:id="rId60"/>
            </p:custDataLst>
          </p:nvPr>
        </p:nvSpPr>
        <p:spPr bwMode="auto">
          <a:xfrm>
            <a:off x="8833048" y="5557316"/>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kumimoji="0" lang="en-US" altLang="ja-JP" sz="1000" dirty="0">
                <a:sym typeface="+mn-lt"/>
              </a:rPr>
              <a:t>22</a:t>
            </a:r>
            <a:endParaRPr kumimoji="0" lang="ja-JP" altLang="en-US" sz="1000" dirty="0">
              <a:sym typeface="+mn-lt"/>
            </a:endParaRPr>
          </a:p>
        </p:txBody>
      </p:sp>
      <p:sp>
        <p:nvSpPr>
          <p:cNvPr id="299" name="テキスト プレースホルダ 9">
            <a:extLst>
              <a:ext uri="{FF2B5EF4-FFF2-40B4-BE49-F238E27FC236}">
                <a16:creationId xmlns:a16="http://schemas.microsoft.com/office/drawing/2014/main" id="{64A6F17D-FDCB-5629-6D26-C6006C939B91}"/>
              </a:ext>
            </a:extLst>
          </p:cNvPr>
          <p:cNvSpPr>
            <a:spLocks noGrp="1"/>
          </p:cNvSpPr>
          <p:nvPr>
            <p:custDataLst>
              <p:tags r:id="rId61"/>
            </p:custDataLst>
          </p:nvPr>
        </p:nvSpPr>
        <p:spPr bwMode="auto">
          <a:xfrm>
            <a:off x="9381178" y="55483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kumimoji="0" lang="en-US" altLang="ja-JP" sz="1000" dirty="0">
                <a:sym typeface="+mn-lt"/>
              </a:rPr>
              <a:t>23</a:t>
            </a:r>
            <a:endParaRPr kumimoji="0" lang="ja-JP" altLang="en-US" sz="1000" dirty="0">
              <a:sym typeface="+mn-lt"/>
            </a:endParaRPr>
          </a:p>
        </p:txBody>
      </p:sp>
    </p:spTree>
    <p:extLst>
      <p:ext uri="{BB962C8B-B14F-4D97-AF65-F5344CB8AC3E}">
        <p14:creationId xmlns:p14="http://schemas.microsoft.com/office/powerpoint/2010/main" val="346051336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C80B5104-2223-4DC5-A89A-B0811FCC5C89}"/>
              </a:ext>
            </a:extLst>
          </p:cNvPr>
          <p:cNvGraphicFramePr>
            <a:graphicFrameLocks noChangeAspect="1"/>
          </p:cNvGraphicFramePr>
          <p:nvPr>
            <p:custDataLst>
              <p:tags r:id="rId1"/>
            </p:custDataLst>
            <p:extLst>
              <p:ext uri="{D42A27DB-BD31-4B8C-83A1-F6EECF244321}">
                <p14:modId xmlns:p14="http://schemas.microsoft.com/office/powerpoint/2010/main" val="23579094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6" name="Object 5" hidden="1">
                        <a:extLst>
                          <a:ext uri="{FF2B5EF4-FFF2-40B4-BE49-F238E27FC236}">
                            <a16:creationId xmlns:a16="http://schemas.microsoft.com/office/drawing/2014/main" id="{C80B5104-2223-4DC5-A89A-B0811FCC5C8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p:txBody>
          <a:bodyPr vert="horz"/>
          <a:lstStyle/>
          <a:p>
            <a:r>
              <a:rPr lang="ja-JP" altLang="en-US" dirty="0"/>
              <a:t>サウジアラビア／政策動向</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latin typeface="HGP創英角ｺﾞｼｯｸUB" panose="020B0900000000000000" pitchFamily="50" charset="-128"/>
              </a:rPr>
              <a:t>医療産業振興政策</a:t>
            </a:r>
            <a:r>
              <a:rPr lang="ja-JP" altLang="en-US" dirty="0"/>
              <a:t>の将来動向</a:t>
            </a:r>
            <a:r>
              <a:rPr lang="ja-JP" altLang="en-US" dirty="0">
                <a:latin typeface="Arial Black" panose="020B0A04020102020204" pitchFamily="34" charset="0"/>
              </a:rPr>
              <a:t>（</a:t>
            </a:r>
            <a:r>
              <a:rPr lang="en-US" altLang="ja-JP" dirty="0">
                <a:latin typeface="Arial Black" panose="020B0A04020102020204" pitchFamily="34" charset="0"/>
              </a:rPr>
              <a:t>1/3</a:t>
            </a:r>
            <a:r>
              <a:rPr lang="ja-JP" altLang="en-US" dirty="0">
                <a:latin typeface="Arial Black" panose="020B0A04020102020204" pitchFamily="34" charset="0"/>
              </a:rPr>
              <a:t>）</a:t>
            </a:r>
          </a:p>
        </p:txBody>
      </p:sp>
      <p:sp>
        <p:nvSpPr>
          <p:cNvPr id="4" name="テキスト ボックス 3"/>
          <p:cNvSpPr txBox="1"/>
          <p:nvPr/>
        </p:nvSpPr>
        <p:spPr>
          <a:xfrm>
            <a:off x="200472" y="1124744"/>
            <a:ext cx="9505056" cy="126188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solidFill>
                  <a:srgbClr val="000000"/>
                </a:solidFill>
                <a:cs typeface="Arial" panose="020B0604020202020204" pitchFamily="34" charset="0"/>
              </a:rPr>
              <a:t>「</a:t>
            </a:r>
            <a:r>
              <a:rPr lang="en-US" altLang="ja-JP" sz="1400" dirty="0">
                <a:solidFill>
                  <a:srgbClr val="000000"/>
                </a:solidFill>
                <a:cs typeface="Arial" panose="020B0604020202020204" pitchFamily="34" charset="0"/>
              </a:rPr>
              <a:t>Saudi Vision2030</a:t>
            </a:r>
            <a:r>
              <a:rPr lang="ja-JP" altLang="en-US" sz="1400" dirty="0">
                <a:solidFill>
                  <a:srgbClr val="000000"/>
                </a:solidFill>
                <a:cs typeface="Arial" panose="020B0604020202020204" pitchFamily="34" charset="0"/>
              </a:rPr>
              <a:t>」の実現をサポートするプログラムの１つとして「</a:t>
            </a:r>
            <a:r>
              <a:rPr lang="en-US" altLang="ja-JP" sz="1400" dirty="0">
                <a:solidFill>
                  <a:srgbClr val="000000"/>
                </a:solidFill>
                <a:cs typeface="Arial" panose="020B0604020202020204" pitchFamily="34" charset="0"/>
              </a:rPr>
              <a:t>National Transformation Program2020</a:t>
            </a:r>
            <a:r>
              <a:rPr lang="ja-JP" altLang="en-US" sz="1400" dirty="0">
                <a:solidFill>
                  <a:srgbClr val="000000"/>
                </a:solidFill>
                <a:cs typeface="Arial" panose="020B0604020202020204" pitchFamily="34" charset="0"/>
              </a:rPr>
              <a:t>（</a:t>
            </a:r>
            <a:r>
              <a:rPr lang="en-US" altLang="ja-JP" sz="1400" dirty="0">
                <a:solidFill>
                  <a:srgbClr val="000000"/>
                </a:solidFill>
                <a:cs typeface="Arial" panose="020B0604020202020204" pitchFamily="34" charset="0"/>
              </a:rPr>
              <a:t>NTP2020</a:t>
            </a:r>
            <a:r>
              <a:rPr lang="ja-JP" altLang="en-US" sz="1400" dirty="0">
                <a:solidFill>
                  <a:srgbClr val="000000"/>
                </a:solidFill>
                <a:cs typeface="Arial" panose="020B0604020202020204" pitchFamily="34" charset="0"/>
              </a:rPr>
              <a:t>）」が</a:t>
            </a:r>
            <a:r>
              <a:rPr lang="en-US" altLang="ja-JP" sz="1400" dirty="0">
                <a:solidFill>
                  <a:srgbClr val="000000"/>
                </a:solidFill>
                <a:cs typeface="Arial" panose="020B0604020202020204" pitchFamily="34" charset="0"/>
              </a:rPr>
              <a:t>2016</a:t>
            </a:r>
            <a:r>
              <a:rPr lang="ja-JP" altLang="en-US" sz="1400" dirty="0">
                <a:solidFill>
                  <a:srgbClr val="000000"/>
                </a:solidFill>
                <a:cs typeface="Arial" panose="020B0604020202020204" pitchFamily="34" charset="0"/>
              </a:rPr>
              <a:t>年</a:t>
            </a:r>
            <a:r>
              <a:rPr lang="en-US" altLang="ja-JP" sz="1400" dirty="0">
                <a:solidFill>
                  <a:srgbClr val="000000"/>
                </a:solidFill>
                <a:cs typeface="Arial" panose="020B0604020202020204" pitchFamily="34" charset="0"/>
              </a:rPr>
              <a:t>6</a:t>
            </a:r>
            <a:r>
              <a:rPr lang="ja-JP" altLang="en-US" sz="1400" dirty="0">
                <a:solidFill>
                  <a:srgbClr val="000000"/>
                </a:solidFill>
                <a:cs typeface="Arial" panose="020B0604020202020204" pitchFamily="34" charset="0"/>
              </a:rPr>
              <a:t>月に閣僚会議で承認された。</a:t>
            </a:r>
            <a:endParaRPr lang="en-US" altLang="ja-JP" sz="1400" dirty="0">
              <a:solidFill>
                <a:srgbClr val="000000"/>
              </a:solidFill>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solidFill>
                  <a:srgbClr val="000000"/>
                </a:solidFill>
                <a:cs typeface="Arial" panose="020B0604020202020204" pitchFamily="34" charset="0"/>
              </a:rPr>
              <a:t>NTP2020</a:t>
            </a:r>
            <a:r>
              <a:rPr lang="ja-JP" altLang="en-US" sz="1400" dirty="0">
                <a:solidFill>
                  <a:srgbClr val="000000"/>
                </a:solidFill>
                <a:cs typeface="Arial" panose="020B0604020202020204" pitchFamily="34" charset="0"/>
              </a:rPr>
              <a:t>では、関係政府機関ごとに</a:t>
            </a:r>
            <a:r>
              <a:rPr lang="en-US" altLang="ja-JP" sz="1400" dirty="0">
                <a:solidFill>
                  <a:srgbClr val="000000"/>
                </a:solidFill>
                <a:cs typeface="Arial" panose="020B0604020202020204" pitchFamily="34" charset="0"/>
              </a:rPr>
              <a:t>2020</a:t>
            </a:r>
            <a:r>
              <a:rPr lang="ja-JP" altLang="en-US" sz="1400" dirty="0">
                <a:solidFill>
                  <a:srgbClr val="000000"/>
                </a:solidFill>
                <a:cs typeface="Arial" panose="020B0604020202020204" pitchFamily="34" charset="0"/>
              </a:rPr>
              <a:t>年をターゲットとした具体的な数値目標が定められている。</a:t>
            </a:r>
            <a:endParaRPr lang="en-US" altLang="ja-JP" sz="1400" dirty="0">
              <a:solidFill>
                <a:srgbClr val="000000"/>
              </a:solidFill>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solidFill>
                  <a:srgbClr val="000000"/>
                </a:solidFill>
                <a:cs typeface="Arial" panose="020B0604020202020204" pitchFamily="34" charset="0"/>
              </a:rPr>
              <a:t>保健省（</a:t>
            </a:r>
            <a:r>
              <a:rPr lang="en-US" altLang="ja-JP" sz="1400" dirty="0">
                <a:solidFill>
                  <a:srgbClr val="000000"/>
                </a:solidFill>
                <a:cs typeface="Arial" panose="020B0604020202020204" pitchFamily="34" charset="0"/>
              </a:rPr>
              <a:t>MOH</a:t>
            </a:r>
            <a:r>
              <a:rPr lang="ja-JP" altLang="en-US" sz="1400" dirty="0">
                <a:solidFill>
                  <a:srgbClr val="000000"/>
                </a:solidFill>
                <a:cs typeface="Arial" panose="020B0604020202020204" pitchFamily="34" charset="0"/>
              </a:rPr>
              <a:t>）の目標は、以下の通り。</a:t>
            </a:r>
            <a:endParaRPr lang="en-US" altLang="ja-JP" sz="1400" dirty="0">
              <a:solidFill>
                <a:srgbClr val="000000"/>
              </a:solidFill>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endParaRPr lang="en-US" altLang="ja-JP" sz="1400" dirty="0">
              <a:solidFill>
                <a:srgbClr val="FF0000"/>
              </a:solidFill>
              <a:cs typeface="Arial" panose="020B0604020202020204" pitchFamily="34" charset="0"/>
            </a:endParaRPr>
          </a:p>
        </p:txBody>
      </p:sp>
      <p:sp>
        <p:nvSpPr>
          <p:cNvPr id="12" name="テキスト ボックス 11"/>
          <p:cNvSpPr txBox="1"/>
          <p:nvPr/>
        </p:nvSpPr>
        <p:spPr>
          <a:xfrm>
            <a:off x="200472" y="6525344"/>
            <a:ext cx="6912768" cy="144016"/>
          </a:xfrm>
          <a:prstGeom prst="rect">
            <a:avLst/>
          </a:prstGeom>
          <a:noFill/>
        </p:spPr>
        <p:txBody>
          <a:bodyPr wrap="square" lIns="0" tIns="0" rIns="0" bIns="0" rtlCol="0">
            <a:noAutofit/>
          </a:bodyPr>
          <a:lstStyle/>
          <a:p>
            <a:r>
              <a:rPr lang="ja-JP" altLang="en-US" sz="800" dirty="0">
                <a:solidFill>
                  <a:srgbClr val="000000"/>
                </a:solidFill>
                <a:cs typeface="Arial" panose="020B0604020202020204" pitchFamily="34" charset="0"/>
              </a:rPr>
              <a:t>（出所）「</a:t>
            </a:r>
            <a:r>
              <a:rPr lang="en-US" altLang="ja-JP" sz="800" dirty="0">
                <a:solidFill>
                  <a:srgbClr val="000000"/>
                </a:solidFill>
                <a:cs typeface="Arial" panose="020B0604020202020204" pitchFamily="34" charset="0"/>
              </a:rPr>
              <a:t>National Transformation Program 2020</a:t>
            </a:r>
            <a:r>
              <a:rPr lang="ja-JP" altLang="en-US" sz="800" dirty="0">
                <a:solidFill>
                  <a:srgbClr val="000000"/>
                </a:solidFill>
                <a:cs typeface="Arial" panose="020B0604020202020204" pitchFamily="34" charset="0"/>
              </a:rPr>
              <a:t>」（</a:t>
            </a:r>
            <a:r>
              <a:rPr lang="en-US" altLang="ja-JP" sz="800" dirty="0">
                <a:solidFill>
                  <a:srgbClr val="000000"/>
                </a:solidFill>
                <a:cs typeface="Arial" panose="020B0604020202020204" pitchFamily="34" charset="0"/>
              </a:rPr>
              <a:t>2016</a:t>
            </a:r>
            <a:r>
              <a:rPr lang="ja-JP" altLang="en-US" sz="800" dirty="0">
                <a:solidFill>
                  <a:srgbClr val="000000"/>
                </a:solidFill>
                <a:cs typeface="Arial" panose="020B0604020202020204" pitchFamily="34" charset="0"/>
              </a:rPr>
              <a:t>）</a:t>
            </a:r>
          </a:p>
        </p:txBody>
      </p:sp>
      <p:grpSp>
        <p:nvGrpSpPr>
          <p:cNvPr id="13" name="グループ化 7"/>
          <p:cNvGrpSpPr/>
          <p:nvPr/>
        </p:nvGrpSpPr>
        <p:grpSpPr>
          <a:xfrm>
            <a:off x="416496" y="2420888"/>
            <a:ext cx="9282758" cy="288032"/>
            <a:chOff x="4944173" y="2113806"/>
            <a:chExt cx="5861371" cy="288032"/>
          </a:xfrm>
        </p:grpSpPr>
        <p:cxnSp>
          <p:nvCxnSpPr>
            <p:cNvPr id="14" name="直線コネクタ 13"/>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5"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a:t>
              </a:r>
              <a:r>
                <a:rPr lang="en-US" altLang="ja-JP" sz="1400" dirty="0">
                  <a:solidFill>
                    <a:srgbClr val="000000"/>
                  </a:solidFill>
                  <a:latin typeface="Arial Black" pitchFamily="34" charset="0"/>
                  <a:ea typeface="HGP創英角ｺﾞｼｯｸUB" pitchFamily="50" charset="-128"/>
                </a:rPr>
                <a:t>NTP2020</a:t>
              </a:r>
              <a:r>
                <a:rPr lang="ja-JP" altLang="en-US" sz="1400" dirty="0">
                  <a:solidFill>
                    <a:srgbClr val="000000"/>
                  </a:solidFill>
                  <a:latin typeface="Arial Black" pitchFamily="34" charset="0"/>
                  <a:ea typeface="HGP創英角ｺﾞｼｯｸUB" pitchFamily="50" charset="-128"/>
                </a:rPr>
                <a:t>」における保健省の目標</a:t>
              </a:r>
              <a:r>
                <a:rPr lang="ja-JP" altLang="en-US" sz="1400" dirty="0">
                  <a:solidFill>
                    <a:srgbClr val="000000"/>
                  </a:solidFill>
                  <a:latin typeface="Arial Black" panose="020B0A04020102020204" pitchFamily="34" charset="0"/>
                </a:rPr>
                <a:t>（</a:t>
              </a:r>
              <a:r>
                <a:rPr lang="en-US" altLang="ja-JP" sz="1400" dirty="0">
                  <a:solidFill>
                    <a:srgbClr val="000000"/>
                  </a:solidFill>
                  <a:latin typeface="Arial Black" panose="020B0A04020102020204" pitchFamily="34" charset="0"/>
                </a:rPr>
                <a:t>1/2</a:t>
              </a:r>
              <a:r>
                <a:rPr lang="ja-JP" altLang="en-US" sz="1400" dirty="0">
                  <a:solidFill>
                    <a:srgbClr val="000000"/>
                  </a:solidFill>
                  <a:latin typeface="Arial Black" panose="020B0A04020102020204" pitchFamily="34" charset="0"/>
                </a:rPr>
                <a:t>）</a:t>
              </a:r>
            </a:p>
          </p:txBody>
        </p:sp>
      </p:grpSp>
      <p:graphicFrame>
        <p:nvGraphicFramePr>
          <p:cNvPr id="21" name="Group 1026"/>
          <p:cNvGraphicFramePr>
            <a:graphicFrameLocks noGrp="1"/>
          </p:cNvGraphicFramePr>
          <p:nvPr/>
        </p:nvGraphicFramePr>
        <p:xfrm>
          <a:off x="416496" y="2780928"/>
          <a:ext cx="9347504" cy="3637318"/>
        </p:xfrm>
        <a:graphic>
          <a:graphicData uri="http://schemas.openxmlformats.org/drawingml/2006/table">
            <a:tbl>
              <a:tblPr/>
              <a:tblGrid>
                <a:gridCol w="3236464">
                  <a:extLst>
                    <a:ext uri="{9D8B030D-6E8A-4147-A177-3AD203B41FA5}">
                      <a16:colId xmlns:a16="http://schemas.microsoft.com/office/drawing/2014/main" val="20000"/>
                    </a:ext>
                  </a:extLst>
                </a:gridCol>
                <a:gridCol w="4065265">
                  <a:extLst>
                    <a:ext uri="{9D8B030D-6E8A-4147-A177-3AD203B41FA5}">
                      <a16:colId xmlns:a16="http://schemas.microsoft.com/office/drawing/2014/main" val="20001"/>
                    </a:ext>
                  </a:extLst>
                </a:gridCol>
                <a:gridCol w="1029296">
                  <a:extLst>
                    <a:ext uri="{9D8B030D-6E8A-4147-A177-3AD203B41FA5}">
                      <a16:colId xmlns:a16="http://schemas.microsoft.com/office/drawing/2014/main" val="20002"/>
                    </a:ext>
                  </a:extLst>
                </a:gridCol>
                <a:gridCol w="1016479">
                  <a:extLst>
                    <a:ext uri="{9D8B030D-6E8A-4147-A177-3AD203B41FA5}">
                      <a16:colId xmlns:a16="http://schemas.microsoft.com/office/drawing/2014/main" val="20003"/>
                    </a:ext>
                  </a:extLst>
                </a:gridCol>
              </a:tblGrid>
              <a:tr h="0">
                <a:tc>
                  <a:txBody>
                    <a:bodyPr/>
                    <a:lstStyle/>
                    <a:p>
                      <a:pPr marL="0" marR="0" lvl="0" indent="0" algn="ctr" defTabSz="1019175" rtl="0" eaLnBrk="1" fontAlgn="base" latinLnBrk="0" hangingPunct="1">
                        <a:lnSpc>
                          <a:spcPct val="100000"/>
                        </a:lnSpc>
                        <a:spcBef>
                          <a:spcPct val="30000"/>
                        </a:spcBef>
                        <a:spcAft>
                          <a:spcPct val="0"/>
                        </a:spcAft>
                        <a:buClr>
                          <a:schemeClr val="bg2"/>
                        </a:buClr>
                        <a:buSzTx/>
                        <a:buFont typeface="Wingdings" pitchFamily="2" charset="2"/>
                        <a:buNone/>
                        <a:tabLst>
                          <a:tab pos="723900" algn="l"/>
                          <a:tab pos="1620838" algn="l"/>
                        </a:tabLst>
                        <a:defRPr/>
                      </a:pPr>
                      <a:r>
                        <a:rPr kumimoji="1" lang="ja-JP" altLang="en-US" sz="1050" b="0" i="0" u="none" strike="noStrike" cap="none" normalizeH="0" baseline="0" dirty="0">
                          <a:ln>
                            <a:noFill/>
                          </a:ln>
                          <a:solidFill>
                            <a:schemeClr val="bg1"/>
                          </a:solidFill>
                          <a:effectLst/>
                          <a:latin typeface="HGP創英角ｺﾞｼｯｸUB" panose="020B0900000000000000" pitchFamily="50" charset="-128"/>
                          <a:ea typeface="HGP創英角ｺﾞｼｯｸUB" panose="020B0900000000000000" pitchFamily="50" charset="-128"/>
                        </a:rPr>
                        <a:t>戦略目標</a:t>
                      </a:r>
                      <a:endParaRPr kumimoji="1" lang="en-US" altLang="ja-JP" sz="1050" b="0" i="0" u="none" strike="noStrike" cap="none" normalizeH="0" baseline="0" dirty="0">
                        <a:ln>
                          <a:noFill/>
                        </a:ln>
                        <a:solidFill>
                          <a:schemeClr val="bg1"/>
                        </a:solidFill>
                        <a:effectLst/>
                        <a:latin typeface="HGP創英角ｺﾞｼｯｸUB" panose="020B0900000000000000" pitchFamily="50" charset="-128"/>
                        <a:ea typeface="HGP創英角ｺﾞｼｯｸUB" panose="020B0900000000000000" pitchFamily="50" charset="-128"/>
                      </a:endParaRPr>
                    </a:p>
                  </a:txBody>
                  <a:tcPr marL="89992" marR="89992" marT="71995" marB="71995" anchor="ctr" horzOverflow="overflow">
                    <a:lnL w="9525"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rgbClr val="3D6AA7"/>
                    </a:solidFill>
                  </a:tcPr>
                </a:tc>
                <a:tc>
                  <a:txBody>
                    <a:bodyPr/>
                    <a:lstStyle/>
                    <a:p>
                      <a:pPr marL="0" marR="0" lvl="0" indent="0" algn="ctr" defTabSz="1019175" rtl="0" eaLnBrk="1" fontAlgn="base" latinLnBrk="0" hangingPunct="1">
                        <a:lnSpc>
                          <a:spcPct val="100000"/>
                        </a:lnSpc>
                        <a:spcBef>
                          <a:spcPct val="30000"/>
                        </a:spcBef>
                        <a:spcAft>
                          <a:spcPct val="0"/>
                        </a:spcAft>
                        <a:buClr>
                          <a:schemeClr val="bg2"/>
                        </a:buClr>
                        <a:buSzTx/>
                        <a:buFont typeface="Wingdings" pitchFamily="2" charset="2"/>
                        <a:buNone/>
                        <a:tabLst>
                          <a:tab pos="723900" algn="l"/>
                          <a:tab pos="1620838" algn="l"/>
                        </a:tabLst>
                      </a:pPr>
                      <a:r>
                        <a:rPr kumimoji="1" lang="zh-TW" altLang="en-US" sz="1050" b="0" i="0" u="none" strike="noStrike" cap="none" normalizeH="0" baseline="0" dirty="0">
                          <a:ln>
                            <a:noFill/>
                          </a:ln>
                          <a:solidFill>
                            <a:schemeClr val="bg1"/>
                          </a:solidFill>
                          <a:effectLst/>
                          <a:latin typeface="HGP創英角ｺﾞｼｯｸUB" panose="020B0900000000000000" pitchFamily="50" charset="-128"/>
                          <a:ea typeface="HGP創英角ｺﾞｼｯｸUB" panose="020B0900000000000000" pitchFamily="50" charset="-128"/>
                        </a:rPr>
                        <a:t>重要目標達成指標</a:t>
                      </a:r>
                      <a:r>
                        <a:rPr kumimoji="1" lang="en-US" altLang="zh-TW" sz="1050" b="0" i="0" u="none" strike="noStrike" cap="none" normalizeH="0" baseline="0" dirty="0">
                          <a:ln>
                            <a:noFill/>
                          </a:ln>
                          <a:solidFill>
                            <a:schemeClr val="bg1"/>
                          </a:solidFill>
                          <a:effectLst/>
                          <a:latin typeface="HGP創英角ｺﾞｼｯｸUB" panose="020B0900000000000000" pitchFamily="50" charset="-128"/>
                          <a:ea typeface="HGP創英角ｺﾞｼｯｸUB" panose="020B0900000000000000" pitchFamily="50" charset="-128"/>
                        </a:rPr>
                        <a:t>(KPI)</a:t>
                      </a:r>
                      <a:endParaRPr kumimoji="1" lang="en-US" altLang="ja-JP" sz="1050" b="0" i="0" u="none" strike="noStrike" cap="none" normalizeH="0" baseline="0" dirty="0">
                        <a:ln>
                          <a:noFill/>
                        </a:ln>
                        <a:solidFill>
                          <a:schemeClr val="bg1"/>
                        </a:solidFill>
                        <a:effectLst/>
                        <a:latin typeface="HGP創英角ｺﾞｼｯｸUB" panose="020B0900000000000000" pitchFamily="50" charset="-128"/>
                        <a:ea typeface="HGP創英角ｺﾞｼｯｸUB" panose="020B0900000000000000" pitchFamily="50" charset="-128"/>
                      </a:endParaRPr>
                    </a:p>
                  </a:txBody>
                  <a:tcPr marL="89992" marR="89992" marT="71995" marB="71995" anchor="ctr" horzOverflow="overflow">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rgbClr val="3D6AA7"/>
                    </a:solidFill>
                  </a:tcPr>
                </a:tc>
                <a:tc>
                  <a:txBody>
                    <a:bodyPr/>
                    <a:lstStyle/>
                    <a:p>
                      <a:pPr marL="0" marR="0" lvl="0" indent="0" algn="ctr" defTabSz="1019175" rtl="0" eaLnBrk="1" fontAlgn="base" latinLnBrk="0" hangingPunct="1">
                        <a:lnSpc>
                          <a:spcPct val="100000"/>
                        </a:lnSpc>
                        <a:spcBef>
                          <a:spcPct val="30000"/>
                        </a:spcBef>
                        <a:spcAft>
                          <a:spcPct val="0"/>
                        </a:spcAft>
                        <a:buClr>
                          <a:schemeClr val="bg2"/>
                        </a:buClr>
                        <a:buSzTx/>
                        <a:buFont typeface="Wingdings" pitchFamily="2" charset="2"/>
                        <a:buNone/>
                        <a:tabLst>
                          <a:tab pos="723900" algn="l"/>
                          <a:tab pos="1620838" algn="l"/>
                        </a:tabLst>
                      </a:pPr>
                      <a:r>
                        <a:rPr kumimoji="1" lang="ja-JP" altLang="en-US" sz="1050" b="0" i="0" u="none" strike="noStrike" cap="none" normalizeH="0" baseline="0" dirty="0">
                          <a:ln>
                            <a:noFill/>
                          </a:ln>
                          <a:solidFill>
                            <a:schemeClr val="bg1"/>
                          </a:solidFill>
                          <a:effectLst/>
                          <a:latin typeface="HGP創英角ｺﾞｼｯｸUB" panose="020B0900000000000000" pitchFamily="50" charset="-128"/>
                          <a:ea typeface="HGP創英角ｺﾞｼｯｸUB" panose="020B0900000000000000" pitchFamily="50" charset="-128"/>
                        </a:rPr>
                        <a:t>現状</a:t>
                      </a:r>
                      <a:endParaRPr kumimoji="1" lang="en-US" altLang="ja-JP" sz="1050" b="0" i="0" u="none" strike="noStrike" cap="none" normalizeH="0" baseline="0" dirty="0">
                        <a:ln>
                          <a:noFill/>
                        </a:ln>
                        <a:solidFill>
                          <a:schemeClr val="bg1"/>
                        </a:solidFill>
                        <a:effectLst/>
                        <a:latin typeface="HGP創英角ｺﾞｼｯｸUB" panose="020B0900000000000000" pitchFamily="50" charset="-128"/>
                        <a:ea typeface="HGP創英角ｺﾞｼｯｸUB" panose="020B0900000000000000" pitchFamily="50" charset="-128"/>
                      </a:endParaRPr>
                    </a:p>
                  </a:txBody>
                  <a:tcPr marL="89992" marR="89992" marT="71995" marB="71995" anchor="ctr" horzOverflow="overflow">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rgbClr val="3D6AA7"/>
                    </a:solidFill>
                  </a:tcPr>
                </a:tc>
                <a:tc>
                  <a:txBody>
                    <a:bodyPr/>
                    <a:lstStyle/>
                    <a:p>
                      <a:pPr marL="0" marR="0" lvl="0" indent="0" algn="ctr" defTabSz="1019175" rtl="0" eaLnBrk="1" fontAlgn="base" latinLnBrk="0" hangingPunct="1">
                        <a:lnSpc>
                          <a:spcPct val="100000"/>
                        </a:lnSpc>
                        <a:spcBef>
                          <a:spcPct val="30000"/>
                        </a:spcBef>
                        <a:spcAft>
                          <a:spcPct val="0"/>
                        </a:spcAft>
                        <a:buClr>
                          <a:schemeClr val="bg2"/>
                        </a:buClr>
                        <a:buSzTx/>
                        <a:buFont typeface="Wingdings" pitchFamily="2" charset="2"/>
                        <a:buNone/>
                        <a:tabLst>
                          <a:tab pos="723900" algn="l"/>
                          <a:tab pos="1620838" algn="l"/>
                        </a:tabLst>
                      </a:pPr>
                      <a:r>
                        <a:rPr kumimoji="1" lang="en-US" altLang="ja-JP" sz="1050" b="0" i="0" u="none" strike="noStrike" cap="none" normalizeH="0" baseline="0" dirty="0">
                          <a:ln>
                            <a:noFill/>
                          </a:ln>
                          <a:solidFill>
                            <a:schemeClr val="bg1"/>
                          </a:solidFill>
                          <a:effectLst/>
                          <a:latin typeface="HGP創英角ｺﾞｼｯｸUB" panose="020B0900000000000000" pitchFamily="50" charset="-128"/>
                          <a:ea typeface="HGP創英角ｺﾞｼｯｸUB" panose="020B0900000000000000" pitchFamily="50" charset="-128"/>
                        </a:rPr>
                        <a:t>2020</a:t>
                      </a:r>
                      <a:r>
                        <a:rPr kumimoji="1" lang="ja-JP" altLang="en-US" sz="1050" b="0" i="0" u="none" strike="noStrike" cap="none" normalizeH="0" baseline="0" dirty="0">
                          <a:ln>
                            <a:noFill/>
                          </a:ln>
                          <a:solidFill>
                            <a:schemeClr val="bg1"/>
                          </a:solidFill>
                          <a:effectLst/>
                          <a:latin typeface="HGP創英角ｺﾞｼｯｸUB" panose="020B0900000000000000" pitchFamily="50" charset="-128"/>
                          <a:ea typeface="HGP創英角ｺﾞｼｯｸUB" panose="020B0900000000000000" pitchFamily="50" charset="-128"/>
                        </a:rPr>
                        <a:t>年目標</a:t>
                      </a:r>
                      <a:endParaRPr kumimoji="1" lang="en-US" altLang="ja-JP" sz="1050" b="0" i="0" u="none" strike="noStrike" cap="none" normalizeH="0" baseline="0" dirty="0">
                        <a:ln>
                          <a:noFill/>
                        </a:ln>
                        <a:solidFill>
                          <a:schemeClr val="bg1"/>
                        </a:solidFill>
                        <a:effectLst/>
                        <a:latin typeface="HGP創英角ｺﾞｼｯｸUB" panose="020B0900000000000000" pitchFamily="50" charset="-128"/>
                        <a:ea typeface="HGP創英角ｺﾞｼｯｸUB" panose="020B0900000000000000" pitchFamily="50" charset="-128"/>
                      </a:endParaRPr>
                    </a:p>
                  </a:txBody>
                  <a:tcPr marL="89992" marR="89992" marT="71995" marB="71995" anchor="ctr" horzOverflow="overflow">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rgbClr val="3D6AA7"/>
                    </a:solidFill>
                  </a:tcPr>
                </a:tc>
                <a:extLst>
                  <a:ext uri="{0D108BD9-81ED-4DB2-BD59-A6C34878D82A}">
                    <a16:rowId xmlns:a16="http://schemas.microsoft.com/office/drawing/2014/main" val="10000"/>
                  </a:ext>
                </a:extLst>
              </a:tr>
              <a:tr h="0">
                <a:tc>
                  <a:txBody>
                    <a:bodyPr/>
                    <a:lstStyle/>
                    <a:p>
                      <a:pPr marL="0" marR="0" lvl="0" indent="0" algn="l" defTabSz="1019175" rtl="0" eaLnBrk="1" fontAlgn="base" latinLnBrk="0" hangingPunct="1">
                        <a:lnSpc>
                          <a:spcPct val="100000"/>
                        </a:lnSpc>
                        <a:spcBef>
                          <a:spcPct val="30000"/>
                        </a:spcBef>
                        <a:spcAft>
                          <a:spcPct val="0"/>
                        </a:spcAft>
                        <a:buClr>
                          <a:schemeClr val="bg2"/>
                        </a:buClr>
                        <a:buSzTx/>
                        <a:buFont typeface="Wingdings" pitchFamily="2" charset="2"/>
                        <a:buNone/>
                        <a:tabLst>
                          <a:tab pos="723900" algn="l"/>
                          <a:tab pos="1620838" algn="l"/>
                        </a:tabLst>
                        <a:defRPr/>
                      </a:pPr>
                      <a:r>
                        <a:rPr kumimoji="1" lang="ja-JP" altLang="en-US" sz="1000" b="0" i="0" u="none" strike="noStrike" cap="none" normalizeH="0" baseline="0" dirty="0">
                          <a:ln>
                            <a:noFill/>
                          </a:ln>
                          <a:solidFill>
                            <a:sysClr val="windowText" lastClr="000000"/>
                          </a:solidFill>
                          <a:effectLst/>
                          <a:latin typeface="HGP創英角ｺﾞｼｯｸUB" panose="020B0900000000000000" pitchFamily="50" charset="-128"/>
                          <a:ea typeface="HGP創英角ｺﾞｼｯｸUB" panose="020B0900000000000000" pitchFamily="50" charset="-128"/>
                        </a:rPr>
                        <a:t>民間セクターの支出割合の拡大</a:t>
                      </a:r>
                      <a:endParaRPr kumimoji="1" lang="en-US" altLang="ja-JP" sz="1000" b="0" i="0" u="none" strike="noStrike" cap="none" normalizeH="0" baseline="0" dirty="0">
                        <a:ln>
                          <a:noFill/>
                        </a:ln>
                        <a:solidFill>
                          <a:sysClr val="windowText" lastClr="000000"/>
                        </a:solidFill>
                        <a:effectLst/>
                        <a:latin typeface="HGP創英角ｺﾞｼｯｸUB" panose="020B0900000000000000" pitchFamily="50" charset="-128"/>
                        <a:ea typeface="HGP創英角ｺﾞｼｯｸUB" panose="020B0900000000000000" pitchFamily="50" charset="-128"/>
                      </a:endParaRPr>
                    </a:p>
                  </a:txBody>
                  <a:tcPr marL="89992" marR="89992" marT="71995" marB="71995"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EBEBE"/>
                    </a:solidFill>
                  </a:tcPr>
                </a:tc>
                <a:tc>
                  <a:txBody>
                    <a:bodyPr/>
                    <a:lstStyle/>
                    <a:p>
                      <a:pPr marL="133350" marR="0" lvl="0" indent="-133350" algn="just" defTabSz="1019175" rtl="0" eaLnBrk="1" fontAlgn="ctr" latinLnBrk="0" hangingPunct="1">
                        <a:lnSpc>
                          <a:spcPct val="110000"/>
                        </a:lnSpc>
                        <a:spcBef>
                          <a:spcPts val="0"/>
                        </a:spcBef>
                        <a:spcAft>
                          <a:spcPts val="200"/>
                        </a:spcAft>
                        <a:buClr>
                          <a:srgbClr val="3D6AA7"/>
                        </a:buClr>
                        <a:buSzPct val="90000"/>
                        <a:buFont typeface="Wingdings" panose="05000000000000000000" pitchFamily="2" charset="2"/>
                        <a:buChar char="l"/>
                        <a:tabLst>
                          <a:tab pos="723900" algn="l"/>
                          <a:tab pos="1620838" algn="l"/>
                        </a:tabLst>
                        <a:defRPr/>
                      </a:pPr>
                      <a:r>
                        <a:rPr kumimoji="1" lang="ja-JP" altLang="en-US" sz="1000" b="0" i="0" u="none" strike="noStrike" kern="1200" cap="none" spc="0" normalizeH="0" baseline="0" noProof="0" dirty="0">
                          <a:ln>
                            <a:noFill/>
                          </a:ln>
                          <a:solidFill>
                            <a:srgbClr val="000000"/>
                          </a:solidFill>
                          <a:effectLst/>
                          <a:uLnTx/>
                          <a:uFillTx/>
                          <a:latin typeface="+mn-lt"/>
                          <a:ea typeface="+mn-ea"/>
                          <a:cs typeface="+mn-cs"/>
                        </a:rPr>
                        <a:t>医療支出合計に占める民間セクターの割合</a:t>
                      </a:r>
                      <a:endParaRPr kumimoji="1" lang="ja-JP" altLang="en-US" sz="1000" b="0" i="0" u="none" strike="noStrike" kern="1200" cap="none" normalizeH="0" baseline="0" dirty="0">
                        <a:ln>
                          <a:noFill/>
                        </a:ln>
                        <a:solidFill>
                          <a:schemeClr val="tx1"/>
                        </a:solidFill>
                        <a:effectLst/>
                        <a:latin typeface="Arial" pitchFamily="34" charset="0"/>
                        <a:ea typeface="ＭＳ Ｐゴシック" pitchFamily="50" charset="-128"/>
                        <a:cs typeface="Arial" pitchFamily="34" charset="0"/>
                      </a:endParaRPr>
                    </a:p>
                  </a:txBody>
                  <a:tcPr marL="89992" marR="89992" marT="71995" marB="71995" anchor="ctr" horzOverflow="overflow">
                    <a:lnL w="12700" cap="flat" cmpd="sng" algn="ctr">
                      <a:no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1019175" rtl="0" eaLnBrk="1" fontAlgn="base" latinLnBrk="0" hangingPunct="1">
                        <a:lnSpc>
                          <a:spcPct val="100000"/>
                        </a:lnSpc>
                        <a:spcBef>
                          <a:spcPct val="30000"/>
                        </a:spcBef>
                        <a:spcAft>
                          <a:spcPct val="0"/>
                        </a:spcAft>
                        <a:buClr>
                          <a:schemeClr val="tx1"/>
                        </a:buClr>
                        <a:buSzTx/>
                        <a:buFont typeface="Arial" pitchFamily="34" charset="0"/>
                        <a:buNone/>
                        <a:tabLst>
                          <a:tab pos="723900" algn="l"/>
                          <a:tab pos="1620838" algn="l"/>
                        </a:tabLst>
                        <a:defRPr/>
                      </a:pPr>
                      <a:r>
                        <a:rPr kumimoji="1" lang="en-US" altLang="ja-JP" sz="1000" b="0" i="0" u="none" strike="noStrike" kern="1200" cap="none" normalizeH="0" baseline="0" dirty="0">
                          <a:ln>
                            <a:noFill/>
                          </a:ln>
                          <a:solidFill>
                            <a:schemeClr val="tx1"/>
                          </a:solidFill>
                          <a:effectLst/>
                          <a:latin typeface="Arial" pitchFamily="34" charset="0"/>
                          <a:ea typeface="ＭＳ Ｐゴシック" pitchFamily="50" charset="-128"/>
                          <a:cs typeface="Arial" pitchFamily="34" charset="0"/>
                        </a:rPr>
                        <a:t>25%</a:t>
                      </a:r>
                      <a:endParaRPr kumimoji="1" lang="ja-JP" altLang="en-US" sz="1000" b="0" i="0" u="none" strike="noStrike" kern="1200" cap="none" normalizeH="0" baseline="0" dirty="0">
                        <a:ln>
                          <a:noFill/>
                        </a:ln>
                        <a:solidFill>
                          <a:schemeClr val="tx1"/>
                        </a:solidFill>
                        <a:effectLst/>
                        <a:latin typeface="Arial" pitchFamily="34" charset="0"/>
                        <a:ea typeface="ＭＳ Ｐゴシック" pitchFamily="50" charset="-128"/>
                        <a:cs typeface="Arial" pitchFamily="34" charset="0"/>
                      </a:endParaRPr>
                    </a:p>
                  </a:txBody>
                  <a:tcPr marL="89992" marR="89992" marT="71995" marB="71995" anchor="ctr" horzOverflow="overflow">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1019175" rtl="0" eaLnBrk="1" fontAlgn="base" latinLnBrk="0" hangingPunct="1">
                        <a:lnSpc>
                          <a:spcPct val="100000"/>
                        </a:lnSpc>
                        <a:spcBef>
                          <a:spcPct val="30000"/>
                        </a:spcBef>
                        <a:spcAft>
                          <a:spcPct val="0"/>
                        </a:spcAft>
                        <a:buClr>
                          <a:schemeClr val="tx1"/>
                        </a:buClr>
                        <a:buSzTx/>
                        <a:buFont typeface="Arial" pitchFamily="34" charset="0"/>
                        <a:buNone/>
                        <a:tabLst>
                          <a:tab pos="723900" algn="l"/>
                          <a:tab pos="1620838" algn="l"/>
                        </a:tabLst>
                        <a:defRPr/>
                      </a:pPr>
                      <a:r>
                        <a:rPr kumimoji="1" lang="en-US" altLang="ja-JP" sz="1000" b="0" i="0" u="none" strike="noStrike" kern="1200" cap="none" normalizeH="0" baseline="0" dirty="0">
                          <a:ln>
                            <a:noFill/>
                          </a:ln>
                          <a:solidFill>
                            <a:schemeClr val="tx1"/>
                          </a:solidFill>
                          <a:effectLst/>
                          <a:latin typeface="Arial" pitchFamily="34" charset="0"/>
                          <a:ea typeface="ＭＳ Ｐゴシック" pitchFamily="50" charset="-128"/>
                          <a:cs typeface="Arial" pitchFamily="34" charset="0"/>
                        </a:rPr>
                        <a:t>35%</a:t>
                      </a:r>
                      <a:endParaRPr kumimoji="1" lang="ja-JP" altLang="en-US" sz="1000" b="0" i="0" u="none" strike="noStrike" kern="1200" cap="none" normalizeH="0" baseline="0" dirty="0">
                        <a:ln>
                          <a:noFill/>
                        </a:ln>
                        <a:solidFill>
                          <a:schemeClr val="tx1"/>
                        </a:solidFill>
                        <a:effectLst/>
                        <a:latin typeface="Arial" pitchFamily="34" charset="0"/>
                        <a:ea typeface="ＭＳ Ｐゴシック" pitchFamily="50" charset="-128"/>
                        <a:cs typeface="Arial" pitchFamily="34" charset="0"/>
                      </a:endParaRPr>
                    </a:p>
                  </a:txBody>
                  <a:tcPr marL="89992" marR="89992" marT="71995" marB="71995" anchor="ctr" horzOverflow="overflow">
                    <a:lnL w="635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1"/>
                  </a:ext>
                </a:extLst>
              </a:tr>
              <a:tr h="0">
                <a:tc>
                  <a:txBody>
                    <a:bodyPr/>
                    <a:lstStyle/>
                    <a:p>
                      <a:pPr marL="0" marR="0" lvl="0" indent="0" algn="l" defTabSz="1019175" rtl="0" eaLnBrk="1" fontAlgn="base" latinLnBrk="0" hangingPunct="1">
                        <a:lnSpc>
                          <a:spcPct val="100000"/>
                        </a:lnSpc>
                        <a:spcBef>
                          <a:spcPct val="30000"/>
                        </a:spcBef>
                        <a:spcAft>
                          <a:spcPct val="0"/>
                        </a:spcAft>
                        <a:buClr>
                          <a:schemeClr val="bg2"/>
                        </a:buClr>
                        <a:buSzTx/>
                        <a:buFont typeface="Wingdings" pitchFamily="2" charset="2"/>
                        <a:buNone/>
                        <a:tabLst>
                          <a:tab pos="723900" algn="l"/>
                          <a:tab pos="1620838" algn="l"/>
                        </a:tabLst>
                        <a:defRPr/>
                      </a:pPr>
                      <a:r>
                        <a:rPr kumimoji="1" lang="ja-JP" altLang="en-US" sz="1000" b="0" i="0" u="none" strike="noStrike" cap="none" normalizeH="0" baseline="0" dirty="0">
                          <a:ln>
                            <a:noFill/>
                          </a:ln>
                          <a:solidFill>
                            <a:sysClr val="windowText" lastClr="000000"/>
                          </a:solidFill>
                          <a:effectLst/>
                          <a:latin typeface="HGP創英角ｺﾞｼｯｸUB" panose="020B0900000000000000" pitchFamily="50" charset="-128"/>
                          <a:ea typeface="HGP創英角ｺﾞｼｯｸUB" panose="020B0900000000000000" pitchFamily="50" charset="-128"/>
                        </a:rPr>
                        <a:t>利用可能資源の効率的活用</a:t>
                      </a:r>
                      <a:endParaRPr kumimoji="1" lang="en-US" altLang="ja-JP" sz="1000" b="0" i="0" u="none" strike="noStrike" cap="none" normalizeH="0" baseline="0" dirty="0">
                        <a:ln>
                          <a:noFill/>
                        </a:ln>
                        <a:solidFill>
                          <a:sysClr val="windowText" lastClr="000000"/>
                        </a:solidFill>
                        <a:effectLst/>
                        <a:latin typeface="HGP創英角ｺﾞｼｯｸUB" panose="020B0900000000000000" pitchFamily="50" charset="-128"/>
                        <a:ea typeface="HGP創英角ｺﾞｼｯｸUB" panose="020B0900000000000000" pitchFamily="50" charset="-128"/>
                      </a:endParaRPr>
                    </a:p>
                  </a:txBody>
                  <a:tcPr marL="89992" marR="89992" marT="71995" marB="71995"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EBEBE"/>
                    </a:solidFill>
                  </a:tcPr>
                </a:tc>
                <a:tc>
                  <a:txBody>
                    <a:bodyPr/>
                    <a:lstStyle/>
                    <a:p>
                      <a:pPr marL="133350" marR="0" lvl="0" indent="-133350" algn="just" defTabSz="1019175" rtl="0" eaLnBrk="1" fontAlgn="ctr" latinLnBrk="0" hangingPunct="1">
                        <a:lnSpc>
                          <a:spcPct val="110000"/>
                        </a:lnSpc>
                        <a:spcBef>
                          <a:spcPts val="0"/>
                        </a:spcBef>
                        <a:spcAft>
                          <a:spcPts val="200"/>
                        </a:spcAft>
                        <a:buClr>
                          <a:srgbClr val="3D6AA7"/>
                        </a:buClr>
                        <a:buSzPct val="90000"/>
                        <a:buFont typeface="Wingdings" panose="05000000000000000000" pitchFamily="2" charset="2"/>
                        <a:buChar char="l"/>
                        <a:tabLst>
                          <a:tab pos="723900" algn="l"/>
                          <a:tab pos="1620838" algn="l"/>
                        </a:tabLst>
                      </a:pPr>
                      <a:r>
                        <a:rPr kumimoji="1" lang="ja-JP" altLang="en-US" sz="1000" kern="1200" dirty="0">
                          <a:solidFill>
                            <a:schemeClr val="tx1"/>
                          </a:solidFill>
                          <a:latin typeface="+mn-lt"/>
                          <a:ea typeface="+mn-ea"/>
                          <a:cs typeface="+mn-cs"/>
                        </a:rPr>
                        <a:t>新規入院患者あたりの運営費</a:t>
                      </a:r>
                      <a:endParaRPr kumimoji="1" lang="en-US" altLang="ja-JP" sz="1000" kern="1200" dirty="0">
                        <a:solidFill>
                          <a:schemeClr val="tx1"/>
                        </a:solidFill>
                        <a:latin typeface="+mn-lt"/>
                        <a:ea typeface="+mn-ea"/>
                        <a:cs typeface="+mn-cs"/>
                      </a:endParaRPr>
                    </a:p>
                  </a:txBody>
                  <a:tcPr marL="89992" marR="89992" marT="71995" marB="71995" anchor="ctr" horzOverflow="overflow">
                    <a:lnL w="12700" cap="flat" cmpd="sng" algn="ctr">
                      <a:no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1019175" rtl="0" eaLnBrk="1" fontAlgn="base" latinLnBrk="0" hangingPunct="1">
                        <a:lnSpc>
                          <a:spcPct val="100000"/>
                        </a:lnSpc>
                        <a:spcBef>
                          <a:spcPct val="30000"/>
                        </a:spcBef>
                        <a:spcAft>
                          <a:spcPct val="0"/>
                        </a:spcAft>
                        <a:buClr>
                          <a:schemeClr val="tx1"/>
                        </a:buClr>
                        <a:buSzTx/>
                        <a:buFont typeface="Arial" pitchFamily="34" charset="0"/>
                        <a:buNone/>
                        <a:tabLst>
                          <a:tab pos="723900" algn="l"/>
                          <a:tab pos="1620838" algn="l"/>
                        </a:tabLst>
                        <a:defRPr/>
                      </a:pPr>
                      <a:r>
                        <a:rPr kumimoji="1" lang="en-US" altLang="ja-JP" sz="1000" b="0" i="0" u="none" strike="noStrike" kern="1200" cap="none" normalizeH="0" baseline="0" dirty="0">
                          <a:ln>
                            <a:noFill/>
                          </a:ln>
                          <a:solidFill>
                            <a:schemeClr val="tx1"/>
                          </a:solidFill>
                          <a:effectLst/>
                          <a:latin typeface="Arial" pitchFamily="34" charset="0"/>
                          <a:ea typeface="ＭＳ Ｐゴシック" pitchFamily="50" charset="-128"/>
                          <a:cs typeface="Arial" pitchFamily="34" charset="0"/>
                        </a:rPr>
                        <a:t>33,000</a:t>
                      </a:r>
                      <a:r>
                        <a:rPr kumimoji="1" lang="ja-JP" altLang="en-US" sz="1000" b="0" i="0" u="none" strike="noStrike" kern="1200" cap="none" normalizeH="0" baseline="0" dirty="0">
                          <a:ln>
                            <a:noFill/>
                          </a:ln>
                          <a:solidFill>
                            <a:schemeClr val="tx1"/>
                          </a:solidFill>
                          <a:effectLst/>
                          <a:latin typeface="Arial" pitchFamily="34" charset="0"/>
                          <a:ea typeface="ＭＳ Ｐゴシック" pitchFamily="50" charset="-128"/>
                          <a:cs typeface="Arial" pitchFamily="34" charset="0"/>
                        </a:rPr>
                        <a:t>　リヤル</a:t>
                      </a:r>
                    </a:p>
                  </a:txBody>
                  <a:tcPr marL="89992" marR="89992" marT="71995" marB="71995" anchor="ctr" horzOverflow="overflow">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1019175" rtl="0" eaLnBrk="1" fontAlgn="base" latinLnBrk="0" hangingPunct="1">
                        <a:lnSpc>
                          <a:spcPct val="100000"/>
                        </a:lnSpc>
                        <a:spcBef>
                          <a:spcPct val="30000"/>
                        </a:spcBef>
                        <a:spcAft>
                          <a:spcPct val="0"/>
                        </a:spcAft>
                        <a:buClr>
                          <a:schemeClr val="tx1"/>
                        </a:buClr>
                        <a:buSzTx/>
                        <a:buFont typeface="Arial" pitchFamily="34" charset="0"/>
                        <a:buNone/>
                        <a:tabLst>
                          <a:tab pos="723900" algn="l"/>
                          <a:tab pos="1620838" algn="l"/>
                        </a:tabLst>
                        <a:defRPr/>
                      </a:pPr>
                      <a:r>
                        <a:rPr kumimoji="1" lang="en-US" altLang="ja-JP" sz="1000" b="0" i="0" u="none" strike="noStrike" kern="1200" cap="none" normalizeH="0" baseline="0" dirty="0">
                          <a:ln>
                            <a:noFill/>
                          </a:ln>
                          <a:solidFill>
                            <a:schemeClr val="tx1"/>
                          </a:solidFill>
                          <a:effectLst/>
                          <a:latin typeface="Arial" pitchFamily="34" charset="0"/>
                          <a:ea typeface="ＭＳ Ｐゴシック" pitchFamily="50" charset="-128"/>
                          <a:cs typeface="Arial" pitchFamily="34" charset="0"/>
                        </a:rPr>
                        <a:t>33,000</a:t>
                      </a:r>
                      <a:r>
                        <a:rPr kumimoji="1" lang="ja-JP" altLang="en-US" sz="1000" b="0" i="0" u="none" strike="noStrike" kern="1200" cap="none" normalizeH="0" baseline="0" dirty="0">
                          <a:ln>
                            <a:noFill/>
                          </a:ln>
                          <a:solidFill>
                            <a:schemeClr val="tx1"/>
                          </a:solidFill>
                          <a:effectLst/>
                          <a:latin typeface="Arial" pitchFamily="34" charset="0"/>
                          <a:ea typeface="ＭＳ Ｐゴシック" pitchFamily="50" charset="-128"/>
                          <a:cs typeface="Arial" pitchFamily="34" charset="0"/>
                        </a:rPr>
                        <a:t>　リヤル</a:t>
                      </a:r>
                    </a:p>
                  </a:txBody>
                  <a:tcPr marL="89992" marR="89992" marT="71995" marB="71995" anchor="ctr" horzOverflow="overflow">
                    <a:lnL w="635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2"/>
                  </a:ext>
                </a:extLst>
              </a:tr>
              <a:tr h="240018">
                <a:tc>
                  <a:txBody>
                    <a:bodyPr/>
                    <a:lstStyle/>
                    <a:p>
                      <a:pPr marL="0" marR="0" lvl="0" indent="0" algn="l" defTabSz="1019175" rtl="0" eaLnBrk="1" fontAlgn="base" latinLnBrk="0" hangingPunct="1">
                        <a:lnSpc>
                          <a:spcPct val="100000"/>
                        </a:lnSpc>
                        <a:spcBef>
                          <a:spcPct val="30000"/>
                        </a:spcBef>
                        <a:spcAft>
                          <a:spcPct val="0"/>
                        </a:spcAft>
                        <a:buClr>
                          <a:schemeClr val="bg2"/>
                        </a:buClr>
                        <a:buSzTx/>
                        <a:buFont typeface="Wingdings" pitchFamily="2" charset="2"/>
                        <a:buNone/>
                        <a:tabLst>
                          <a:tab pos="723900" algn="l"/>
                          <a:tab pos="1620838" algn="l"/>
                        </a:tabLst>
                        <a:defRPr/>
                      </a:pPr>
                      <a:r>
                        <a:rPr kumimoji="1" lang="en-US" altLang="ja-JP" sz="1000" b="0" i="0" u="none" strike="noStrike" cap="none" normalizeH="0" baseline="0" dirty="0">
                          <a:ln>
                            <a:noFill/>
                          </a:ln>
                          <a:solidFill>
                            <a:sysClr val="windowText" lastClr="000000"/>
                          </a:solidFill>
                          <a:effectLst/>
                          <a:latin typeface="HGP創英角ｺﾞｼｯｸUB" panose="020B0900000000000000" pitchFamily="50" charset="-128"/>
                          <a:ea typeface="HGP創英角ｺﾞｼｯｸUB" panose="020B0900000000000000" pitchFamily="50" charset="-128"/>
                        </a:rPr>
                        <a:t>IT</a:t>
                      </a:r>
                      <a:r>
                        <a:rPr kumimoji="1" lang="ja-JP" altLang="en-US" sz="1000" b="0" i="0" u="none" strike="noStrike" cap="none" normalizeH="0" baseline="0" dirty="0">
                          <a:ln>
                            <a:noFill/>
                          </a:ln>
                          <a:solidFill>
                            <a:sysClr val="windowText" lastClr="000000"/>
                          </a:solidFill>
                          <a:effectLst/>
                          <a:latin typeface="HGP創英角ｺﾞｼｯｸUB" panose="020B0900000000000000" pitchFamily="50" charset="-128"/>
                          <a:ea typeface="HGP創英角ｺﾞｼｯｸUB" panose="020B0900000000000000" pitchFamily="50" charset="-128"/>
                        </a:rPr>
                        <a:t>の使用等による効率化・効果向上</a:t>
                      </a:r>
                      <a:endParaRPr kumimoji="1" lang="en-US" altLang="ja-JP" sz="1000" b="0" i="0" u="none" strike="noStrike" cap="none" normalizeH="0" baseline="0" dirty="0">
                        <a:ln>
                          <a:noFill/>
                        </a:ln>
                        <a:solidFill>
                          <a:sysClr val="windowText" lastClr="000000"/>
                        </a:solidFill>
                        <a:effectLst/>
                        <a:latin typeface="HGP創英角ｺﾞｼｯｸUB" panose="020B0900000000000000" pitchFamily="50" charset="-128"/>
                        <a:ea typeface="HGP創英角ｺﾞｼｯｸUB" panose="020B0900000000000000" pitchFamily="50" charset="-128"/>
                      </a:endParaRPr>
                    </a:p>
                  </a:txBody>
                  <a:tcPr marL="89992" marR="89992" marT="71995" marB="71995"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EBEBE"/>
                    </a:solidFill>
                  </a:tcPr>
                </a:tc>
                <a:tc>
                  <a:txBody>
                    <a:bodyPr/>
                    <a:lstStyle/>
                    <a:p>
                      <a:pPr marL="133350" marR="0" lvl="0" indent="-133350" algn="just" defTabSz="1019175" rtl="0" eaLnBrk="1" fontAlgn="ctr" latinLnBrk="0" hangingPunct="1">
                        <a:lnSpc>
                          <a:spcPct val="110000"/>
                        </a:lnSpc>
                        <a:spcBef>
                          <a:spcPts val="0"/>
                        </a:spcBef>
                        <a:spcAft>
                          <a:spcPts val="200"/>
                        </a:spcAft>
                        <a:buClr>
                          <a:srgbClr val="3D6AA7"/>
                        </a:buClr>
                        <a:buSzPct val="90000"/>
                        <a:buFont typeface="Wingdings" panose="05000000000000000000" pitchFamily="2" charset="2"/>
                        <a:buChar char="l"/>
                        <a:tabLst>
                          <a:tab pos="723900" algn="l"/>
                          <a:tab pos="1620838" algn="l"/>
                        </a:tabLst>
                      </a:pPr>
                      <a:r>
                        <a:rPr kumimoji="1" lang="ja-JP" altLang="en-US" sz="1000" kern="1200" dirty="0">
                          <a:solidFill>
                            <a:schemeClr val="tx1"/>
                          </a:solidFill>
                          <a:latin typeface="+mn-lt"/>
                          <a:ea typeface="+mn-ea"/>
                          <a:cs typeface="+mn-cs"/>
                        </a:rPr>
                        <a:t>国民の医療データ登録率</a:t>
                      </a:r>
                      <a:endParaRPr kumimoji="1" lang="en-US" altLang="ja-JP" sz="1000" kern="1200" dirty="0">
                        <a:solidFill>
                          <a:schemeClr val="tx1"/>
                        </a:solidFill>
                        <a:latin typeface="+mn-lt"/>
                        <a:ea typeface="+mn-ea"/>
                        <a:cs typeface="+mn-cs"/>
                      </a:endParaRPr>
                    </a:p>
                  </a:txBody>
                  <a:tcPr marL="89992" marR="89992" marT="71995" marB="71995" anchor="ctr" horzOverflow="overflow">
                    <a:lnL w="12700" cap="flat" cmpd="sng" algn="ctr">
                      <a:no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1019175" rtl="0" eaLnBrk="1" fontAlgn="base" latinLnBrk="0" hangingPunct="1">
                        <a:lnSpc>
                          <a:spcPct val="100000"/>
                        </a:lnSpc>
                        <a:spcBef>
                          <a:spcPct val="30000"/>
                        </a:spcBef>
                        <a:spcAft>
                          <a:spcPct val="0"/>
                        </a:spcAft>
                        <a:buClr>
                          <a:schemeClr val="tx1"/>
                        </a:buClr>
                        <a:buSzTx/>
                        <a:buFont typeface="Arial" pitchFamily="34" charset="0"/>
                        <a:buNone/>
                        <a:tabLst>
                          <a:tab pos="723900" algn="l"/>
                          <a:tab pos="1620838" algn="l"/>
                        </a:tabLst>
                        <a:defRPr/>
                      </a:pPr>
                      <a:r>
                        <a:rPr kumimoji="1" lang="en-US" altLang="ja-JP" sz="1000" b="0" i="0" u="none" strike="noStrike" kern="1200" cap="none" normalizeH="0" baseline="0" dirty="0">
                          <a:ln>
                            <a:noFill/>
                          </a:ln>
                          <a:solidFill>
                            <a:schemeClr val="tx1"/>
                          </a:solidFill>
                          <a:effectLst/>
                          <a:latin typeface="Arial" pitchFamily="34" charset="0"/>
                          <a:ea typeface="ＭＳ Ｐゴシック" pitchFamily="50" charset="-128"/>
                          <a:cs typeface="Arial" pitchFamily="34" charset="0"/>
                        </a:rPr>
                        <a:t>0%</a:t>
                      </a:r>
                      <a:endParaRPr kumimoji="1" lang="ja-JP" altLang="en-US" sz="1000" b="0" i="0" u="none" strike="noStrike" kern="1200" cap="none" normalizeH="0" baseline="0" dirty="0">
                        <a:ln>
                          <a:noFill/>
                        </a:ln>
                        <a:solidFill>
                          <a:schemeClr val="tx1"/>
                        </a:solidFill>
                        <a:effectLst/>
                        <a:latin typeface="Arial" pitchFamily="34" charset="0"/>
                        <a:ea typeface="ＭＳ Ｐゴシック" pitchFamily="50" charset="-128"/>
                        <a:cs typeface="Arial" pitchFamily="34" charset="0"/>
                      </a:endParaRPr>
                    </a:p>
                  </a:txBody>
                  <a:tcPr marL="89992" marR="89992" marT="71995" marB="71995" anchor="ctr" horzOverflow="overflow">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1019175" rtl="0" eaLnBrk="1" fontAlgn="base" latinLnBrk="0" hangingPunct="1">
                        <a:lnSpc>
                          <a:spcPct val="100000"/>
                        </a:lnSpc>
                        <a:spcBef>
                          <a:spcPct val="30000"/>
                        </a:spcBef>
                        <a:spcAft>
                          <a:spcPct val="0"/>
                        </a:spcAft>
                        <a:buClr>
                          <a:schemeClr val="tx1"/>
                        </a:buClr>
                        <a:buSzTx/>
                        <a:buFont typeface="Arial" pitchFamily="34" charset="0"/>
                        <a:buNone/>
                        <a:tabLst>
                          <a:tab pos="723900" algn="l"/>
                          <a:tab pos="1620838" algn="l"/>
                        </a:tabLst>
                        <a:defRPr/>
                      </a:pPr>
                      <a:r>
                        <a:rPr kumimoji="1" lang="en-US" altLang="ja-JP" sz="1000" b="0" i="0" u="none" strike="noStrike" kern="1200" cap="none" normalizeH="0" baseline="0" dirty="0">
                          <a:ln>
                            <a:noFill/>
                          </a:ln>
                          <a:solidFill>
                            <a:schemeClr val="tx1"/>
                          </a:solidFill>
                          <a:effectLst/>
                          <a:latin typeface="Arial" pitchFamily="34" charset="0"/>
                          <a:ea typeface="ＭＳ Ｐゴシック" pitchFamily="50" charset="-128"/>
                          <a:cs typeface="Arial" pitchFamily="34" charset="0"/>
                        </a:rPr>
                        <a:t>70%</a:t>
                      </a:r>
                      <a:endParaRPr kumimoji="1" lang="ja-JP" altLang="en-US" sz="1000" b="0" i="0" u="none" strike="noStrike" kern="1200" cap="none" normalizeH="0" baseline="0" dirty="0">
                        <a:ln>
                          <a:noFill/>
                        </a:ln>
                        <a:solidFill>
                          <a:schemeClr val="tx1"/>
                        </a:solidFill>
                        <a:effectLst/>
                        <a:latin typeface="Arial" pitchFamily="34" charset="0"/>
                        <a:ea typeface="ＭＳ Ｐゴシック" pitchFamily="50" charset="-128"/>
                        <a:cs typeface="Arial" pitchFamily="34" charset="0"/>
                      </a:endParaRPr>
                    </a:p>
                  </a:txBody>
                  <a:tcPr marL="89992" marR="89992" marT="71995" marB="71995" anchor="ctr" horzOverflow="overflow">
                    <a:lnL w="635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3"/>
                  </a:ext>
                </a:extLst>
              </a:tr>
              <a:tr h="240018">
                <a:tc>
                  <a:txBody>
                    <a:bodyPr/>
                    <a:lstStyle/>
                    <a:p>
                      <a:pPr marL="0" marR="0" lvl="0" indent="0" algn="l" defTabSz="1019175" rtl="0" eaLnBrk="1" fontAlgn="base" latinLnBrk="0" hangingPunct="1">
                        <a:lnSpc>
                          <a:spcPct val="100000"/>
                        </a:lnSpc>
                        <a:spcBef>
                          <a:spcPct val="30000"/>
                        </a:spcBef>
                        <a:spcAft>
                          <a:spcPct val="0"/>
                        </a:spcAft>
                        <a:buClr>
                          <a:schemeClr val="bg2"/>
                        </a:buClr>
                        <a:buSzTx/>
                        <a:buFont typeface="Wingdings" pitchFamily="2" charset="2"/>
                        <a:buNone/>
                        <a:tabLst>
                          <a:tab pos="723900" algn="l"/>
                          <a:tab pos="1620838" algn="l"/>
                        </a:tabLst>
                        <a:defRPr/>
                      </a:pPr>
                      <a:r>
                        <a:rPr kumimoji="1" lang="ja-JP" altLang="en-US" sz="1000" b="0" i="0" u="none" strike="noStrike" cap="none" normalizeH="0" baseline="0" dirty="0">
                          <a:ln>
                            <a:noFill/>
                          </a:ln>
                          <a:solidFill>
                            <a:sysClr val="windowText" lastClr="000000"/>
                          </a:solidFill>
                          <a:effectLst/>
                          <a:latin typeface="HGP創英角ｺﾞｼｯｸUB" panose="020B0900000000000000" pitchFamily="50" charset="-128"/>
                          <a:ea typeface="HGP創英角ｺﾞｼｯｸUB" panose="020B0900000000000000" pitchFamily="50" charset="-128"/>
                        </a:rPr>
                        <a:t>現地および海外での研修増加</a:t>
                      </a:r>
                      <a:endParaRPr kumimoji="1" lang="en-US" altLang="ja-JP" sz="1000" b="0" i="0" u="none" strike="noStrike" cap="none" normalizeH="0" baseline="0" dirty="0">
                        <a:ln>
                          <a:noFill/>
                        </a:ln>
                        <a:solidFill>
                          <a:sysClr val="windowText" lastClr="000000"/>
                        </a:solidFill>
                        <a:effectLst/>
                        <a:latin typeface="HGP創英角ｺﾞｼｯｸUB" panose="020B0900000000000000" pitchFamily="50" charset="-128"/>
                        <a:ea typeface="HGP創英角ｺﾞｼｯｸUB" panose="020B0900000000000000" pitchFamily="50" charset="-128"/>
                      </a:endParaRPr>
                    </a:p>
                  </a:txBody>
                  <a:tcPr marL="89992" marR="89992" marT="71995" marB="71995"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EBEBE"/>
                    </a:solidFill>
                  </a:tcPr>
                </a:tc>
                <a:tc>
                  <a:txBody>
                    <a:bodyPr/>
                    <a:lstStyle/>
                    <a:p>
                      <a:pPr marL="133350" marR="0" lvl="0" indent="-133350" algn="just" defTabSz="1019175" rtl="0" eaLnBrk="1" fontAlgn="ctr" latinLnBrk="0" hangingPunct="1">
                        <a:lnSpc>
                          <a:spcPct val="110000"/>
                        </a:lnSpc>
                        <a:spcBef>
                          <a:spcPts val="0"/>
                        </a:spcBef>
                        <a:spcAft>
                          <a:spcPts val="200"/>
                        </a:spcAft>
                        <a:buClr>
                          <a:srgbClr val="3D6AA7"/>
                        </a:buClr>
                        <a:buSzPct val="90000"/>
                        <a:buFont typeface="Wingdings" panose="05000000000000000000" pitchFamily="2" charset="2"/>
                        <a:buChar char="l"/>
                        <a:tabLst>
                          <a:tab pos="723900" algn="l"/>
                          <a:tab pos="1620838" algn="l"/>
                        </a:tabLst>
                      </a:pPr>
                      <a:r>
                        <a:rPr kumimoji="1" lang="ja-JP" altLang="en-US" sz="1000" kern="1200" dirty="0">
                          <a:solidFill>
                            <a:schemeClr val="tx1"/>
                          </a:solidFill>
                          <a:latin typeface="+mn-lt"/>
                          <a:ea typeface="+mn-ea"/>
                          <a:cs typeface="+mn-cs"/>
                        </a:rPr>
                        <a:t>研修プログラムに参加したサウジアラビア居住医師数</a:t>
                      </a:r>
                      <a:endParaRPr kumimoji="1" lang="en-US" altLang="ja-JP" sz="1000" kern="1200" dirty="0">
                        <a:solidFill>
                          <a:schemeClr val="tx1"/>
                        </a:solidFill>
                        <a:latin typeface="+mn-lt"/>
                        <a:ea typeface="+mn-ea"/>
                        <a:cs typeface="+mn-cs"/>
                      </a:endParaRPr>
                    </a:p>
                  </a:txBody>
                  <a:tcPr marL="89992" marR="89992" marT="71995" marB="71995" anchor="ctr" horzOverflow="overflow">
                    <a:lnL w="12700" cap="flat" cmpd="sng" algn="ctr">
                      <a:no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1019175" rtl="0" eaLnBrk="1" fontAlgn="base" latinLnBrk="0" hangingPunct="1">
                        <a:lnSpc>
                          <a:spcPct val="100000"/>
                        </a:lnSpc>
                        <a:spcBef>
                          <a:spcPct val="30000"/>
                        </a:spcBef>
                        <a:spcAft>
                          <a:spcPct val="0"/>
                        </a:spcAft>
                        <a:buClr>
                          <a:schemeClr val="tx1"/>
                        </a:buClr>
                        <a:buSzTx/>
                        <a:buFont typeface="Arial" pitchFamily="34" charset="0"/>
                        <a:buNone/>
                        <a:tabLst>
                          <a:tab pos="723900" algn="l"/>
                          <a:tab pos="1620838" algn="l"/>
                        </a:tabLst>
                        <a:defRPr/>
                      </a:pPr>
                      <a:r>
                        <a:rPr kumimoji="1" lang="en-US" altLang="ja-JP" sz="1000" b="0" i="0" u="none" strike="noStrike" kern="1200" cap="none" normalizeH="0" baseline="0" dirty="0">
                          <a:ln>
                            <a:noFill/>
                          </a:ln>
                          <a:solidFill>
                            <a:schemeClr val="tx1"/>
                          </a:solidFill>
                          <a:effectLst/>
                          <a:latin typeface="Arial" pitchFamily="34" charset="0"/>
                          <a:ea typeface="ＭＳ Ｐゴシック" pitchFamily="50" charset="-128"/>
                          <a:cs typeface="Arial" pitchFamily="34" charset="0"/>
                        </a:rPr>
                        <a:t>2,200</a:t>
                      </a:r>
                      <a:r>
                        <a:rPr kumimoji="1" lang="ja-JP" altLang="en-US" sz="1000" b="0" i="0" u="none" strike="noStrike" kern="1200" cap="none" normalizeH="0" baseline="0" dirty="0">
                          <a:ln>
                            <a:noFill/>
                          </a:ln>
                          <a:solidFill>
                            <a:schemeClr val="tx1"/>
                          </a:solidFill>
                          <a:effectLst/>
                          <a:latin typeface="Arial" pitchFamily="34" charset="0"/>
                          <a:ea typeface="ＭＳ Ｐゴシック" pitchFamily="50" charset="-128"/>
                          <a:cs typeface="Arial" pitchFamily="34" charset="0"/>
                        </a:rPr>
                        <a:t>人</a:t>
                      </a:r>
                    </a:p>
                  </a:txBody>
                  <a:tcPr marL="89992" marR="89992" marT="71995" marB="71995" anchor="ctr" horzOverflow="overflow">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1019175" rtl="0" eaLnBrk="1" fontAlgn="base" latinLnBrk="0" hangingPunct="1">
                        <a:lnSpc>
                          <a:spcPct val="100000"/>
                        </a:lnSpc>
                        <a:spcBef>
                          <a:spcPct val="30000"/>
                        </a:spcBef>
                        <a:spcAft>
                          <a:spcPct val="0"/>
                        </a:spcAft>
                        <a:buClr>
                          <a:schemeClr val="tx1"/>
                        </a:buClr>
                        <a:buSzTx/>
                        <a:buFont typeface="Arial" pitchFamily="34" charset="0"/>
                        <a:buNone/>
                        <a:tabLst>
                          <a:tab pos="723900" algn="l"/>
                          <a:tab pos="1620838" algn="l"/>
                        </a:tabLst>
                        <a:defRPr/>
                      </a:pPr>
                      <a:r>
                        <a:rPr kumimoji="1" lang="en-US" altLang="ja-JP" sz="1000" b="0" i="0" u="none" strike="noStrike" kern="1200" cap="none" normalizeH="0" baseline="0" dirty="0">
                          <a:ln>
                            <a:noFill/>
                          </a:ln>
                          <a:solidFill>
                            <a:schemeClr val="tx1"/>
                          </a:solidFill>
                          <a:effectLst/>
                          <a:latin typeface="Arial" pitchFamily="34" charset="0"/>
                          <a:ea typeface="ＭＳ Ｐゴシック" pitchFamily="50" charset="-128"/>
                          <a:cs typeface="Arial" pitchFamily="34" charset="0"/>
                        </a:rPr>
                        <a:t>4,000</a:t>
                      </a:r>
                      <a:r>
                        <a:rPr kumimoji="1" lang="ja-JP" altLang="en-US" sz="1000" b="0" i="0" u="none" strike="noStrike" kern="1200" cap="none" normalizeH="0" baseline="0" dirty="0">
                          <a:ln>
                            <a:noFill/>
                          </a:ln>
                          <a:solidFill>
                            <a:schemeClr val="tx1"/>
                          </a:solidFill>
                          <a:effectLst/>
                          <a:latin typeface="Arial" pitchFamily="34" charset="0"/>
                          <a:ea typeface="ＭＳ Ｐゴシック" pitchFamily="50" charset="-128"/>
                          <a:cs typeface="Arial" pitchFamily="34" charset="0"/>
                        </a:rPr>
                        <a:t>人</a:t>
                      </a:r>
                    </a:p>
                  </a:txBody>
                  <a:tcPr marL="89992" marR="89992" marT="71995" marB="71995" anchor="ctr" horzOverflow="overflow">
                    <a:lnL w="635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4"/>
                  </a:ext>
                </a:extLst>
              </a:tr>
              <a:tr h="323972">
                <a:tc>
                  <a:txBody>
                    <a:bodyPr/>
                    <a:lstStyle/>
                    <a:p>
                      <a:pPr marL="0" marR="0" lvl="0" indent="0" algn="l" defTabSz="1019175" rtl="0" eaLnBrk="1" fontAlgn="base" latinLnBrk="0" hangingPunct="1">
                        <a:lnSpc>
                          <a:spcPct val="100000"/>
                        </a:lnSpc>
                        <a:spcBef>
                          <a:spcPct val="30000"/>
                        </a:spcBef>
                        <a:spcAft>
                          <a:spcPct val="0"/>
                        </a:spcAft>
                        <a:buClr>
                          <a:schemeClr val="bg2"/>
                        </a:buClr>
                        <a:buSzTx/>
                        <a:buFont typeface="Wingdings" pitchFamily="2" charset="2"/>
                        <a:buNone/>
                        <a:tabLst>
                          <a:tab pos="723900" algn="l"/>
                          <a:tab pos="1620838" algn="l"/>
                        </a:tabLst>
                        <a:defRPr/>
                      </a:pPr>
                      <a:r>
                        <a:rPr kumimoji="1" lang="ja-JP" altLang="en-US" sz="1000" b="0" i="0" u="none" strike="noStrike" cap="none" normalizeH="0" baseline="0" dirty="0">
                          <a:ln>
                            <a:noFill/>
                          </a:ln>
                          <a:solidFill>
                            <a:sysClr val="windowText" lastClr="000000"/>
                          </a:solidFill>
                          <a:effectLst/>
                          <a:latin typeface="HGP創英角ｺﾞｼｯｸUB" panose="020B0900000000000000" pitchFamily="50" charset="-128"/>
                          <a:ea typeface="HGP創英角ｺﾞｼｯｸUB" panose="020B0900000000000000" pitchFamily="50" charset="-128"/>
                        </a:rPr>
                        <a:t>看護および医療支援人材の魅力向上</a:t>
                      </a:r>
                      <a:endParaRPr kumimoji="1" lang="en-US" altLang="ja-JP" sz="1000" b="0" i="0" u="none" strike="noStrike" cap="none" normalizeH="0" baseline="0" dirty="0">
                        <a:ln>
                          <a:noFill/>
                        </a:ln>
                        <a:solidFill>
                          <a:sysClr val="windowText" lastClr="000000"/>
                        </a:solidFill>
                        <a:effectLst/>
                        <a:latin typeface="HGP創英角ｺﾞｼｯｸUB" panose="020B0900000000000000" pitchFamily="50" charset="-128"/>
                        <a:ea typeface="HGP創英角ｺﾞｼｯｸUB" panose="020B0900000000000000" pitchFamily="50" charset="-128"/>
                      </a:endParaRPr>
                    </a:p>
                  </a:txBody>
                  <a:tcPr marL="89992" marR="89992" marT="71995" marB="71995"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EBEBE"/>
                    </a:solidFill>
                  </a:tcPr>
                </a:tc>
                <a:tc>
                  <a:txBody>
                    <a:bodyPr/>
                    <a:lstStyle/>
                    <a:p>
                      <a:pPr marL="133350" marR="0" lvl="0" indent="-133350" algn="just" defTabSz="1019175" rtl="0" eaLnBrk="1" fontAlgn="ctr" latinLnBrk="0" hangingPunct="1">
                        <a:lnSpc>
                          <a:spcPct val="110000"/>
                        </a:lnSpc>
                        <a:spcBef>
                          <a:spcPts val="0"/>
                        </a:spcBef>
                        <a:spcAft>
                          <a:spcPts val="200"/>
                        </a:spcAft>
                        <a:buClr>
                          <a:srgbClr val="3D6AA7"/>
                        </a:buClr>
                        <a:buSzPct val="90000"/>
                        <a:buFont typeface="Wingdings" panose="05000000000000000000" pitchFamily="2" charset="2"/>
                        <a:buChar char="l"/>
                        <a:tabLst>
                          <a:tab pos="723900" algn="l"/>
                          <a:tab pos="1620838" algn="l"/>
                        </a:tabLst>
                      </a:pPr>
                      <a:r>
                        <a:rPr kumimoji="1" lang="en-US" altLang="ja-JP" sz="1000" kern="1200" dirty="0">
                          <a:solidFill>
                            <a:schemeClr val="tx1"/>
                          </a:solidFill>
                          <a:latin typeface="+mn-lt"/>
                          <a:ea typeface="+mn-ea"/>
                          <a:cs typeface="+mn-cs"/>
                        </a:rPr>
                        <a:t>10</a:t>
                      </a:r>
                      <a:r>
                        <a:rPr kumimoji="1" lang="ja-JP" altLang="en-US" sz="1000" kern="1200" dirty="0">
                          <a:solidFill>
                            <a:schemeClr val="tx1"/>
                          </a:solidFill>
                          <a:latin typeface="+mn-lt"/>
                          <a:ea typeface="+mn-ea"/>
                          <a:cs typeface="+mn-cs"/>
                        </a:rPr>
                        <a:t>万人あたりの有看護師資格サウジアラビア人数</a:t>
                      </a:r>
                      <a:endParaRPr kumimoji="1" lang="en-US" altLang="ja-JP" sz="1000" kern="1200" dirty="0">
                        <a:solidFill>
                          <a:schemeClr val="tx1"/>
                        </a:solidFill>
                        <a:latin typeface="+mn-lt"/>
                        <a:ea typeface="+mn-ea"/>
                        <a:cs typeface="+mn-cs"/>
                      </a:endParaRPr>
                    </a:p>
                  </a:txBody>
                  <a:tcPr marL="89992" marR="89992" marT="71995" marB="71995" anchor="ctr" horzOverflow="overflow">
                    <a:lnL w="12700" cap="flat" cmpd="sng" algn="ctr">
                      <a:no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1019175" rtl="0" eaLnBrk="1" fontAlgn="base" latinLnBrk="0" hangingPunct="1">
                        <a:lnSpc>
                          <a:spcPct val="100000"/>
                        </a:lnSpc>
                        <a:spcBef>
                          <a:spcPct val="30000"/>
                        </a:spcBef>
                        <a:spcAft>
                          <a:spcPct val="0"/>
                        </a:spcAft>
                        <a:buClr>
                          <a:schemeClr val="tx1"/>
                        </a:buClr>
                        <a:buSzTx/>
                        <a:buFont typeface="Arial" pitchFamily="34" charset="0"/>
                        <a:buNone/>
                        <a:tabLst>
                          <a:tab pos="723900" algn="l"/>
                          <a:tab pos="1620838" algn="l"/>
                        </a:tabLst>
                        <a:defRPr/>
                      </a:pPr>
                      <a:r>
                        <a:rPr kumimoji="1" lang="en-US" altLang="ja-JP" sz="1000" b="0" i="0" u="none" strike="noStrike" kern="1200" cap="none" normalizeH="0" baseline="0" dirty="0">
                          <a:ln>
                            <a:noFill/>
                          </a:ln>
                          <a:solidFill>
                            <a:schemeClr val="tx1"/>
                          </a:solidFill>
                          <a:effectLst/>
                          <a:latin typeface="Arial" pitchFamily="34" charset="0"/>
                          <a:ea typeface="ＭＳ Ｐゴシック" pitchFamily="50" charset="-128"/>
                          <a:cs typeface="Arial" pitchFamily="34" charset="0"/>
                        </a:rPr>
                        <a:t>70.2</a:t>
                      </a:r>
                      <a:r>
                        <a:rPr kumimoji="1" lang="ja-JP" altLang="en-US" sz="1000" b="0" i="0" u="none" strike="noStrike" kern="1200" cap="none" normalizeH="0" baseline="0" dirty="0">
                          <a:ln>
                            <a:noFill/>
                          </a:ln>
                          <a:solidFill>
                            <a:schemeClr val="tx1"/>
                          </a:solidFill>
                          <a:effectLst/>
                          <a:latin typeface="Arial" pitchFamily="34" charset="0"/>
                          <a:ea typeface="ＭＳ Ｐゴシック" pitchFamily="50" charset="-128"/>
                          <a:cs typeface="Arial" pitchFamily="34" charset="0"/>
                        </a:rPr>
                        <a:t>人</a:t>
                      </a:r>
                    </a:p>
                  </a:txBody>
                  <a:tcPr marL="89992" marR="89992" marT="71995" marB="71995" anchor="ctr" horzOverflow="overflow">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1019175" rtl="0" eaLnBrk="1" fontAlgn="base" latinLnBrk="0" hangingPunct="1">
                        <a:lnSpc>
                          <a:spcPct val="100000"/>
                        </a:lnSpc>
                        <a:spcBef>
                          <a:spcPct val="30000"/>
                        </a:spcBef>
                        <a:spcAft>
                          <a:spcPct val="0"/>
                        </a:spcAft>
                        <a:buClr>
                          <a:schemeClr val="tx1"/>
                        </a:buClr>
                        <a:buSzTx/>
                        <a:buFont typeface="Arial" pitchFamily="34" charset="0"/>
                        <a:buNone/>
                        <a:tabLst>
                          <a:tab pos="723900" algn="l"/>
                          <a:tab pos="1620838" algn="l"/>
                        </a:tabLst>
                        <a:defRPr/>
                      </a:pPr>
                      <a:r>
                        <a:rPr kumimoji="1" lang="en-US" altLang="ja-JP" sz="1000" b="0" i="0" u="none" strike="noStrike" kern="1200" cap="none" normalizeH="0" baseline="0" dirty="0">
                          <a:ln>
                            <a:noFill/>
                          </a:ln>
                          <a:solidFill>
                            <a:schemeClr val="tx1"/>
                          </a:solidFill>
                          <a:effectLst/>
                          <a:latin typeface="Arial" pitchFamily="34" charset="0"/>
                          <a:ea typeface="ＭＳ Ｐゴシック" pitchFamily="50" charset="-128"/>
                          <a:cs typeface="Arial" pitchFamily="34" charset="0"/>
                        </a:rPr>
                        <a:t>150</a:t>
                      </a:r>
                      <a:r>
                        <a:rPr kumimoji="1" lang="ja-JP" altLang="en-US" sz="1000" b="0" i="0" u="none" strike="noStrike" kern="1200" cap="none" normalizeH="0" baseline="0" dirty="0">
                          <a:ln>
                            <a:noFill/>
                          </a:ln>
                          <a:solidFill>
                            <a:schemeClr val="tx1"/>
                          </a:solidFill>
                          <a:effectLst/>
                          <a:latin typeface="Arial" pitchFamily="34" charset="0"/>
                          <a:ea typeface="ＭＳ Ｐゴシック" pitchFamily="50" charset="-128"/>
                          <a:cs typeface="Arial" pitchFamily="34" charset="0"/>
                        </a:rPr>
                        <a:t>人</a:t>
                      </a:r>
                    </a:p>
                  </a:txBody>
                  <a:tcPr marL="89992" marR="89992" marT="71995" marB="71995" anchor="ctr" horzOverflow="overflow">
                    <a:lnL w="635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5"/>
                  </a:ext>
                </a:extLst>
              </a:tr>
              <a:tr h="240018">
                <a:tc>
                  <a:txBody>
                    <a:bodyPr/>
                    <a:lstStyle/>
                    <a:p>
                      <a:pPr marL="0" marR="0" lvl="0" indent="0" algn="l" defTabSz="1019175" rtl="0" eaLnBrk="1" fontAlgn="base" latinLnBrk="0" hangingPunct="1">
                        <a:lnSpc>
                          <a:spcPct val="100000"/>
                        </a:lnSpc>
                        <a:spcBef>
                          <a:spcPct val="30000"/>
                        </a:spcBef>
                        <a:spcAft>
                          <a:spcPct val="0"/>
                        </a:spcAft>
                        <a:buClr>
                          <a:schemeClr val="bg2"/>
                        </a:buClr>
                        <a:buSzTx/>
                        <a:buFont typeface="Wingdings" pitchFamily="2" charset="2"/>
                        <a:buNone/>
                        <a:tabLst>
                          <a:tab pos="723900" algn="l"/>
                          <a:tab pos="1620838" algn="l"/>
                        </a:tabLst>
                        <a:defRPr/>
                      </a:pPr>
                      <a:r>
                        <a:rPr kumimoji="1" lang="ja-JP" altLang="en-US" sz="1000" b="0" i="0" u="none" strike="noStrike" cap="none" normalizeH="0" baseline="0" dirty="0">
                          <a:ln>
                            <a:noFill/>
                          </a:ln>
                          <a:solidFill>
                            <a:sysClr val="windowText" lastClr="000000"/>
                          </a:solidFill>
                          <a:effectLst/>
                          <a:latin typeface="HGP創英角ｺﾞｼｯｸUB" panose="020B0900000000000000" pitchFamily="50" charset="-128"/>
                          <a:ea typeface="HGP創英角ｺﾞｼｯｸUB" panose="020B0900000000000000" pitchFamily="50" charset="-128"/>
                        </a:rPr>
                        <a:t>入院前および主要病院における医療提供の向上</a:t>
                      </a:r>
                      <a:endParaRPr kumimoji="1" lang="en-US" altLang="ja-JP" sz="1000" b="0" i="0" u="none" strike="noStrike" cap="none" normalizeH="0" baseline="0" dirty="0">
                        <a:ln>
                          <a:noFill/>
                        </a:ln>
                        <a:solidFill>
                          <a:sysClr val="windowText" lastClr="000000"/>
                        </a:solidFill>
                        <a:effectLst/>
                        <a:latin typeface="HGP創英角ｺﾞｼｯｸUB" panose="020B0900000000000000" pitchFamily="50" charset="-128"/>
                        <a:ea typeface="HGP創英角ｺﾞｼｯｸUB" panose="020B0900000000000000" pitchFamily="50" charset="-128"/>
                      </a:endParaRPr>
                    </a:p>
                  </a:txBody>
                  <a:tcPr marL="89992" marR="89992" marT="71995" marB="71995"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EBEBE"/>
                    </a:solidFill>
                  </a:tcPr>
                </a:tc>
                <a:tc>
                  <a:txBody>
                    <a:bodyPr/>
                    <a:lstStyle/>
                    <a:p>
                      <a:pPr marL="133350" marR="0" lvl="0" indent="-133350" algn="just" defTabSz="1019175" rtl="0" eaLnBrk="1" fontAlgn="ctr" latinLnBrk="0" hangingPunct="1">
                        <a:lnSpc>
                          <a:spcPct val="110000"/>
                        </a:lnSpc>
                        <a:spcBef>
                          <a:spcPts val="0"/>
                        </a:spcBef>
                        <a:spcAft>
                          <a:spcPts val="200"/>
                        </a:spcAft>
                        <a:buClr>
                          <a:srgbClr val="3D6AA7"/>
                        </a:buClr>
                        <a:buSzPct val="90000"/>
                        <a:buFont typeface="Wingdings" panose="05000000000000000000" pitchFamily="2" charset="2"/>
                        <a:buChar char="l"/>
                        <a:tabLst>
                          <a:tab pos="723900" algn="l"/>
                          <a:tab pos="1620838" algn="l"/>
                        </a:tabLst>
                      </a:pPr>
                      <a:r>
                        <a:rPr kumimoji="1" lang="en-US" altLang="ja-JP" sz="1000" kern="1200" dirty="0">
                          <a:solidFill>
                            <a:schemeClr val="tx1"/>
                          </a:solidFill>
                          <a:latin typeface="+mn-lt"/>
                          <a:ea typeface="+mn-ea"/>
                          <a:cs typeface="+mn-cs"/>
                        </a:rPr>
                        <a:t>4</a:t>
                      </a:r>
                      <a:r>
                        <a:rPr kumimoji="1" lang="ja-JP" altLang="en-US" sz="1000" kern="1200" dirty="0">
                          <a:solidFill>
                            <a:schemeClr val="tx1"/>
                          </a:solidFill>
                          <a:latin typeface="+mn-lt"/>
                          <a:ea typeface="+mn-ea"/>
                          <a:cs typeface="+mn-cs"/>
                        </a:rPr>
                        <a:t>時間以内に手当が受けられる救急患者の割合</a:t>
                      </a:r>
                      <a:endParaRPr kumimoji="1" lang="en-US" altLang="ja-JP" sz="1000" kern="1200" dirty="0">
                        <a:solidFill>
                          <a:schemeClr val="tx1"/>
                        </a:solidFill>
                        <a:latin typeface="+mn-lt"/>
                        <a:ea typeface="+mn-ea"/>
                        <a:cs typeface="+mn-cs"/>
                      </a:endParaRPr>
                    </a:p>
                  </a:txBody>
                  <a:tcPr marL="89992" marR="89992" marT="71995" marB="71995" anchor="ctr" horzOverflow="overflow">
                    <a:lnL w="12700" cap="flat" cmpd="sng" algn="ctr">
                      <a:no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1019175" rtl="0" eaLnBrk="1" fontAlgn="base" latinLnBrk="0" hangingPunct="1">
                        <a:lnSpc>
                          <a:spcPct val="100000"/>
                        </a:lnSpc>
                        <a:spcBef>
                          <a:spcPct val="30000"/>
                        </a:spcBef>
                        <a:spcAft>
                          <a:spcPct val="0"/>
                        </a:spcAft>
                        <a:buClr>
                          <a:schemeClr val="tx1"/>
                        </a:buClr>
                        <a:buSzTx/>
                        <a:buFont typeface="Arial" pitchFamily="34" charset="0"/>
                        <a:buNone/>
                        <a:tabLst>
                          <a:tab pos="723900" algn="l"/>
                          <a:tab pos="1620838" algn="l"/>
                        </a:tabLst>
                        <a:defRPr/>
                      </a:pPr>
                      <a:r>
                        <a:rPr kumimoji="1" lang="en-US" altLang="ja-JP" sz="1000" b="0" i="0" u="none" strike="noStrike" kern="1200" cap="none" normalizeH="0" baseline="0" dirty="0">
                          <a:ln>
                            <a:noFill/>
                          </a:ln>
                          <a:solidFill>
                            <a:schemeClr val="tx1"/>
                          </a:solidFill>
                          <a:effectLst/>
                          <a:latin typeface="Arial" pitchFamily="34" charset="0"/>
                          <a:ea typeface="ＭＳ Ｐゴシック" pitchFamily="50" charset="-128"/>
                          <a:cs typeface="Arial" pitchFamily="34" charset="0"/>
                        </a:rPr>
                        <a:t>40%</a:t>
                      </a:r>
                      <a:endParaRPr kumimoji="1" lang="ja-JP" altLang="en-US" sz="1000" b="0" i="0" u="none" strike="noStrike" kern="1200" cap="none" normalizeH="0" baseline="0" dirty="0">
                        <a:ln>
                          <a:noFill/>
                        </a:ln>
                        <a:solidFill>
                          <a:schemeClr val="tx1"/>
                        </a:solidFill>
                        <a:effectLst/>
                        <a:latin typeface="Arial" pitchFamily="34" charset="0"/>
                        <a:ea typeface="ＭＳ Ｐゴシック" pitchFamily="50" charset="-128"/>
                        <a:cs typeface="Arial" pitchFamily="34" charset="0"/>
                      </a:endParaRPr>
                    </a:p>
                  </a:txBody>
                  <a:tcPr marL="89992" marR="89992" marT="71995" marB="71995" anchor="ctr" horzOverflow="overflow">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1019175" rtl="0" eaLnBrk="1" fontAlgn="base" latinLnBrk="0" hangingPunct="1">
                        <a:lnSpc>
                          <a:spcPct val="100000"/>
                        </a:lnSpc>
                        <a:spcBef>
                          <a:spcPct val="30000"/>
                        </a:spcBef>
                        <a:spcAft>
                          <a:spcPct val="0"/>
                        </a:spcAft>
                        <a:buClr>
                          <a:schemeClr val="tx1"/>
                        </a:buClr>
                        <a:buSzTx/>
                        <a:buFont typeface="Arial" pitchFamily="34" charset="0"/>
                        <a:buNone/>
                        <a:tabLst>
                          <a:tab pos="723900" algn="l"/>
                          <a:tab pos="1620838" algn="l"/>
                        </a:tabLst>
                        <a:defRPr/>
                      </a:pPr>
                      <a:r>
                        <a:rPr kumimoji="1" lang="en-US" altLang="ja-JP" sz="1000" b="0" i="0" u="none" strike="noStrike" kern="1200" cap="none" normalizeH="0" baseline="0" dirty="0">
                          <a:ln>
                            <a:noFill/>
                          </a:ln>
                          <a:solidFill>
                            <a:schemeClr val="tx1"/>
                          </a:solidFill>
                          <a:effectLst/>
                          <a:latin typeface="Arial" pitchFamily="34" charset="0"/>
                          <a:ea typeface="ＭＳ Ｐゴシック" pitchFamily="50" charset="-128"/>
                          <a:cs typeface="Arial" pitchFamily="34" charset="0"/>
                        </a:rPr>
                        <a:t>75%</a:t>
                      </a:r>
                      <a:endParaRPr kumimoji="1" lang="ja-JP" altLang="en-US" sz="1000" b="0" i="0" u="none" strike="noStrike" kern="1200" cap="none" normalizeH="0" baseline="0" dirty="0">
                        <a:ln>
                          <a:noFill/>
                        </a:ln>
                        <a:solidFill>
                          <a:schemeClr val="tx1"/>
                        </a:solidFill>
                        <a:effectLst/>
                        <a:latin typeface="Arial" pitchFamily="34" charset="0"/>
                        <a:ea typeface="ＭＳ Ｐゴシック" pitchFamily="50" charset="-128"/>
                        <a:cs typeface="Arial" pitchFamily="34" charset="0"/>
                      </a:endParaRPr>
                    </a:p>
                  </a:txBody>
                  <a:tcPr marL="89992" marR="89992" marT="71995" marB="71995" anchor="ctr" horzOverflow="overflow">
                    <a:lnL w="635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6"/>
                  </a:ext>
                </a:extLst>
              </a:tr>
              <a:tr h="323972">
                <a:tc>
                  <a:txBody>
                    <a:bodyPr/>
                    <a:lstStyle/>
                    <a:p>
                      <a:pPr marL="0" marR="0" lvl="0" indent="0" algn="l" defTabSz="1019175" rtl="0" eaLnBrk="1" fontAlgn="base" latinLnBrk="0" hangingPunct="1">
                        <a:lnSpc>
                          <a:spcPct val="100000"/>
                        </a:lnSpc>
                        <a:spcBef>
                          <a:spcPct val="30000"/>
                        </a:spcBef>
                        <a:spcAft>
                          <a:spcPct val="0"/>
                        </a:spcAft>
                        <a:buClr>
                          <a:schemeClr val="bg2"/>
                        </a:buClr>
                        <a:buSzTx/>
                        <a:buFont typeface="Wingdings" pitchFamily="2" charset="2"/>
                        <a:buNone/>
                        <a:tabLst>
                          <a:tab pos="723900" algn="l"/>
                          <a:tab pos="1620838" algn="l"/>
                        </a:tabLst>
                        <a:defRPr/>
                      </a:pPr>
                      <a:r>
                        <a:rPr kumimoji="1" lang="ja-JP" altLang="en-US" sz="1000" b="0" i="0" u="none" strike="noStrike" cap="none" normalizeH="0" baseline="0" dirty="0">
                          <a:ln>
                            <a:noFill/>
                          </a:ln>
                          <a:solidFill>
                            <a:sysClr val="windowText" lastClr="000000"/>
                          </a:solidFill>
                          <a:effectLst/>
                          <a:latin typeface="HGP創英角ｺﾞｼｯｸUB" panose="020B0900000000000000" pitchFamily="50" charset="-128"/>
                          <a:ea typeface="HGP創英角ｺﾞｼｯｸUB" panose="020B0900000000000000" pitchFamily="50" charset="-128"/>
                        </a:rPr>
                        <a:t>プライマリケアの開発によるサービス提供の向上</a:t>
                      </a:r>
                      <a:endParaRPr kumimoji="1" lang="en-US" altLang="ja-JP" sz="1000" b="0" i="0" u="none" strike="noStrike" cap="none" normalizeH="0" baseline="0" dirty="0">
                        <a:ln>
                          <a:noFill/>
                        </a:ln>
                        <a:solidFill>
                          <a:sysClr val="windowText" lastClr="000000"/>
                        </a:solidFill>
                        <a:effectLst/>
                        <a:latin typeface="HGP創英角ｺﾞｼｯｸUB" panose="020B0900000000000000" pitchFamily="50" charset="-128"/>
                        <a:ea typeface="HGP創英角ｺﾞｼｯｸUB" panose="020B0900000000000000" pitchFamily="50" charset="-128"/>
                      </a:endParaRPr>
                    </a:p>
                  </a:txBody>
                  <a:tcPr marL="89992" marR="89992" marT="71995" marB="71995"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EBEBE"/>
                    </a:solidFill>
                  </a:tcPr>
                </a:tc>
                <a:tc>
                  <a:txBody>
                    <a:bodyPr/>
                    <a:lstStyle/>
                    <a:p>
                      <a:pPr marL="133350" marR="0" lvl="0" indent="-133350" algn="just" defTabSz="1019175" rtl="0" eaLnBrk="1" fontAlgn="ctr" latinLnBrk="0" hangingPunct="1">
                        <a:lnSpc>
                          <a:spcPct val="110000"/>
                        </a:lnSpc>
                        <a:spcBef>
                          <a:spcPts val="0"/>
                        </a:spcBef>
                        <a:spcAft>
                          <a:spcPts val="200"/>
                        </a:spcAft>
                        <a:buClr>
                          <a:srgbClr val="3D6AA7"/>
                        </a:buClr>
                        <a:buSzPct val="90000"/>
                        <a:buFont typeface="Wingdings" panose="05000000000000000000" pitchFamily="2" charset="2"/>
                        <a:buChar char="l"/>
                        <a:tabLst>
                          <a:tab pos="723900" algn="l"/>
                          <a:tab pos="1620838" algn="l"/>
                        </a:tabLst>
                      </a:pPr>
                      <a:r>
                        <a:rPr kumimoji="1" lang="ja-JP" altLang="en-US" sz="1000" kern="1200" dirty="0">
                          <a:solidFill>
                            <a:schemeClr val="tx1"/>
                          </a:solidFill>
                          <a:latin typeface="+mn-lt"/>
                          <a:ea typeface="+mn-ea"/>
                          <a:cs typeface="+mn-cs"/>
                        </a:rPr>
                        <a:t>一人あたりの年間プライマリヘルスケアの受診回数</a:t>
                      </a:r>
                      <a:endParaRPr kumimoji="1" lang="en-US" altLang="ja-JP" sz="1000" kern="1200" dirty="0">
                        <a:solidFill>
                          <a:schemeClr val="tx1"/>
                        </a:solidFill>
                        <a:latin typeface="+mn-lt"/>
                        <a:ea typeface="+mn-ea"/>
                        <a:cs typeface="+mn-cs"/>
                      </a:endParaRPr>
                    </a:p>
                  </a:txBody>
                  <a:tcPr marL="89992" marR="89992" marT="71995" marB="71995" anchor="ctr" horzOverflow="overflow">
                    <a:lnL w="12700" cap="flat" cmpd="sng" algn="ctr">
                      <a:no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1019175" rtl="0" eaLnBrk="1" fontAlgn="base" latinLnBrk="0" hangingPunct="1">
                        <a:lnSpc>
                          <a:spcPct val="100000"/>
                        </a:lnSpc>
                        <a:spcBef>
                          <a:spcPct val="30000"/>
                        </a:spcBef>
                        <a:spcAft>
                          <a:spcPct val="0"/>
                        </a:spcAft>
                        <a:buClr>
                          <a:schemeClr val="tx1"/>
                        </a:buClr>
                        <a:buSzTx/>
                        <a:buFont typeface="Arial" pitchFamily="34" charset="0"/>
                        <a:buNone/>
                        <a:tabLst>
                          <a:tab pos="723900" algn="l"/>
                          <a:tab pos="1620838" algn="l"/>
                        </a:tabLst>
                        <a:defRPr/>
                      </a:pPr>
                      <a:r>
                        <a:rPr kumimoji="1" lang="en-US" altLang="ja-JP" sz="1000" b="0" i="0" u="none" strike="noStrike" kern="1200" cap="none" normalizeH="0" baseline="0" dirty="0">
                          <a:ln>
                            <a:noFill/>
                          </a:ln>
                          <a:solidFill>
                            <a:schemeClr val="tx1"/>
                          </a:solidFill>
                          <a:effectLst/>
                          <a:latin typeface="Arial" pitchFamily="34" charset="0"/>
                          <a:ea typeface="ＭＳ Ｐゴシック" pitchFamily="50" charset="-128"/>
                          <a:cs typeface="Arial" pitchFamily="34" charset="0"/>
                        </a:rPr>
                        <a:t>2</a:t>
                      </a:r>
                      <a:r>
                        <a:rPr kumimoji="1" lang="ja-JP" altLang="en-US" sz="1000" b="0" i="0" u="none" strike="noStrike" kern="1200" cap="none" normalizeH="0" baseline="0" dirty="0">
                          <a:ln>
                            <a:noFill/>
                          </a:ln>
                          <a:solidFill>
                            <a:schemeClr val="tx1"/>
                          </a:solidFill>
                          <a:effectLst/>
                          <a:latin typeface="Arial" pitchFamily="34" charset="0"/>
                          <a:ea typeface="ＭＳ Ｐゴシック" pitchFamily="50" charset="-128"/>
                          <a:cs typeface="Arial" pitchFamily="34" charset="0"/>
                        </a:rPr>
                        <a:t>回</a:t>
                      </a:r>
                    </a:p>
                  </a:txBody>
                  <a:tcPr marL="89992" marR="89992" marT="71995" marB="71995" anchor="ctr" horzOverflow="overflow">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1019175" rtl="0" eaLnBrk="1" fontAlgn="base" latinLnBrk="0" hangingPunct="1">
                        <a:lnSpc>
                          <a:spcPct val="100000"/>
                        </a:lnSpc>
                        <a:spcBef>
                          <a:spcPct val="30000"/>
                        </a:spcBef>
                        <a:spcAft>
                          <a:spcPct val="0"/>
                        </a:spcAft>
                        <a:buClr>
                          <a:schemeClr val="tx1"/>
                        </a:buClr>
                        <a:buSzTx/>
                        <a:buFont typeface="Arial" pitchFamily="34" charset="0"/>
                        <a:buNone/>
                        <a:tabLst>
                          <a:tab pos="723900" algn="l"/>
                          <a:tab pos="1620838" algn="l"/>
                        </a:tabLst>
                        <a:defRPr/>
                      </a:pPr>
                      <a:r>
                        <a:rPr kumimoji="1" lang="en-US" altLang="ja-JP" sz="1000" b="0" i="0" u="none" strike="noStrike" kern="1200" cap="none" normalizeH="0" baseline="0" dirty="0">
                          <a:ln>
                            <a:noFill/>
                          </a:ln>
                          <a:solidFill>
                            <a:schemeClr val="tx1"/>
                          </a:solidFill>
                          <a:effectLst/>
                          <a:latin typeface="Arial" pitchFamily="34" charset="0"/>
                          <a:ea typeface="ＭＳ Ｐゴシック" pitchFamily="50" charset="-128"/>
                          <a:cs typeface="Arial" pitchFamily="34" charset="0"/>
                        </a:rPr>
                        <a:t>4</a:t>
                      </a:r>
                      <a:r>
                        <a:rPr kumimoji="1" lang="ja-JP" altLang="en-US" sz="1000" b="0" i="0" u="none" strike="noStrike" kern="1200" cap="none" normalizeH="0" baseline="0" dirty="0">
                          <a:ln>
                            <a:noFill/>
                          </a:ln>
                          <a:solidFill>
                            <a:schemeClr val="tx1"/>
                          </a:solidFill>
                          <a:effectLst/>
                          <a:latin typeface="Arial" pitchFamily="34" charset="0"/>
                          <a:ea typeface="ＭＳ Ｐゴシック" pitchFamily="50" charset="-128"/>
                          <a:cs typeface="Arial" pitchFamily="34" charset="0"/>
                        </a:rPr>
                        <a:t>回</a:t>
                      </a:r>
                    </a:p>
                  </a:txBody>
                  <a:tcPr marL="89992" marR="89992" marT="71995" marB="71995" anchor="ctr" horzOverflow="overflow">
                    <a:lnL w="635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7"/>
                  </a:ext>
                </a:extLst>
              </a:tr>
              <a:tr h="323972">
                <a:tc>
                  <a:txBody>
                    <a:bodyPr/>
                    <a:lstStyle/>
                    <a:p>
                      <a:pPr marL="0" marR="0" lvl="0" indent="0" algn="l" defTabSz="1019175" rtl="0" eaLnBrk="1" fontAlgn="base" latinLnBrk="0" hangingPunct="1">
                        <a:lnSpc>
                          <a:spcPct val="100000"/>
                        </a:lnSpc>
                        <a:spcBef>
                          <a:spcPct val="30000"/>
                        </a:spcBef>
                        <a:spcAft>
                          <a:spcPct val="0"/>
                        </a:spcAft>
                        <a:buClr>
                          <a:schemeClr val="bg2"/>
                        </a:buClr>
                        <a:buSzTx/>
                        <a:buFont typeface="Wingdings" pitchFamily="2" charset="2"/>
                        <a:buNone/>
                        <a:tabLst>
                          <a:tab pos="723900" algn="l"/>
                          <a:tab pos="1620838" algn="l"/>
                        </a:tabLst>
                        <a:defRPr/>
                      </a:pPr>
                      <a:r>
                        <a:rPr kumimoji="1" lang="ja-JP" altLang="en-US" sz="1000" b="0" i="0" u="none" strike="noStrike" cap="none" normalizeH="0" baseline="0" dirty="0">
                          <a:ln>
                            <a:noFill/>
                          </a:ln>
                          <a:solidFill>
                            <a:sysClr val="windowText" lastClr="000000"/>
                          </a:solidFill>
                          <a:effectLst/>
                          <a:latin typeface="HGP創英角ｺﾞｼｯｸUB" panose="020B0900000000000000" pitchFamily="50" charset="-128"/>
                          <a:ea typeface="HGP創英角ｺﾞｼｯｸUB" panose="020B0900000000000000" pitchFamily="50" charset="-128"/>
                        </a:rPr>
                        <a:t>医療施設のインフラ、施設管理、および安全基準の向上</a:t>
                      </a:r>
                      <a:endParaRPr kumimoji="1" lang="en-US" altLang="ja-JP" sz="1000" b="0" i="0" u="none" strike="noStrike" cap="none" normalizeH="0" baseline="0" dirty="0">
                        <a:ln>
                          <a:noFill/>
                        </a:ln>
                        <a:solidFill>
                          <a:sysClr val="windowText" lastClr="000000"/>
                        </a:solidFill>
                        <a:effectLst/>
                        <a:latin typeface="HGP創英角ｺﾞｼｯｸUB" panose="020B0900000000000000" pitchFamily="50" charset="-128"/>
                        <a:ea typeface="HGP創英角ｺﾞｼｯｸUB" panose="020B0900000000000000" pitchFamily="50" charset="-128"/>
                      </a:endParaRPr>
                    </a:p>
                  </a:txBody>
                  <a:tcPr marL="89992" marR="89992" marT="71995" marB="71995"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EBEBE"/>
                    </a:solidFill>
                  </a:tcPr>
                </a:tc>
                <a:tc>
                  <a:txBody>
                    <a:bodyPr/>
                    <a:lstStyle/>
                    <a:p>
                      <a:pPr marL="133350" marR="0" lvl="0" indent="-133350" algn="just" defTabSz="1019175" rtl="0" eaLnBrk="1" fontAlgn="ctr" latinLnBrk="0" hangingPunct="1">
                        <a:lnSpc>
                          <a:spcPct val="110000"/>
                        </a:lnSpc>
                        <a:spcBef>
                          <a:spcPts val="0"/>
                        </a:spcBef>
                        <a:spcAft>
                          <a:spcPts val="200"/>
                        </a:spcAft>
                        <a:buClr>
                          <a:srgbClr val="3D6AA7"/>
                        </a:buClr>
                        <a:buSzPct val="90000"/>
                        <a:buFont typeface="Wingdings" panose="05000000000000000000" pitchFamily="2" charset="2"/>
                        <a:buChar char="l"/>
                        <a:tabLst>
                          <a:tab pos="723900" algn="l"/>
                          <a:tab pos="1620838" algn="l"/>
                        </a:tabLst>
                      </a:pPr>
                      <a:r>
                        <a:rPr kumimoji="1" lang="ja-JP" altLang="en-US" sz="1000" kern="1200" dirty="0">
                          <a:solidFill>
                            <a:schemeClr val="tx1"/>
                          </a:solidFill>
                          <a:latin typeface="+mn-lt"/>
                          <a:ea typeface="+mn-ea"/>
                          <a:cs typeface="+mn-cs"/>
                        </a:rPr>
                        <a:t>認可医療機関数（</a:t>
                      </a:r>
                      <a:r>
                        <a:rPr kumimoji="1" lang="en-US" altLang="ja-JP" sz="1000" kern="1200" dirty="0">
                          <a:solidFill>
                            <a:schemeClr val="tx1"/>
                          </a:solidFill>
                          <a:latin typeface="+mn-lt"/>
                          <a:ea typeface="+mn-ea"/>
                          <a:cs typeface="+mn-cs"/>
                        </a:rPr>
                        <a:t>MOH</a:t>
                      </a:r>
                      <a:r>
                        <a:rPr kumimoji="1" lang="ja-JP" altLang="en-US" sz="1000" kern="1200" dirty="0">
                          <a:solidFill>
                            <a:schemeClr val="tx1"/>
                          </a:solidFill>
                          <a:latin typeface="+mn-lt"/>
                          <a:ea typeface="+mn-ea"/>
                          <a:cs typeface="+mn-cs"/>
                        </a:rPr>
                        <a:t>管轄および民間病院）</a:t>
                      </a:r>
                      <a:endParaRPr kumimoji="1" lang="en-US" altLang="ja-JP" sz="1000" kern="1200" dirty="0">
                        <a:solidFill>
                          <a:schemeClr val="tx1"/>
                        </a:solidFill>
                        <a:latin typeface="+mn-lt"/>
                        <a:ea typeface="+mn-ea"/>
                        <a:cs typeface="+mn-cs"/>
                      </a:endParaRPr>
                    </a:p>
                  </a:txBody>
                  <a:tcPr marL="89992" marR="89992" marT="71995" marB="71995" anchor="ctr" horzOverflow="overflow">
                    <a:lnL w="12700" cap="flat" cmpd="sng" algn="ctr">
                      <a:no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1019175" rtl="0" eaLnBrk="1" fontAlgn="base" latinLnBrk="0" hangingPunct="1">
                        <a:lnSpc>
                          <a:spcPct val="100000"/>
                        </a:lnSpc>
                        <a:spcBef>
                          <a:spcPct val="30000"/>
                        </a:spcBef>
                        <a:spcAft>
                          <a:spcPct val="0"/>
                        </a:spcAft>
                        <a:buClr>
                          <a:schemeClr val="tx1"/>
                        </a:buClr>
                        <a:buSzTx/>
                        <a:buFont typeface="Arial" pitchFamily="34" charset="0"/>
                        <a:buNone/>
                        <a:tabLst>
                          <a:tab pos="723900" algn="l"/>
                          <a:tab pos="1620838" algn="l"/>
                        </a:tabLst>
                        <a:defRPr/>
                      </a:pPr>
                      <a:r>
                        <a:rPr kumimoji="1" lang="en-US" altLang="ja-JP" sz="1000" b="0" i="0" u="none" strike="noStrike" kern="1200" cap="none" normalizeH="0" baseline="0" dirty="0">
                          <a:ln>
                            <a:noFill/>
                          </a:ln>
                          <a:solidFill>
                            <a:schemeClr val="tx1"/>
                          </a:solidFill>
                          <a:effectLst/>
                          <a:latin typeface="Arial" pitchFamily="34" charset="0"/>
                          <a:ea typeface="ＭＳ Ｐゴシック" pitchFamily="50" charset="-128"/>
                          <a:cs typeface="Arial" pitchFamily="34" charset="0"/>
                        </a:rPr>
                        <a:t>40%</a:t>
                      </a:r>
                      <a:endParaRPr kumimoji="1" lang="ja-JP" altLang="en-US" sz="1000" b="0" i="0" u="none" strike="noStrike" kern="1200" cap="none" normalizeH="0" baseline="0" dirty="0">
                        <a:ln>
                          <a:noFill/>
                        </a:ln>
                        <a:solidFill>
                          <a:schemeClr val="tx1"/>
                        </a:solidFill>
                        <a:effectLst/>
                        <a:latin typeface="Arial" pitchFamily="34" charset="0"/>
                        <a:ea typeface="ＭＳ Ｐゴシック" pitchFamily="50" charset="-128"/>
                        <a:cs typeface="Arial" pitchFamily="34" charset="0"/>
                      </a:endParaRPr>
                    </a:p>
                  </a:txBody>
                  <a:tcPr marL="89992" marR="89992" marT="71995" marB="71995" anchor="ctr" horzOverflow="overflow">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1019175" rtl="0" eaLnBrk="1" fontAlgn="base" latinLnBrk="0" hangingPunct="1">
                        <a:lnSpc>
                          <a:spcPct val="100000"/>
                        </a:lnSpc>
                        <a:spcBef>
                          <a:spcPct val="30000"/>
                        </a:spcBef>
                        <a:spcAft>
                          <a:spcPct val="0"/>
                        </a:spcAft>
                        <a:buClr>
                          <a:schemeClr val="tx1"/>
                        </a:buClr>
                        <a:buSzTx/>
                        <a:buFont typeface="Arial" pitchFamily="34" charset="0"/>
                        <a:buNone/>
                        <a:tabLst>
                          <a:tab pos="723900" algn="l"/>
                          <a:tab pos="1620838" algn="l"/>
                        </a:tabLst>
                        <a:defRPr/>
                      </a:pPr>
                      <a:r>
                        <a:rPr kumimoji="1" lang="en-US" altLang="ja-JP" sz="1000" b="0" i="0" u="none" strike="noStrike" kern="1200" cap="none" normalizeH="0" baseline="0" dirty="0">
                          <a:ln>
                            <a:noFill/>
                          </a:ln>
                          <a:solidFill>
                            <a:schemeClr val="tx1"/>
                          </a:solidFill>
                          <a:effectLst/>
                          <a:latin typeface="Arial" pitchFamily="34" charset="0"/>
                          <a:ea typeface="ＭＳ Ｐゴシック" pitchFamily="50" charset="-128"/>
                          <a:cs typeface="Arial" pitchFamily="34" charset="0"/>
                        </a:rPr>
                        <a:t>100%</a:t>
                      </a:r>
                      <a:endParaRPr kumimoji="1" lang="ja-JP" altLang="en-US" sz="1000" b="0" i="0" u="none" strike="noStrike" kern="1200" cap="none" normalizeH="0" baseline="0" dirty="0">
                        <a:ln>
                          <a:noFill/>
                        </a:ln>
                        <a:solidFill>
                          <a:schemeClr val="tx1"/>
                        </a:solidFill>
                        <a:effectLst/>
                        <a:latin typeface="Arial" pitchFamily="34" charset="0"/>
                        <a:ea typeface="ＭＳ Ｐゴシック" pitchFamily="50" charset="-128"/>
                        <a:cs typeface="Arial" pitchFamily="34" charset="0"/>
                      </a:endParaRPr>
                    </a:p>
                  </a:txBody>
                  <a:tcPr marL="89992" marR="89992" marT="71995" marB="71995" anchor="ctr" horzOverflow="overflow">
                    <a:lnL w="635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8"/>
                  </a:ext>
                </a:extLst>
              </a:tr>
              <a:tr h="323972">
                <a:tc>
                  <a:txBody>
                    <a:bodyPr/>
                    <a:lstStyle/>
                    <a:p>
                      <a:pPr marL="0" marR="0" lvl="0" indent="0" algn="l" defTabSz="1019175" rtl="0" eaLnBrk="1" fontAlgn="base" latinLnBrk="0" hangingPunct="1">
                        <a:lnSpc>
                          <a:spcPct val="100000"/>
                        </a:lnSpc>
                        <a:spcBef>
                          <a:spcPct val="30000"/>
                        </a:spcBef>
                        <a:spcAft>
                          <a:spcPct val="0"/>
                        </a:spcAft>
                        <a:buClr>
                          <a:schemeClr val="bg2"/>
                        </a:buClr>
                        <a:buSzTx/>
                        <a:buFont typeface="Wingdings" pitchFamily="2" charset="2"/>
                        <a:buNone/>
                        <a:tabLst>
                          <a:tab pos="723900" algn="l"/>
                          <a:tab pos="1620838" algn="l"/>
                        </a:tabLst>
                        <a:defRPr/>
                      </a:pPr>
                      <a:r>
                        <a:rPr kumimoji="1" lang="ja-JP" altLang="en-US" sz="1000" b="0" i="0" u="none" strike="noStrike" cap="none" normalizeH="0" baseline="0" dirty="0">
                          <a:ln>
                            <a:noFill/>
                          </a:ln>
                          <a:solidFill>
                            <a:sysClr val="windowText" lastClr="000000"/>
                          </a:solidFill>
                          <a:effectLst/>
                          <a:latin typeface="HGP創英角ｺﾞｼｯｸUB" panose="020B0900000000000000" pitchFamily="50" charset="-128"/>
                          <a:ea typeface="HGP創英角ｺﾞｼｯｸUB" panose="020B0900000000000000" pitchFamily="50" charset="-128"/>
                        </a:rPr>
                        <a:t>許容可能な待ち時間の達成</a:t>
                      </a:r>
                      <a:endParaRPr kumimoji="1" lang="en-US" altLang="ja-JP" sz="1000" b="0" i="0" u="none" strike="noStrike" cap="none" normalizeH="0" baseline="0" dirty="0">
                        <a:ln>
                          <a:noFill/>
                        </a:ln>
                        <a:solidFill>
                          <a:sysClr val="windowText" lastClr="000000"/>
                        </a:solidFill>
                        <a:effectLst/>
                        <a:latin typeface="HGP創英角ｺﾞｼｯｸUB" panose="020B0900000000000000" pitchFamily="50" charset="-128"/>
                        <a:ea typeface="HGP創英角ｺﾞｼｯｸUB" panose="020B0900000000000000" pitchFamily="50" charset="-128"/>
                      </a:endParaRPr>
                    </a:p>
                  </a:txBody>
                  <a:tcPr marL="89992" marR="89992" marT="71995" marB="71995"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EBEBE"/>
                    </a:solidFill>
                  </a:tcPr>
                </a:tc>
                <a:tc>
                  <a:txBody>
                    <a:bodyPr/>
                    <a:lstStyle/>
                    <a:p>
                      <a:pPr marL="133350" marR="0" lvl="0" indent="-133350" algn="just" defTabSz="1019175" rtl="0" eaLnBrk="1" fontAlgn="ctr" latinLnBrk="0" hangingPunct="1">
                        <a:lnSpc>
                          <a:spcPct val="110000"/>
                        </a:lnSpc>
                        <a:spcBef>
                          <a:spcPts val="0"/>
                        </a:spcBef>
                        <a:spcAft>
                          <a:spcPts val="200"/>
                        </a:spcAft>
                        <a:buClr>
                          <a:srgbClr val="3D6AA7"/>
                        </a:buClr>
                        <a:buSzPct val="90000"/>
                        <a:buFont typeface="Wingdings" panose="05000000000000000000" pitchFamily="2" charset="2"/>
                        <a:buChar char="l"/>
                        <a:tabLst>
                          <a:tab pos="723900" algn="l"/>
                          <a:tab pos="1620838" algn="l"/>
                        </a:tabLst>
                      </a:pPr>
                      <a:r>
                        <a:rPr kumimoji="1" lang="ja-JP" altLang="en-US" sz="1000" kern="1200" dirty="0">
                          <a:solidFill>
                            <a:schemeClr val="tx1"/>
                          </a:solidFill>
                          <a:latin typeface="+mn-lt"/>
                          <a:ea typeface="+mn-ea"/>
                          <a:cs typeface="+mn-cs"/>
                        </a:rPr>
                        <a:t>特定医療専門分野における</a:t>
                      </a:r>
                      <a:r>
                        <a:rPr kumimoji="1" lang="en-US" altLang="ja-JP" sz="1000" kern="1200" dirty="0">
                          <a:solidFill>
                            <a:schemeClr val="tx1"/>
                          </a:solidFill>
                          <a:latin typeface="+mn-lt"/>
                          <a:ea typeface="+mn-ea"/>
                          <a:cs typeface="+mn-cs"/>
                        </a:rPr>
                        <a:t>4</a:t>
                      </a:r>
                      <a:r>
                        <a:rPr kumimoji="1" lang="ja-JP" altLang="en-US" sz="1000" kern="1200" dirty="0">
                          <a:solidFill>
                            <a:schemeClr val="tx1"/>
                          </a:solidFill>
                          <a:latin typeface="+mn-lt"/>
                          <a:ea typeface="+mn-ea"/>
                          <a:cs typeface="+mn-cs"/>
                        </a:rPr>
                        <a:t>週間以内（全専門における主要病院平均）の予約割合</a:t>
                      </a:r>
                      <a:endParaRPr kumimoji="1" lang="en-US" altLang="ja-JP" sz="1000" kern="1200" dirty="0">
                        <a:solidFill>
                          <a:schemeClr val="tx1"/>
                        </a:solidFill>
                        <a:latin typeface="+mn-lt"/>
                        <a:ea typeface="+mn-ea"/>
                        <a:cs typeface="+mn-cs"/>
                      </a:endParaRPr>
                    </a:p>
                  </a:txBody>
                  <a:tcPr marL="89992" marR="89992" marT="71995" marB="71995" anchor="ctr" horzOverflow="overflow">
                    <a:lnL w="12700" cap="flat" cmpd="sng" algn="ctr">
                      <a:no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1019175" rtl="0" eaLnBrk="1" fontAlgn="base" latinLnBrk="0" hangingPunct="1">
                        <a:lnSpc>
                          <a:spcPct val="100000"/>
                        </a:lnSpc>
                        <a:spcBef>
                          <a:spcPct val="30000"/>
                        </a:spcBef>
                        <a:spcAft>
                          <a:spcPct val="0"/>
                        </a:spcAft>
                        <a:buClr>
                          <a:schemeClr val="tx1"/>
                        </a:buClr>
                        <a:buSzTx/>
                        <a:buFont typeface="Arial" pitchFamily="34" charset="0"/>
                        <a:buNone/>
                        <a:tabLst>
                          <a:tab pos="723900" algn="l"/>
                          <a:tab pos="1620838" algn="l"/>
                        </a:tabLst>
                        <a:defRPr/>
                      </a:pPr>
                      <a:r>
                        <a:rPr kumimoji="1" lang="en-US" altLang="ja-JP" sz="1000" b="0" i="0" u="none" strike="noStrike" kern="1200" cap="none" normalizeH="0" baseline="0" dirty="0">
                          <a:ln>
                            <a:noFill/>
                          </a:ln>
                          <a:solidFill>
                            <a:schemeClr val="tx1"/>
                          </a:solidFill>
                          <a:effectLst/>
                          <a:latin typeface="Arial" pitchFamily="34" charset="0"/>
                          <a:ea typeface="ＭＳ Ｐゴシック" pitchFamily="50" charset="-128"/>
                          <a:cs typeface="Arial" pitchFamily="34" charset="0"/>
                        </a:rPr>
                        <a:t>40%</a:t>
                      </a:r>
                      <a:r>
                        <a:rPr kumimoji="1" lang="ja-JP" altLang="en-US" sz="1000" b="0" i="0" u="none" strike="noStrike" kern="1200" cap="none" normalizeH="0" baseline="0" dirty="0">
                          <a:ln>
                            <a:noFill/>
                          </a:ln>
                          <a:solidFill>
                            <a:schemeClr val="tx1"/>
                          </a:solidFill>
                          <a:effectLst/>
                          <a:latin typeface="Arial" pitchFamily="34" charset="0"/>
                          <a:ea typeface="ＭＳ Ｐゴシック" pitchFamily="50" charset="-128"/>
                          <a:cs typeface="Arial" pitchFamily="34" charset="0"/>
                        </a:rPr>
                        <a:t>未満</a:t>
                      </a:r>
                    </a:p>
                  </a:txBody>
                  <a:tcPr marL="89992" marR="89992" marT="71995" marB="71995" anchor="ctr" horzOverflow="overflow">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1019175" rtl="0" eaLnBrk="1" fontAlgn="base" latinLnBrk="0" hangingPunct="1">
                        <a:lnSpc>
                          <a:spcPct val="100000"/>
                        </a:lnSpc>
                        <a:spcBef>
                          <a:spcPct val="30000"/>
                        </a:spcBef>
                        <a:spcAft>
                          <a:spcPct val="0"/>
                        </a:spcAft>
                        <a:buClr>
                          <a:schemeClr val="tx1"/>
                        </a:buClr>
                        <a:buSzTx/>
                        <a:buFont typeface="Arial" pitchFamily="34" charset="0"/>
                        <a:buNone/>
                        <a:tabLst>
                          <a:tab pos="723900" algn="l"/>
                          <a:tab pos="1620838" algn="l"/>
                        </a:tabLst>
                        <a:defRPr/>
                      </a:pPr>
                      <a:r>
                        <a:rPr kumimoji="1" lang="en-US" altLang="ja-JP" sz="1000" b="0" i="0" u="none" strike="noStrike" kern="1200" cap="none" normalizeH="0" baseline="0" dirty="0">
                          <a:ln>
                            <a:noFill/>
                          </a:ln>
                          <a:solidFill>
                            <a:schemeClr val="tx1"/>
                          </a:solidFill>
                          <a:effectLst/>
                          <a:latin typeface="Arial" pitchFamily="34" charset="0"/>
                          <a:ea typeface="ＭＳ Ｐゴシック" pitchFamily="50" charset="-128"/>
                          <a:cs typeface="Arial" pitchFamily="34" charset="0"/>
                        </a:rPr>
                        <a:t>70%</a:t>
                      </a:r>
                      <a:endParaRPr kumimoji="1" lang="ja-JP" altLang="en-US" sz="1000" b="0" i="0" u="none" strike="noStrike" kern="1200" cap="none" normalizeH="0" baseline="0" dirty="0">
                        <a:ln>
                          <a:noFill/>
                        </a:ln>
                        <a:solidFill>
                          <a:schemeClr val="tx1"/>
                        </a:solidFill>
                        <a:effectLst/>
                        <a:latin typeface="Arial" pitchFamily="34" charset="0"/>
                        <a:ea typeface="ＭＳ Ｐゴシック" pitchFamily="50" charset="-128"/>
                        <a:cs typeface="Arial" pitchFamily="34" charset="0"/>
                      </a:endParaRPr>
                    </a:p>
                  </a:txBody>
                  <a:tcPr marL="89992" marR="89992" marT="71995" marB="71995" anchor="ctr" horzOverflow="overflow">
                    <a:lnL w="635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9"/>
                  </a:ext>
                </a:extLst>
              </a:tr>
              <a:tr h="323972">
                <a:tc>
                  <a:txBody>
                    <a:bodyPr/>
                    <a:lstStyle/>
                    <a:p>
                      <a:pPr marL="0" marR="0" lvl="0" indent="0" algn="l" defTabSz="1019175" rtl="0" eaLnBrk="1" fontAlgn="base" latinLnBrk="0" hangingPunct="1">
                        <a:lnSpc>
                          <a:spcPct val="100000"/>
                        </a:lnSpc>
                        <a:spcBef>
                          <a:spcPct val="30000"/>
                        </a:spcBef>
                        <a:spcAft>
                          <a:spcPct val="0"/>
                        </a:spcAft>
                        <a:buClr>
                          <a:schemeClr val="bg2"/>
                        </a:buClr>
                        <a:buSzTx/>
                        <a:buFont typeface="Wingdings" pitchFamily="2" charset="2"/>
                        <a:buNone/>
                        <a:tabLst>
                          <a:tab pos="723900" algn="l"/>
                          <a:tab pos="1620838" algn="l"/>
                        </a:tabLst>
                        <a:defRPr/>
                      </a:pPr>
                      <a:r>
                        <a:rPr kumimoji="1" lang="ja-JP" altLang="en-US" sz="1000" b="0" i="0" u="none" strike="noStrike" cap="none" normalizeH="0" baseline="0" dirty="0">
                          <a:ln>
                            <a:noFill/>
                          </a:ln>
                          <a:solidFill>
                            <a:sysClr val="windowText" lastClr="000000"/>
                          </a:solidFill>
                          <a:effectLst/>
                          <a:latin typeface="HGP創英角ｺﾞｼｯｸUB" panose="020B0900000000000000" pitchFamily="50" charset="-128"/>
                          <a:ea typeface="HGP創英角ｺﾞｼｯｸUB" panose="020B0900000000000000" pitchFamily="50" charset="-128"/>
                        </a:rPr>
                        <a:t>国際基準で公衆衛生上懸念される事項への緊急対応</a:t>
                      </a:r>
                      <a:endParaRPr kumimoji="1" lang="en-US" altLang="ja-JP" sz="1000" b="0" i="0" u="none" strike="noStrike" cap="none" normalizeH="0" baseline="0" dirty="0">
                        <a:ln>
                          <a:noFill/>
                        </a:ln>
                        <a:solidFill>
                          <a:sysClr val="windowText" lastClr="000000"/>
                        </a:solidFill>
                        <a:effectLst/>
                        <a:latin typeface="HGP創英角ｺﾞｼｯｸUB" panose="020B0900000000000000" pitchFamily="50" charset="-128"/>
                        <a:ea typeface="HGP創英角ｺﾞｼｯｸUB" panose="020B0900000000000000" pitchFamily="50" charset="-128"/>
                      </a:endParaRPr>
                    </a:p>
                  </a:txBody>
                  <a:tcPr marL="89992" marR="89992" marT="71995" marB="71995"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EBEBE"/>
                    </a:solidFill>
                  </a:tcPr>
                </a:tc>
                <a:tc>
                  <a:txBody>
                    <a:bodyPr/>
                    <a:lstStyle/>
                    <a:p>
                      <a:pPr marL="133350" marR="0" lvl="0" indent="-133350" algn="just" defTabSz="1019175" rtl="0" eaLnBrk="1" fontAlgn="ctr" latinLnBrk="0" hangingPunct="1">
                        <a:lnSpc>
                          <a:spcPct val="110000"/>
                        </a:lnSpc>
                        <a:spcBef>
                          <a:spcPts val="0"/>
                        </a:spcBef>
                        <a:spcAft>
                          <a:spcPts val="200"/>
                        </a:spcAft>
                        <a:buClr>
                          <a:srgbClr val="3D6AA7"/>
                        </a:buClr>
                        <a:buSzPct val="90000"/>
                        <a:buFont typeface="Wingdings" panose="05000000000000000000" pitchFamily="2" charset="2"/>
                        <a:buChar char="l"/>
                        <a:tabLst>
                          <a:tab pos="723900" algn="l"/>
                          <a:tab pos="1620838" algn="l"/>
                        </a:tabLst>
                      </a:pPr>
                      <a:r>
                        <a:rPr kumimoji="1" lang="en-US" altLang="ja-JP" sz="1000" kern="1200" dirty="0">
                          <a:solidFill>
                            <a:schemeClr val="tx1"/>
                          </a:solidFill>
                          <a:latin typeface="+mn-lt"/>
                          <a:ea typeface="+mn-ea"/>
                          <a:cs typeface="+mn-cs"/>
                        </a:rPr>
                        <a:t>WHO</a:t>
                      </a:r>
                      <a:r>
                        <a:rPr kumimoji="1" lang="ja-JP" altLang="en-US" sz="1000" kern="1200" dirty="0" err="1">
                          <a:solidFill>
                            <a:schemeClr val="tx1"/>
                          </a:solidFill>
                          <a:latin typeface="+mn-lt"/>
                          <a:ea typeface="+mn-ea"/>
                          <a:cs typeface="+mn-cs"/>
                        </a:rPr>
                        <a:t>の緊</a:t>
                      </a:r>
                      <a:r>
                        <a:rPr kumimoji="1" lang="ja-JP" altLang="en-US" sz="1000" kern="1200" dirty="0">
                          <a:solidFill>
                            <a:schemeClr val="tx1"/>
                          </a:solidFill>
                          <a:latin typeface="+mn-lt"/>
                          <a:ea typeface="+mn-ea"/>
                          <a:cs typeface="+mn-cs"/>
                        </a:rPr>
                        <a:t>急時対応評価スコア （リヤド、ジッダ、東部州の平均スコア）</a:t>
                      </a:r>
                      <a:endParaRPr kumimoji="1" lang="en-US" altLang="ja-JP" sz="1000" kern="1200" dirty="0">
                        <a:solidFill>
                          <a:schemeClr val="tx1"/>
                        </a:solidFill>
                        <a:latin typeface="+mn-lt"/>
                        <a:ea typeface="+mn-ea"/>
                        <a:cs typeface="+mn-cs"/>
                      </a:endParaRPr>
                    </a:p>
                  </a:txBody>
                  <a:tcPr marL="89992" marR="89992" marT="71995" marB="71995" anchor="ctr" horzOverflow="overflow">
                    <a:lnL w="12700" cap="flat" cmpd="sng" algn="ctr">
                      <a:no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1019175" rtl="0" eaLnBrk="1" fontAlgn="base" latinLnBrk="0" hangingPunct="1">
                        <a:lnSpc>
                          <a:spcPct val="100000"/>
                        </a:lnSpc>
                        <a:spcBef>
                          <a:spcPct val="30000"/>
                        </a:spcBef>
                        <a:spcAft>
                          <a:spcPct val="0"/>
                        </a:spcAft>
                        <a:buClr>
                          <a:schemeClr val="tx1"/>
                        </a:buClr>
                        <a:buSzTx/>
                        <a:buFont typeface="Arial" pitchFamily="34" charset="0"/>
                        <a:buNone/>
                        <a:tabLst>
                          <a:tab pos="723900" algn="l"/>
                          <a:tab pos="1620838" algn="l"/>
                        </a:tabLst>
                        <a:defRPr/>
                      </a:pPr>
                      <a:r>
                        <a:rPr kumimoji="1" lang="ja-JP" altLang="en-US" sz="1000" b="0" i="0" u="none" strike="noStrike" kern="1200" cap="none" normalizeH="0" baseline="0" dirty="0">
                          <a:ln>
                            <a:noFill/>
                          </a:ln>
                          <a:solidFill>
                            <a:schemeClr val="tx1"/>
                          </a:solidFill>
                          <a:effectLst/>
                          <a:latin typeface="Arial" pitchFamily="34" charset="0"/>
                          <a:ea typeface="ＭＳ Ｐゴシック" pitchFamily="50" charset="-128"/>
                          <a:cs typeface="Arial" pitchFamily="34" charset="0"/>
                        </a:rPr>
                        <a:t>調査中</a:t>
                      </a:r>
                    </a:p>
                  </a:txBody>
                  <a:tcPr marL="89992" marR="89992" marT="71995" marB="71995" anchor="ctr" horzOverflow="overflow">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1019175" rtl="0" eaLnBrk="1" fontAlgn="base" latinLnBrk="0" hangingPunct="1">
                        <a:lnSpc>
                          <a:spcPct val="100000"/>
                        </a:lnSpc>
                        <a:spcBef>
                          <a:spcPct val="30000"/>
                        </a:spcBef>
                        <a:spcAft>
                          <a:spcPct val="0"/>
                        </a:spcAft>
                        <a:buClr>
                          <a:schemeClr val="tx1"/>
                        </a:buClr>
                        <a:buSzTx/>
                        <a:buFont typeface="Arial" pitchFamily="34" charset="0"/>
                        <a:buNone/>
                        <a:tabLst>
                          <a:tab pos="723900" algn="l"/>
                          <a:tab pos="1620838" algn="l"/>
                        </a:tabLst>
                        <a:defRPr/>
                      </a:pPr>
                      <a:r>
                        <a:rPr kumimoji="1" lang="ja-JP" altLang="en-US" sz="1000" b="0" i="0" u="none" strike="noStrike" kern="1200" cap="none" normalizeH="0" baseline="0" dirty="0">
                          <a:ln>
                            <a:noFill/>
                          </a:ln>
                          <a:solidFill>
                            <a:schemeClr val="tx1"/>
                          </a:solidFill>
                          <a:effectLst/>
                          <a:latin typeface="Arial" pitchFamily="34" charset="0"/>
                          <a:ea typeface="ＭＳ Ｐゴシック" pitchFamily="50" charset="-128"/>
                          <a:cs typeface="Arial" pitchFamily="34" charset="0"/>
                        </a:rPr>
                        <a:t>スコア　</a:t>
                      </a:r>
                      <a:r>
                        <a:rPr kumimoji="1" lang="en-US" altLang="ja-JP" sz="1000" b="0" i="0" u="none" strike="noStrike" kern="1200" cap="none" normalizeH="0" baseline="0" dirty="0">
                          <a:ln>
                            <a:noFill/>
                          </a:ln>
                          <a:solidFill>
                            <a:schemeClr val="tx1"/>
                          </a:solidFill>
                          <a:effectLst/>
                          <a:latin typeface="Arial" pitchFamily="34" charset="0"/>
                          <a:ea typeface="ＭＳ Ｐゴシック" pitchFamily="50" charset="-128"/>
                          <a:cs typeface="Arial" pitchFamily="34" charset="0"/>
                        </a:rPr>
                        <a:t>4</a:t>
                      </a:r>
                      <a:r>
                        <a:rPr kumimoji="1" lang="ja-JP" altLang="en-US" sz="1000" b="0" i="0" u="none" strike="noStrike" kern="1200" cap="none" normalizeH="0" baseline="0" dirty="0">
                          <a:ln>
                            <a:noFill/>
                          </a:ln>
                          <a:solidFill>
                            <a:schemeClr val="tx1"/>
                          </a:solidFill>
                          <a:effectLst/>
                          <a:latin typeface="Arial" pitchFamily="34" charset="0"/>
                          <a:ea typeface="ＭＳ Ｐゴシック" pitchFamily="50" charset="-128"/>
                          <a:cs typeface="Arial" pitchFamily="34" charset="0"/>
                        </a:rPr>
                        <a:t>～</a:t>
                      </a:r>
                      <a:r>
                        <a:rPr kumimoji="1" lang="en-US" altLang="ja-JP" sz="1000" b="0" i="0" u="none" strike="noStrike" kern="1200" cap="none" normalizeH="0" baseline="0" dirty="0">
                          <a:ln>
                            <a:noFill/>
                          </a:ln>
                          <a:solidFill>
                            <a:schemeClr val="tx1"/>
                          </a:solidFill>
                          <a:effectLst/>
                          <a:latin typeface="Arial" pitchFamily="34" charset="0"/>
                          <a:ea typeface="ＭＳ Ｐゴシック" pitchFamily="50" charset="-128"/>
                          <a:cs typeface="Arial" pitchFamily="34" charset="0"/>
                        </a:rPr>
                        <a:t>5</a:t>
                      </a:r>
                      <a:endParaRPr kumimoji="1" lang="ja-JP" altLang="en-US" sz="1000" b="0" i="0" u="none" strike="noStrike" kern="1200" cap="none" normalizeH="0" baseline="0" dirty="0">
                        <a:ln>
                          <a:noFill/>
                        </a:ln>
                        <a:solidFill>
                          <a:schemeClr val="tx1"/>
                        </a:solidFill>
                        <a:effectLst/>
                        <a:latin typeface="Arial" pitchFamily="34" charset="0"/>
                        <a:ea typeface="ＭＳ Ｐゴシック" pitchFamily="50" charset="-128"/>
                        <a:cs typeface="Arial" pitchFamily="34" charset="0"/>
                      </a:endParaRPr>
                    </a:p>
                  </a:txBody>
                  <a:tcPr marL="89992" marR="89992" marT="71995" marB="71995" anchor="ctr" horzOverflow="overflow">
                    <a:lnL w="635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10"/>
                  </a:ext>
                </a:extLst>
              </a:tr>
            </a:tbl>
          </a:graphicData>
        </a:graphic>
      </p:graphicFrame>
      <p:sp>
        <p:nvSpPr>
          <p:cNvPr id="11" name="正方形/長方形 10"/>
          <p:cNvSpPr/>
          <p:nvPr/>
        </p:nvSpPr>
        <p:spPr>
          <a:xfrm>
            <a:off x="7394998" y="6453336"/>
            <a:ext cx="2304256" cy="215444"/>
          </a:xfrm>
          <a:prstGeom prst="rect">
            <a:avLst/>
          </a:prstGeom>
        </p:spPr>
        <p:txBody>
          <a:bodyPr wrap="square">
            <a:spAutoFit/>
          </a:bodyPr>
          <a:lstStyle/>
          <a:p>
            <a:r>
              <a:rPr lang="en-US" altLang="ja-JP" sz="800" dirty="0"/>
              <a:t>1</a:t>
            </a:r>
            <a:r>
              <a:rPr lang="ja-JP" altLang="en-US" sz="800" dirty="0"/>
              <a:t>リヤル ＝　</a:t>
            </a:r>
            <a:r>
              <a:rPr lang="en-US" altLang="ja-JP" sz="800" dirty="0"/>
              <a:t>29.57 </a:t>
            </a:r>
            <a:r>
              <a:rPr lang="ja-JP" altLang="en-US" sz="800" dirty="0"/>
              <a:t>円　（</a:t>
            </a:r>
            <a:r>
              <a:rPr lang="en-US" altLang="ja-JP" sz="800" dirty="0"/>
              <a:t>2018</a:t>
            </a:r>
            <a:r>
              <a:rPr lang="ja-JP" altLang="en-US" sz="800" dirty="0"/>
              <a:t>年</a:t>
            </a:r>
            <a:r>
              <a:rPr lang="en-US" altLang="ja-JP" sz="800" dirty="0"/>
              <a:t>01</a:t>
            </a:r>
            <a:r>
              <a:rPr lang="ja-JP" altLang="en-US" sz="800" dirty="0"/>
              <a:t>月</a:t>
            </a:r>
            <a:r>
              <a:rPr lang="en-US" altLang="ja-JP" sz="800" dirty="0"/>
              <a:t>15</a:t>
            </a:r>
            <a:r>
              <a:rPr lang="ja-JP" altLang="en-US" sz="800" dirty="0"/>
              <a:t>日時点）</a:t>
            </a:r>
          </a:p>
        </p:txBody>
      </p:sp>
    </p:spTree>
    <p:extLst>
      <p:ext uri="{BB962C8B-B14F-4D97-AF65-F5344CB8AC3E}">
        <p14:creationId xmlns:p14="http://schemas.microsoft.com/office/powerpoint/2010/main" val="8425393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63A4C8AB-1755-4B89-A745-71086DC06619}"/>
              </a:ext>
            </a:extLst>
          </p:cNvPr>
          <p:cNvGraphicFramePr>
            <a:graphicFrameLocks noChangeAspect="1"/>
          </p:cNvGraphicFramePr>
          <p:nvPr>
            <p:custDataLst>
              <p:tags r:id="rId1"/>
            </p:custDataLst>
            <p:extLst>
              <p:ext uri="{D42A27DB-BD31-4B8C-83A1-F6EECF244321}">
                <p14:modId xmlns:p14="http://schemas.microsoft.com/office/powerpoint/2010/main" val="9801040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6" name="Object 5" hidden="1">
                        <a:extLst>
                          <a:ext uri="{FF2B5EF4-FFF2-40B4-BE49-F238E27FC236}">
                            <a16:creationId xmlns:a16="http://schemas.microsoft.com/office/drawing/2014/main" id="{63A4C8AB-1755-4B89-A745-71086DC0661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p:txBody>
          <a:bodyPr vert="horz"/>
          <a:lstStyle/>
          <a:p>
            <a:r>
              <a:rPr lang="ja-JP" altLang="en-US" dirty="0"/>
              <a:t>サウジアラビア／政策動向</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latin typeface="HGP創英角ｺﾞｼｯｸUB" panose="020B0900000000000000" pitchFamily="50" charset="-128"/>
              </a:rPr>
              <a:t>医療産業振興政策</a:t>
            </a:r>
            <a:r>
              <a:rPr lang="ja-JP" altLang="en-US" dirty="0"/>
              <a:t>の将来動向（</a:t>
            </a:r>
            <a:r>
              <a:rPr lang="en-US" altLang="ja-JP" dirty="0"/>
              <a:t>2/3</a:t>
            </a:r>
            <a:r>
              <a:rPr lang="ja-JP" altLang="en-US" dirty="0"/>
              <a:t>）</a:t>
            </a:r>
          </a:p>
        </p:txBody>
      </p:sp>
      <p:sp>
        <p:nvSpPr>
          <p:cNvPr id="4" name="テキスト ボックス 3"/>
          <p:cNvSpPr txBox="1"/>
          <p:nvPr/>
        </p:nvSpPr>
        <p:spPr>
          <a:xfrm>
            <a:off x="200472" y="1124744"/>
            <a:ext cx="9505056" cy="73661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solidFill>
                  <a:srgbClr val="000000"/>
                </a:solidFill>
                <a:cs typeface="Arial" panose="020B0604020202020204" pitchFamily="34" charset="0"/>
              </a:rPr>
              <a:t>保健省（</a:t>
            </a:r>
            <a:r>
              <a:rPr lang="en-US" altLang="ja-JP" sz="1400" dirty="0">
                <a:solidFill>
                  <a:srgbClr val="000000"/>
                </a:solidFill>
                <a:cs typeface="Arial" panose="020B0604020202020204" pitchFamily="34" charset="0"/>
              </a:rPr>
              <a:t>MOH</a:t>
            </a:r>
            <a:r>
              <a:rPr lang="ja-JP" altLang="en-US" sz="1400" dirty="0">
                <a:solidFill>
                  <a:srgbClr val="000000"/>
                </a:solidFill>
                <a:cs typeface="Arial" panose="020B0604020202020204" pitchFamily="34" charset="0"/>
              </a:rPr>
              <a:t>）の目標は、以下の通り。（続き）</a:t>
            </a:r>
            <a:endParaRPr lang="en-US" altLang="ja-JP" sz="1400" dirty="0">
              <a:solidFill>
                <a:srgbClr val="000000"/>
              </a:solidFill>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solidFill>
                  <a:srgbClr val="000000"/>
                </a:solidFill>
                <a:cs typeface="Arial" panose="020B0604020202020204" pitchFamily="34" charset="0"/>
              </a:rPr>
              <a:t>「</a:t>
            </a:r>
            <a:r>
              <a:rPr lang="en-US" altLang="ja-JP" sz="1400" dirty="0">
                <a:solidFill>
                  <a:srgbClr val="000000"/>
                </a:solidFill>
                <a:cs typeface="Arial" panose="020B0604020202020204" pitchFamily="34" charset="0"/>
              </a:rPr>
              <a:t>Saudi Vision2030</a:t>
            </a:r>
            <a:r>
              <a:rPr lang="ja-JP" altLang="en-US" sz="1400" dirty="0">
                <a:solidFill>
                  <a:srgbClr val="000000"/>
                </a:solidFill>
                <a:cs typeface="Arial" panose="020B0604020202020204" pitchFamily="34" charset="0"/>
              </a:rPr>
              <a:t>」に基づき、医療部門の民営化をはじめとして、</a:t>
            </a:r>
            <a:r>
              <a:rPr lang="en-US" altLang="ja-JP" sz="1400" dirty="0">
                <a:solidFill>
                  <a:srgbClr val="000000"/>
                </a:solidFill>
                <a:cs typeface="Arial" panose="020B0604020202020204" pitchFamily="34" charset="0"/>
              </a:rPr>
              <a:t>IT</a:t>
            </a:r>
            <a:r>
              <a:rPr lang="ja-JP" altLang="en-US" sz="1400" dirty="0">
                <a:solidFill>
                  <a:srgbClr val="000000"/>
                </a:solidFill>
                <a:cs typeface="Arial" panose="020B0604020202020204" pitchFamily="34" charset="0"/>
              </a:rPr>
              <a:t>の活用・デジタル化等による医療分野の効率化や、予防医療の普及、医療サービスの底上げ等が盛り込まれている。</a:t>
            </a:r>
            <a:endParaRPr lang="en-US" altLang="ja-JP" sz="1400" dirty="0">
              <a:solidFill>
                <a:srgbClr val="000000"/>
              </a:solidFill>
              <a:cs typeface="Arial" panose="020B0604020202020204" pitchFamily="34" charset="0"/>
            </a:endParaRPr>
          </a:p>
        </p:txBody>
      </p:sp>
      <p:sp>
        <p:nvSpPr>
          <p:cNvPr id="9" name="二等辺三角形 8"/>
          <p:cNvSpPr/>
          <p:nvPr/>
        </p:nvSpPr>
        <p:spPr>
          <a:xfrm rot="10800000">
            <a:off x="3044789" y="4797152"/>
            <a:ext cx="3816424" cy="457463"/>
          </a:xfrm>
          <a:prstGeom prst="triangle">
            <a:avLst/>
          </a:prstGeom>
          <a:gradFill flip="none" rotWithShape="1">
            <a:gsLst>
              <a:gs pos="0">
                <a:srgbClr val="C71F0D"/>
              </a:gs>
              <a:gs pos="100000">
                <a:schemeClr val="bg1">
                  <a:alpha val="0"/>
                </a:schemeClr>
              </a:gs>
            </a:gsLst>
            <a:lin ang="5400000" scaled="1"/>
            <a:tileRect/>
          </a:gradFill>
        </p:spPr>
        <p:txBody>
          <a:bodyPr wrap="square" rtlCol="0" anchor="ctr">
            <a:noAutofit/>
          </a:bodyPr>
          <a:lstStyle/>
          <a:p>
            <a:pPr algn="ctr"/>
            <a:endParaRPr lang="ja-JP" altLang="en-US" sz="1400" dirty="0">
              <a:solidFill>
                <a:srgbClr val="000000"/>
              </a:solidFill>
              <a:cs typeface="Arial" panose="020B0604020202020204" pitchFamily="34" charset="0"/>
            </a:endParaRPr>
          </a:p>
        </p:txBody>
      </p:sp>
      <p:sp>
        <p:nvSpPr>
          <p:cNvPr id="10" name="正方形/長方形 9"/>
          <p:cNvSpPr/>
          <p:nvPr/>
        </p:nvSpPr>
        <p:spPr>
          <a:xfrm>
            <a:off x="1511192" y="5373217"/>
            <a:ext cx="6925294" cy="369332"/>
          </a:xfrm>
          <a:prstGeom prst="rect">
            <a:avLst/>
          </a:prstGeom>
        </p:spPr>
        <p:txBody>
          <a:bodyPr wrap="none">
            <a:spAutoFit/>
          </a:bodyPr>
          <a:lstStyle/>
          <a:p>
            <a:r>
              <a:rPr lang="ja-JP" altLang="en-US" dirty="0">
                <a:solidFill>
                  <a:srgbClr val="000000"/>
                </a:solidFill>
                <a:latin typeface="HGP創英角ｺﾞｼｯｸUB" panose="020B0900000000000000" pitchFamily="50" charset="-128"/>
                <a:ea typeface="HGP創英角ｺﾞｼｯｸUB" panose="020B0900000000000000" pitchFamily="50" charset="-128"/>
              </a:rPr>
              <a:t>医療部門の民営化、医療分野の効率化、医療サービスの向上を目指す</a:t>
            </a:r>
          </a:p>
        </p:txBody>
      </p:sp>
      <p:grpSp>
        <p:nvGrpSpPr>
          <p:cNvPr id="22" name="グループ化 7"/>
          <p:cNvGrpSpPr/>
          <p:nvPr/>
        </p:nvGrpSpPr>
        <p:grpSpPr>
          <a:xfrm>
            <a:off x="416496" y="2276872"/>
            <a:ext cx="9282758" cy="288032"/>
            <a:chOff x="4944173" y="2113806"/>
            <a:chExt cx="5861371" cy="288032"/>
          </a:xfrm>
        </p:grpSpPr>
        <p:cxnSp>
          <p:nvCxnSpPr>
            <p:cNvPr id="23" name="直線コネクタ 22"/>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4"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a:t>
              </a:r>
              <a:r>
                <a:rPr lang="en-US" altLang="ja-JP" sz="1400" dirty="0">
                  <a:solidFill>
                    <a:srgbClr val="000000"/>
                  </a:solidFill>
                  <a:latin typeface="Arial Black" pitchFamily="34" charset="0"/>
                  <a:ea typeface="HGP創英角ｺﾞｼｯｸUB" pitchFamily="50" charset="-128"/>
                </a:rPr>
                <a:t>NTP2020</a:t>
              </a:r>
              <a:r>
                <a:rPr lang="ja-JP" altLang="en-US" sz="1400" dirty="0">
                  <a:solidFill>
                    <a:srgbClr val="000000"/>
                  </a:solidFill>
                  <a:latin typeface="Arial Black" pitchFamily="34" charset="0"/>
                  <a:ea typeface="HGP創英角ｺﾞｼｯｸUB" pitchFamily="50" charset="-128"/>
                </a:rPr>
                <a:t>」における保健省の目標</a:t>
              </a:r>
              <a:r>
                <a:rPr lang="ja-JP" altLang="en-US" sz="1400" dirty="0">
                  <a:solidFill>
                    <a:srgbClr val="000000"/>
                  </a:solidFill>
                  <a:latin typeface="Arial Black" panose="020B0A04020102020204" pitchFamily="34" charset="0"/>
                </a:rPr>
                <a:t>（</a:t>
              </a:r>
              <a:r>
                <a:rPr lang="en-US" altLang="ja-JP" sz="1400" dirty="0">
                  <a:solidFill>
                    <a:srgbClr val="000000"/>
                  </a:solidFill>
                  <a:latin typeface="Arial Black" panose="020B0A04020102020204" pitchFamily="34" charset="0"/>
                </a:rPr>
                <a:t>2/2</a:t>
              </a:r>
              <a:r>
                <a:rPr lang="ja-JP" altLang="en-US" sz="1400" dirty="0">
                  <a:solidFill>
                    <a:srgbClr val="000000"/>
                  </a:solidFill>
                  <a:latin typeface="Arial Black" panose="020B0A04020102020204" pitchFamily="34" charset="0"/>
                </a:rPr>
                <a:t>）</a:t>
              </a:r>
            </a:p>
          </p:txBody>
        </p:sp>
      </p:grpSp>
      <p:graphicFrame>
        <p:nvGraphicFramePr>
          <p:cNvPr id="25" name="Group 1026"/>
          <p:cNvGraphicFramePr>
            <a:graphicFrameLocks noGrp="1"/>
          </p:cNvGraphicFramePr>
          <p:nvPr/>
        </p:nvGraphicFramePr>
        <p:xfrm>
          <a:off x="416496" y="2636912"/>
          <a:ext cx="9282758" cy="1780596"/>
        </p:xfrm>
        <a:graphic>
          <a:graphicData uri="http://schemas.openxmlformats.org/drawingml/2006/table">
            <a:tbl>
              <a:tblPr/>
              <a:tblGrid>
                <a:gridCol w="3236464">
                  <a:extLst>
                    <a:ext uri="{9D8B030D-6E8A-4147-A177-3AD203B41FA5}">
                      <a16:colId xmlns:a16="http://schemas.microsoft.com/office/drawing/2014/main" val="20000"/>
                    </a:ext>
                  </a:extLst>
                </a:gridCol>
                <a:gridCol w="4065265">
                  <a:extLst>
                    <a:ext uri="{9D8B030D-6E8A-4147-A177-3AD203B41FA5}">
                      <a16:colId xmlns:a16="http://schemas.microsoft.com/office/drawing/2014/main" val="20001"/>
                    </a:ext>
                  </a:extLst>
                </a:gridCol>
                <a:gridCol w="964550">
                  <a:extLst>
                    <a:ext uri="{9D8B030D-6E8A-4147-A177-3AD203B41FA5}">
                      <a16:colId xmlns:a16="http://schemas.microsoft.com/office/drawing/2014/main" val="20002"/>
                    </a:ext>
                  </a:extLst>
                </a:gridCol>
                <a:gridCol w="1016479">
                  <a:extLst>
                    <a:ext uri="{9D8B030D-6E8A-4147-A177-3AD203B41FA5}">
                      <a16:colId xmlns:a16="http://schemas.microsoft.com/office/drawing/2014/main" val="20003"/>
                    </a:ext>
                  </a:extLst>
                </a:gridCol>
              </a:tblGrid>
              <a:tr h="0">
                <a:tc>
                  <a:txBody>
                    <a:bodyPr/>
                    <a:lstStyle/>
                    <a:p>
                      <a:pPr marL="0" marR="0" lvl="0" indent="0" algn="ctr" defTabSz="1019175" rtl="0" eaLnBrk="1" fontAlgn="base" latinLnBrk="0" hangingPunct="1">
                        <a:lnSpc>
                          <a:spcPct val="100000"/>
                        </a:lnSpc>
                        <a:spcBef>
                          <a:spcPct val="30000"/>
                        </a:spcBef>
                        <a:spcAft>
                          <a:spcPct val="0"/>
                        </a:spcAft>
                        <a:buClr>
                          <a:schemeClr val="bg2"/>
                        </a:buClr>
                        <a:buSzTx/>
                        <a:buFont typeface="Wingdings" pitchFamily="2" charset="2"/>
                        <a:buNone/>
                        <a:tabLst>
                          <a:tab pos="723900" algn="l"/>
                          <a:tab pos="1620838" algn="l"/>
                        </a:tabLst>
                        <a:defRPr/>
                      </a:pPr>
                      <a:r>
                        <a:rPr kumimoji="1" lang="ja-JP" altLang="en-US" sz="1050" b="0" i="0" u="none" strike="noStrike" cap="none" normalizeH="0" baseline="0" dirty="0">
                          <a:ln>
                            <a:noFill/>
                          </a:ln>
                          <a:solidFill>
                            <a:schemeClr val="bg1"/>
                          </a:solidFill>
                          <a:effectLst/>
                          <a:latin typeface="HGP創英角ｺﾞｼｯｸUB" panose="020B0900000000000000" pitchFamily="50" charset="-128"/>
                          <a:ea typeface="HGP創英角ｺﾞｼｯｸUB" panose="020B0900000000000000" pitchFamily="50" charset="-128"/>
                        </a:rPr>
                        <a:t>戦略目標</a:t>
                      </a:r>
                      <a:endParaRPr kumimoji="1" lang="en-US" altLang="ja-JP" sz="1050" b="0" i="0" u="none" strike="noStrike" cap="none" normalizeH="0" baseline="0" dirty="0">
                        <a:ln>
                          <a:noFill/>
                        </a:ln>
                        <a:solidFill>
                          <a:schemeClr val="bg1"/>
                        </a:solidFill>
                        <a:effectLst/>
                        <a:latin typeface="HGP創英角ｺﾞｼｯｸUB" panose="020B0900000000000000" pitchFamily="50" charset="-128"/>
                        <a:ea typeface="HGP創英角ｺﾞｼｯｸUB" panose="020B0900000000000000" pitchFamily="50" charset="-128"/>
                      </a:endParaRPr>
                    </a:p>
                  </a:txBody>
                  <a:tcPr marL="89992" marR="89992" marT="71995" marB="71995" anchor="ctr" horzOverflow="overflow">
                    <a:lnL w="9525"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rgbClr val="3D6AA7"/>
                    </a:solidFill>
                  </a:tcPr>
                </a:tc>
                <a:tc>
                  <a:txBody>
                    <a:bodyPr/>
                    <a:lstStyle/>
                    <a:p>
                      <a:pPr marL="0" marR="0" lvl="0" indent="0" algn="ctr" defTabSz="1019175" rtl="0" eaLnBrk="1" fontAlgn="base" latinLnBrk="0" hangingPunct="1">
                        <a:lnSpc>
                          <a:spcPct val="100000"/>
                        </a:lnSpc>
                        <a:spcBef>
                          <a:spcPct val="30000"/>
                        </a:spcBef>
                        <a:spcAft>
                          <a:spcPct val="0"/>
                        </a:spcAft>
                        <a:buClr>
                          <a:schemeClr val="bg2"/>
                        </a:buClr>
                        <a:buSzTx/>
                        <a:buFont typeface="Wingdings" pitchFamily="2" charset="2"/>
                        <a:buNone/>
                        <a:tabLst>
                          <a:tab pos="723900" algn="l"/>
                          <a:tab pos="1620838" algn="l"/>
                        </a:tabLst>
                      </a:pPr>
                      <a:r>
                        <a:rPr kumimoji="1" lang="zh-TW" altLang="en-US" sz="1050" b="0" i="0" u="none" strike="noStrike" cap="none" normalizeH="0" baseline="0" dirty="0">
                          <a:ln>
                            <a:noFill/>
                          </a:ln>
                          <a:solidFill>
                            <a:schemeClr val="bg1"/>
                          </a:solidFill>
                          <a:effectLst/>
                          <a:latin typeface="HGP創英角ｺﾞｼｯｸUB" panose="020B0900000000000000" pitchFamily="50" charset="-128"/>
                          <a:ea typeface="HGP創英角ｺﾞｼｯｸUB" panose="020B0900000000000000" pitchFamily="50" charset="-128"/>
                        </a:rPr>
                        <a:t>重要目標達成指標</a:t>
                      </a:r>
                      <a:r>
                        <a:rPr kumimoji="1" lang="en-US" altLang="zh-TW" sz="1050" b="0" i="0" u="none" strike="noStrike" cap="none" normalizeH="0" baseline="0" dirty="0">
                          <a:ln>
                            <a:noFill/>
                          </a:ln>
                          <a:solidFill>
                            <a:schemeClr val="bg1"/>
                          </a:solidFill>
                          <a:effectLst/>
                          <a:latin typeface="HGP創英角ｺﾞｼｯｸUB" panose="020B0900000000000000" pitchFamily="50" charset="-128"/>
                          <a:ea typeface="HGP創英角ｺﾞｼｯｸUB" panose="020B0900000000000000" pitchFamily="50" charset="-128"/>
                        </a:rPr>
                        <a:t>(KPI)</a:t>
                      </a:r>
                      <a:endParaRPr kumimoji="1" lang="en-US" altLang="ja-JP" sz="1050" b="0" i="0" u="none" strike="noStrike" cap="none" normalizeH="0" baseline="0" dirty="0">
                        <a:ln>
                          <a:noFill/>
                        </a:ln>
                        <a:solidFill>
                          <a:schemeClr val="bg1"/>
                        </a:solidFill>
                        <a:effectLst/>
                        <a:latin typeface="HGP創英角ｺﾞｼｯｸUB" panose="020B0900000000000000" pitchFamily="50" charset="-128"/>
                        <a:ea typeface="HGP創英角ｺﾞｼｯｸUB" panose="020B0900000000000000" pitchFamily="50" charset="-128"/>
                      </a:endParaRPr>
                    </a:p>
                  </a:txBody>
                  <a:tcPr marL="89992" marR="89992" marT="71995" marB="71995" anchor="ctr" horzOverflow="overflow">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rgbClr val="3D6AA7"/>
                    </a:solidFill>
                  </a:tcPr>
                </a:tc>
                <a:tc>
                  <a:txBody>
                    <a:bodyPr/>
                    <a:lstStyle/>
                    <a:p>
                      <a:pPr marL="0" marR="0" lvl="0" indent="0" algn="ctr" defTabSz="1019175" rtl="0" eaLnBrk="1" fontAlgn="base" latinLnBrk="0" hangingPunct="1">
                        <a:lnSpc>
                          <a:spcPct val="100000"/>
                        </a:lnSpc>
                        <a:spcBef>
                          <a:spcPct val="30000"/>
                        </a:spcBef>
                        <a:spcAft>
                          <a:spcPct val="0"/>
                        </a:spcAft>
                        <a:buClr>
                          <a:schemeClr val="bg2"/>
                        </a:buClr>
                        <a:buSzTx/>
                        <a:buFont typeface="Wingdings" pitchFamily="2" charset="2"/>
                        <a:buNone/>
                        <a:tabLst>
                          <a:tab pos="723900" algn="l"/>
                          <a:tab pos="1620838" algn="l"/>
                        </a:tabLst>
                      </a:pPr>
                      <a:r>
                        <a:rPr kumimoji="1" lang="ja-JP" altLang="en-US" sz="1050" b="0" i="0" u="none" strike="noStrike" cap="none" normalizeH="0" baseline="0" dirty="0">
                          <a:ln>
                            <a:noFill/>
                          </a:ln>
                          <a:solidFill>
                            <a:schemeClr val="bg1"/>
                          </a:solidFill>
                          <a:effectLst/>
                          <a:latin typeface="HGP創英角ｺﾞｼｯｸUB" panose="020B0900000000000000" pitchFamily="50" charset="-128"/>
                          <a:ea typeface="HGP創英角ｺﾞｼｯｸUB" panose="020B0900000000000000" pitchFamily="50" charset="-128"/>
                        </a:rPr>
                        <a:t>現状</a:t>
                      </a:r>
                      <a:endParaRPr kumimoji="1" lang="en-US" altLang="ja-JP" sz="1050" b="0" i="0" u="none" strike="noStrike" cap="none" normalizeH="0" baseline="0" dirty="0">
                        <a:ln>
                          <a:noFill/>
                        </a:ln>
                        <a:solidFill>
                          <a:schemeClr val="bg1"/>
                        </a:solidFill>
                        <a:effectLst/>
                        <a:latin typeface="HGP創英角ｺﾞｼｯｸUB" panose="020B0900000000000000" pitchFamily="50" charset="-128"/>
                        <a:ea typeface="HGP創英角ｺﾞｼｯｸUB" panose="020B0900000000000000" pitchFamily="50" charset="-128"/>
                      </a:endParaRPr>
                    </a:p>
                  </a:txBody>
                  <a:tcPr marL="89992" marR="89992" marT="71995" marB="71995" anchor="ctr" horzOverflow="overflow">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rgbClr val="3D6AA7"/>
                    </a:solidFill>
                  </a:tcPr>
                </a:tc>
                <a:tc>
                  <a:txBody>
                    <a:bodyPr/>
                    <a:lstStyle/>
                    <a:p>
                      <a:pPr marL="0" marR="0" lvl="0" indent="0" algn="ctr" defTabSz="1019175" rtl="0" eaLnBrk="1" fontAlgn="base" latinLnBrk="0" hangingPunct="1">
                        <a:lnSpc>
                          <a:spcPct val="100000"/>
                        </a:lnSpc>
                        <a:spcBef>
                          <a:spcPct val="30000"/>
                        </a:spcBef>
                        <a:spcAft>
                          <a:spcPct val="0"/>
                        </a:spcAft>
                        <a:buClr>
                          <a:schemeClr val="bg2"/>
                        </a:buClr>
                        <a:buSzTx/>
                        <a:buFont typeface="Wingdings" pitchFamily="2" charset="2"/>
                        <a:buNone/>
                        <a:tabLst>
                          <a:tab pos="723900" algn="l"/>
                          <a:tab pos="1620838" algn="l"/>
                        </a:tabLst>
                      </a:pPr>
                      <a:r>
                        <a:rPr kumimoji="1" lang="en-US" altLang="ja-JP" sz="1050" b="0" i="0" u="none" strike="noStrike" cap="none" normalizeH="0" baseline="0" dirty="0">
                          <a:ln>
                            <a:noFill/>
                          </a:ln>
                          <a:solidFill>
                            <a:schemeClr val="bg1"/>
                          </a:solidFill>
                          <a:effectLst/>
                          <a:latin typeface="HGP創英角ｺﾞｼｯｸUB" panose="020B0900000000000000" pitchFamily="50" charset="-128"/>
                          <a:ea typeface="HGP創英角ｺﾞｼｯｸUB" panose="020B0900000000000000" pitchFamily="50" charset="-128"/>
                        </a:rPr>
                        <a:t>2020</a:t>
                      </a:r>
                      <a:r>
                        <a:rPr kumimoji="1" lang="ja-JP" altLang="en-US" sz="1050" b="0" i="0" u="none" strike="noStrike" cap="none" normalizeH="0" baseline="0" dirty="0">
                          <a:ln>
                            <a:noFill/>
                          </a:ln>
                          <a:solidFill>
                            <a:schemeClr val="bg1"/>
                          </a:solidFill>
                          <a:effectLst/>
                          <a:latin typeface="HGP創英角ｺﾞｼｯｸUB" panose="020B0900000000000000" pitchFamily="50" charset="-128"/>
                          <a:ea typeface="HGP創英角ｺﾞｼｯｸUB" panose="020B0900000000000000" pitchFamily="50" charset="-128"/>
                        </a:rPr>
                        <a:t>年目標</a:t>
                      </a:r>
                      <a:endParaRPr kumimoji="1" lang="en-US" altLang="ja-JP" sz="1050" b="0" i="0" u="none" strike="noStrike" cap="none" normalizeH="0" baseline="0" dirty="0">
                        <a:ln>
                          <a:noFill/>
                        </a:ln>
                        <a:solidFill>
                          <a:schemeClr val="bg1"/>
                        </a:solidFill>
                        <a:effectLst/>
                        <a:latin typeface="HGP創英角ｺﾞｼｯｸUB" panose="020B0900000000000000" pitchFamily="50" charset="-128"/>
                        <a:ea typeface="HGP創英角ｺﾞｼｯｸUB" panose="020B0900000000000000" pitchFamily="50" charset="-128"/>
                      </a:endParaRPr>
                    </a:p>
                  </a:txBody>
                  <a:tcPr marL="89992" marR="89992" marT="71995" marB="71995" anchor="ctr" horzOverflow="overflow">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rgbClr val="3D6AA7"/>
                    </a:solidFill>
                  </a:tcPr>
                </a:tc>
                <a:extLst>
                  <a:ext uri="{0D108BD9-81ED-4DB2-BD59-A6C34878D82A}">
                    <a16:rowId xmlns:a16="http://schemas.microsoft.com/office/drawing/2014/main" val="10000"/>
                  </a:ext>
                </a:extLst>
              </a:tr>
              <a:tr h="323972">
                <a:tc>
                  <a:txBody>
                    <a:bodyPr/>
                    <a:lstStyle/>
                    <a:p>
                      <a:pPr marL="0" marR="0" lvl="0" indent="0" algn="l" defTabSz="1019175" rtl="0" eaLnBrk="1" fontAlgn="base" latinLnBrk="0" hangingPunct="1">
                        <a:lnSpc>
                          <a:spcPct val="100000"/>
                        </a:lnSpc>
                        <a:spcBef>
                          <a:spcPct val="30000"/>
                        </a:spcBef>
                        <a:spcAft>
                          <a:spcPct val="0"/>
                        </a:spcAft>
                        <a:buClr>
                          <a:schemeClr val="bg2"/>
                        </a:buClr>
                        <a:buSzTx/>
                        <a:buFont typeface="Wingdings" pitchFamily="2" charset="2"/>
                        <a:buNone/>
                        <a:tabLst>
                          <a:tab pos="723900" algn="l"/>
                          <a:tab pos="1620838" algn="l"/>
                        </a:tabLst>
                        <a:defRPr/>
                      </a:pPr>
                      <a:r>
                        <a:rPr kumimoji="1" lang="ja-JP" altLang="en-US" sz="1000" b="0" i="0" u="none" strike="noStrike" cap="none" normalizeH="0" baseline="0" dirty="0">
                          <a:ln>
                            <a:noFill/>
                          </a:ln>
                          <a:solidFill>
                            <a:sysClr val="windowText" lastClr="000000"/>
                          </a:solidFill>
                          <a:effectLst/>
                          <a:latin typeface="HGP創英角ｺﾞｼｯｸUB" panose="020B0900000000000000" pitchFamily="50" charset="-128"/>
                          <a:ea typeface="HGP創英角ｺﾞｼｯｸUB" panose="020B0900000000000000" pitchFamily="50" charset="-128"/>
                        </a:rPr>
                        <a:t>追加歳入資源</a:t>
                      </a:r>
                      <a:endParaRPr kumimoji="1" lang="en-US" altLang="ja-JP" sz="1000" b="0" i="0" u="none" strike="noStrike" cap="none" normalizeH="0" baseline="0" dirty="0">
                        <a:ln>
                          <a:noFill/>
                        </a:ln>
                        <a:solidFill>
                          <a:sysClr val="windowText" lastClr="000000"/>
                        </a:solidFill>
                        <a:effectLst/>
                        <a:latin typeface="HGP創英角ｺﾞｼｯｸUB" panose="020B0900000000000000" pitchFamily="50" charset="-128"/>
                        <a:ea typeface="HGP創英角ｺﾞｼｯｸUB" panose="020B0900000000000000" pitchFamily="50" charset="-128"/>
                      </a:endParaRPr>
                    </a:p>
                  </a:txBody>
                  <a:tcPr marL="89992" marR="89992" marT="71995" marB="71995"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EBEBE"/>
                    </a:solidFill>
                  </a:tcPr>
                </a:tc>
                <a:tc>
                  <a:txBody>
                    <a:bodyPr/>
                    <a:lstStyle/>
                    <a:p>
                      <a:pPr marL="133350" marR="0" lvl="0" indent="-133350" algn="just" defTabSz="1019175" rtl="0" eaLnBrk="1" fontAlgn="ctr" latinLnBrk="0" hangingPunct="1">
                        <a:lnSpc>
                          <a:spcPct val="110000"/>
                        </a:lnSpc>
                        <a:spcBef>
                          <a:spcPts val="0"/>
                        </a:spcBef>
                        <a:spcAft>
                          <a:spcPts val="200"/>
                        </a:spcAft>
                        <a:buClr>
                          <a:srgbClr val="3D6AA7"/>
                        </a:buClr>
                        <a:buSzPct val="90000"/>
                        <a:buFont typeface="Wingdings" panose="05000000000000000000" pitchFamily="2" charset="2"/>
                        <a:buChar char="l"/>
                        <a:tabLst>
                          <a:tab pos="723900" algn="l"/>
                          <a:tab pos="1620838" algn="l"/>
                        </a:tabLst>
                      </a:pPr>
                      <a:r>
                        <a:rPr kumimoji="1" lang="ja-JP" altLang="en-US" sz="1000" kern="1200" dirty="0">
                          <a:solidFill>
                            <a:schemeClr val="tx1"/>
                          </a:solidFill>
                          <a:latin typeface="+mn-lt"/>
                          <a:ea typeface="+mn-ea"/>
                          <a:cs typeface="+mn-cs"/>
                        </a:rPr>
                        <a:t>政府の保健資源を活用した民間セクターからの歳入合計</a:t>
                      </a:r>
                      <a:endParaRPr kumimoji="1" lang="en-US" altLang="ja-JP" sz="1000" kern="1200" dirty="0">
                        <a:solidFill>
                          <a:schemeClr val="tx1"/>
                        </a:solidFill>
                        <a:latin typeface="+mn-lt"/>
                        <a:ea typeface="+mn-ea"/>
                        <a:cs typeface="+mn-cs"/>
                      </a:endParaRPr>
                    </a:p>
                  </a:txBody>
                  <a:tcPr marL="89992" marR="89992" marT="71995" marB="71995" anchor="ctr" horzOverflow="overflow">
                    <a:lnL w="12700" cap="flat" cmpd="sng" algn="ctr">
                      <a:no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1019175" rtl="0" eaLnBrk="1" fontAlgn="base" latinLnBrk="0" hangingPunct="1">
                        <a:lnSpc>
                          <a:spcPct val="100000"/>
                        </a:lnSpc>
                        <a:spcBef>
                          <a:spcPct val="30000"/>
                        </a:spcBef>
                        <a:spcAft>
                          <a:spcPct val="0"/>
                        </a:spcAft>
                        <a:buClr>
                          <a:schemeClr val="tx1"/>
                        </a:buClr>
                        <a:buSzTx/>
                        <a:buFont typeface="Arial" pitchFamily="34" charset="0"/>
                        <a:buNone/>
                        <a:tabLst>
                          <a:tab pos="723900" algn="l"/>
                          <a:tab pos="1620838" algn="l"/>
                        </a:tabLst>
                        <a:defRPr/>
                      </a:pPr>
                      <a:r>
                        <a:rPr kumimoji="1" lang="en-US" altLang="ja-JP" sz="1000" b="0" i="0" u="none" strike="noStrike" kern="1200" cap="none" normalizeH="0" baseline="0" dirty="0">
                          <a:ln>
                            <a:noFill/>
                          </a:ln>
                          <a:solidFill>
                            <a:schemeClr val="tx1"/>
                          </a:solidFill>
                          <a:effectLst/>
                          <a:latin typeface="Arial" pitchFamily="34" charset="0"/>
                          <a:ea typeface="ＭＳ Ｐゴシック" pitchFamily="50" charset="-128"/>
                          <a:cs typeface="Arial" pitchFamily="34" charset="0"/>
                        </a:rPr>
                        <a:t>3</a:t>
                      </a:r>
                      <a:r>
                        <a:rPr kumimoji="1" lang="ja-JP" altLang="en-US" sz="1000" b="0" i="0" u="none" strike="noStrike" kern="1200" cap="none" normalizeH="0" baseline="0" dirty="0">
                          <a:ln>
                            <a:noFill/>
                          </a:ln>
                          <a:solidFill>
                            <a:schemeClr val="tx1"/>
                          </a:solidFill>
                          <a:effectLst/>
                          <a:latin typeface="Arial" pitchFamily="34" charset="0"/>
                          <a:ea typeface="ＭＳ Ｐゴシック" pitchFamily="50" charset="-128"/>
                          <a:cs typeface="Arial" pitchFamily="34" charset="0"/>
                        </a:rPr>
                        <a:t>億　リヤル</a:t>
                      </a:r>
                    </a:p>
                  </a:txBody>
                  <a:tcPr marL="89992" marR="89992" marT="71995" marB="71995" anchor="ctr" horzOverflow="overflow">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1019175" rtl="0" eaLnBrk="1" fontAlgn="base" latinLnBrk="0" hangingPunct="1">
                        <a:lnSpc>
                          <a:spcPct val="100000"/>
                        </a:lnSpc>
                        <a:spcBef>
                          <a:spcPct val="30000"/>
                        </a:spcBef>
                        <a:spcAft>
                          <a:spcPct val="0"/>
                        </a:spcAft>
                        <a:buClr>
                          <a:schemeClr val="tx1"/>
                        </a:buClr>
                        <a:buSzTx/>
                        <a:buFont typeface="Arial" pitchFamily="34" charset="0"/>
                        <a:buNone/>
                        <a:tabLst>
                          <a:tab pos="723900" algn="l"/>
                          <a:tab pos="1620838" algn="l"/>
                        </a:tabLst>
                        <a:defRPr/>
                      </a:pPr>
                      <a:r>
                        <a:rPr kumimoji="1" lang="en-US" altLang="ja-JP" sz="1000" b="0" i="0" u="none" strike="noStrike" kern="1200" cap="none" normalizeH="0" baseline="0" dirty="0">
                          <a:ln>
                            <a:noFill/>
                          </a:ln>
                          <a:solidFill>
                            <a:schemeClr val="tx1"/>
                          </a:solidFill>
                          <a:effectLst/>
                          <a:latin typeface="Arial" pitchFamily="34" charset="0"/>
                          <a:ea typeface="ＭＳ Ｐゴシック" pitchFamily="50" charset="-128"/>
                          <a:cs typeface="Arial" pitchFamily="34" charset="0"/>
                        </a:rPr>
                        <a:t>40</a:t>
                      </a:r>
                      <a:r>
                        <a:rPr kumimoji="1" lang="ja-JP" altLang="en-US" sz="1000" b="0" i="0" u="none" strike="noStrike" kern="1200" cap="none" normalizeH="0" baseline="0" dirty="0">
                          <a:ln>
                            <a:noFill/>
                          </a:ln>
                          <a:solidFill>
                            <a:schemeClr val="tx1"/>
                          </a:solidFill>
                          <a:effectLst/>
                          <a:latin typeface="Arial" pitchFamily="34" charset="0"/>
                          <a:ea typeface="ＭＳ Ｐゴシック" pitchFamily="50" charset="-128"/>
                          <a:cs typeface="Arial" pitchFamily="34" charset="0"/>
                        </a:rPr>
                        <a:t>億　リヤル</a:t>
                      </a:r>
                    </a:p>
                  </a:txBody>
                  <a:tcPr marL="89992" marR="89992" marT="71995" marB="71995" anchor="ctr" horzOverflow="overflow">
                    <a:lnL w="635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1"/>
                  </a:ext>
                </a:extLst>
              </a:tr>
              <a:tr h="323972">
                <a:tc>
                  <a:txBody>
                    <a:bodyPr/>
                    <a:lstStyle/>
                    <a:p>
                      <a:pPr marL="0" marR="0" lvl="0" indent="0" algn="l" defTabSz="1019175" rtl="0" eaLnBrk="1" fontAlgn="base" latinLnBrk="0" hangingPunct="1">
                        <a:lnSpc>
                          <a:spcPct val="100000"/>
                        </a:lnSpc>
                        <a:spcBef>
                          <a:spcPct val="30000"/>
                        </a:spcBef>
                        <a:spcAft>
                          <a:spcPct val="0"/>
                        </a:spcAft>
                        <a:buClr>
                          <a:schemeClr val="bg2"/>
                        </a:buClr>
                        <a:buSzTx/>
                        <a:buFont typeface="Wingdings" pitchFamily="2" charset="2"/>
                        <a:buNone/>
                        <a:tabLst>
                          <a:tab pos="723900" algn="l"/>
                          <a:tab pos="1620838" algn="l"/>
                        </a:tabLst>
                        <a:defRPr/>
                      </a:pPr>
                      <a:r>
                        <a:rPr kumimoji="1" lang="ja-JP" altLang="en-US" sz="1000" b="0" i="0" u="none" strike="noStrike" cap="none" normalizeH="0" baseline="0" dirty="0">
                          <a:ln>
                            <a:noFill/>
                          </a:ln>
                          <a:solidFill>
                            <a:sysClr val="windowText" lastClr="000000"/>
                          </a:solidFill>
                          <a:effectLst/>
                          <a:latin typeface="HGP創英角ｺﾞｼｯｸUB" panose="020B0900000000000000" pitchFamily="50" charset="-128"/>
                          <a:ea typeface="HGP創英角ｺﾞｼｯｸUB" panose="020B0900000000000000" pitchFamily="50" charset="-128"/>
                        </a:rPr>
                        <a:t>肥満および喫煙に関する公衆衛生サービスの向上</a:t>
                      </a:r>
                      <a:endParaRPr kumimoji="1" lang="en-US" altLang="ja-JP" sz="1000" b="0" i="0" u="none" strike="noStrike" cap="none" normalizeH="0" baseline="0" dirty="0">
                        <a:ln>
                          <a:noFill/>
                        </a:ln>
                        <a:solidFill>
                          <a:sysClr val="windowText" lastClr="000000"/>
                        </a:solidFill>
                        <a:effectLst/>
                        <a:latin typeface="HGP創英角ｺﾞｼｯｸUB" panose="020B0900000000000000" pitchFamily="50" charset="-128"/>
                        <a:ea typeface="HGP創英角ｺﾞｼｯｸUB" panose="020B0900000000000000" pitchFamily="50" charset="-128"/>
                      </a:endParaRPr>
                    </a:p>
                  </a:txBody>
                  <a:tcPr marL="89992" marR="89992" marT="71995" marB="71995"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EBEBE"/>
                    </a:solidFill>
                  </a:tcPr>
                </a:tc>
                <a:tc>
                  <a:txBody>
                    <a:bodyPr/>
                    <a:lstStyle/>
                    <a:p>
                      <a:pPr marL="133350" marR="0" lvl="0" indent="-133350" algn="just" defTabSz="1019175" rtl="0" eaLnBrk="1" fontAlgn="ctr" latinLnBrk="0" hangingPunct="1">
                        <a:lnSpc>
                          <a:spcPct val="110000"/>
                        </a:lnSpc>
                        <a:spcBef>
                          <a:spcPts val="0"/>
                        </a:spcBef>
                        <a:spcAft>
                          <a:spcPts val="200"/>
                        </a:spcAft>
                        <a:buClr>
                          <a:srgbClr val="3D6AA7"/>
                        </a:buClr>
                        <a:buSzPct val="90000"/>
                        <a:buFont typeface="Wingdings" panose="05000000000000000000" pitchFamily="2" charset="2"/>
                        <a:buChar char="l"/>
                        <a:tabLst>
                          <a:tab pos="723900" algn="l"/>
                          <a:tab pos="1620838" algn="l"/>
                        </a:tabLst>
                      </a:pPr>
                      <a:r>
                        <a:rPr kumimoji="1" lang="ja-JP" altLang="en-US" sz="1000" kern="1200" dirty="0">
                          <a:solidFill>
                            <a:schemeClr val="tx1"/>
                          </a:solidFill>
                          <a:latin typeface="+mn-lt"/>
                          <a:ea typeface="+mn-ea"/>
                          <a:cs typeface="+mn-cs"/>
                        </a:rPr>
                        <a:t>喫煙率</a:t>
                      </a:r>
                      <a:endParaRPr kumimoji="1" lang="en-US" altLang="ja-JP" sz="1000" kern="1200" dirty="0">
                        <a:solidFill>
                          <a:schemeClr val="tx1"/>
                        </a:solidFill>
                        <a:latin typeface="+mn-lt"/>
                        <a:ea typeface="+mn-ea"/>
                        <a:cs typeface="+mn-cs"/>
                      </a:endParaRPr>
                    </a:p>
                    <a:p>
                      <a:pPr marL="133350" marR="0" lvl="0" indent="-133350" algn="just" defTabSz="1019175" rtl="0" eaLnBrk="1" fontAlgn="ctr" latinLnBrk="0" hangingPunct="1">
                        <a:lnSpc>
                          <a:spcPct val="110000"/>
                        </a:lnSpc>
                        <a:spcBef>
                          <a:spcPts val="0"/>
                        </a:spcBef>
                        <a:spcAft>
                          <a:spcPts val="200"/>
                        </a:spcAft>
                        <a:buClr>
                          <a:srgbClr val="3D6AA7"/>
                        </a:buClr>
                        <a:buSzPct val="90000"/>
                        <a:buFont typeface="Wingdings" panose="05000000000000000000" pitchFamily="2" charset="2"/>
                        <a:buChar char="l"/>
                        <a:tabLst>
                          <a:tab pos="723900" algn="l"/>
                          <a:tab pos="1620838" algn="l"/>
                        </a:tabLst>
                      </a:pPr>
                      <a:r>
                        <a:rPr kumimoji="1" lang="ja-JP" altLang="en-US" sz="1000" kern="1200" dirty="0">
                          <a:solidFill>
                            <a:schemeClr val="tx1"/>
                          </a:solidFill>
                          <a:latin typeface="+mn-lt"/>
                          <a:ea typeface="+mn-ea"/>
                          <a:cs typeface="+mn-cs"/>
                        </a:rPr>
                        <a:t>肥満率</a:t>
                      </a:r>
                      <a:endParaRPr kumimoji="1" lang="en-US" altLang="ja-JP" sz="1000" kern="1200" dirty="0">
                        <a:solidFill>
                          <a:schemeClr val="tx1"/>
                        </a:solidFill>
                        <a:latin typeface="+mn-lt"/>
                        <a:ea typeface="+mn-ea"/>
                        <a:cs typeface="+mn-cs"/>
                      </a:endParaRPr>
                    </a:p>
                  </a:txBody>
                  <a:tcPr marL="89992" marR="89992" marT="71995" marB="71995" anchor="ctr" horzOverflow="overflow">
                    <a:lnL w="12700" cap="flat" cmpd="sng" algn="ctr">
                      <a:no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1019175" rtl="0" eaLnBrk="1" fontAlgn="base" latinLnBrk="0" hangingPunct="1">
                        <a:lnSpc>
                          <a:spcPct val="100000"/>
                        </a:lnSpc>
                        <a:spcBef>
                          <a:spcPct val="30000"/>
                        </a:spcBef>
                        <a:spcAft>
                          <a:spcPct val="0"/>
                        </a:spcAft>
                        <a:buClr>
                          <a:schemeClr val="tx1"/>
                        </a:buClr>
                        <a:buSzTx/>
                        <a:buFont typeface="Arial" pitchFamily="34" charset="0"/>
                        <a:buNone/>
                        <a:tabLst>
                          <a:tab pos="723900" algn="l"/>
                          <a:tab pos="1620838" algn="l"/>
                        </a:tabLst>
                        <a:defRPr/>
                      </a:pPr>
                      <a:r>
                        <a:rPr kumimoji="1" lang="ja-JP" altLang="en-US" sz="1000" b="0" i="0" u="none" strike="noStrike" kern="1200" cap="none" normalizeH="0" baseline="0" dirty="0">
                          <a:ln>
                            <a:noFill/>
                          </a:ln>
                          <a:solidFill>
                            <a:schemeClr val="tx1"/>
                          </a:solidFill>
                          <a:effectLst/>
                          <a:latin typeface="Arial" pitchFamily="34" charset="0"/>
                          <a:ea typeface="ＭＳ Ｐゴシック" pitchFamily="50" charset="-128"/>
                          <a:cs typeface="Arial" pitchFamily="34" charset="0"/>
                        </a:rPr>
                        <a:t>調査中</a:t>
                      </a:r>
                      <a:endParaRPr kumimoji="1" lang="en-US" altLang="ja-JP" sz="1000" b="0" i="0" u="none" strike="noStrike" kern="1200" cap="none" normalizeH="0" baseline="0" dirty="0">
                        <a:ln>
                          <a:noFill/>
                        </a:ln>
                        <a:solidFill>
                          <a:schemeClr val="tx1"/>
                        </a:solidFill>
                        <a:effectLst/>
                        <a:latin typeface="Arial" pitchFamily="34" charset="0"/>
                        <a:ea typeface="ＭＳ Ｐゴシック" pitchFamily="50" charset="-128"/>
                        <a:cs typeface="Arial" pitchFamily="34" charset="0"/>
                      </a:endParaRPr>
                    </a:p>
                    <a:p>
                      <a:pPr marL="0" marR="0" lvl="0" indent="0" algn="r" defTabSz="1019175" rtl="0" eaLnBrk="1" fontAlgn="base" latinLnBrk="0" hangingPunct="1">
                        <a:lnSpc>
                          <a:spcPct val="100000"/>
                        </a:lnSpc>
                        <a:spcBef>
                          <a:spcPct val="30000"/>
                        </a:spcBef>
                        <a:spcAft>
                          <a:spcPct val="0"/>
                        </a:spcAft>
                        <a:buClr>
                          <a:schemeClr val="tx1"/>
                        </a:buClr>
                        <a:buSzTx/>
                        <a:buFont typeface="Arial" pitchFamily="34" charset="0"/>
                        <a:buNone/>
                        <a:tabLst>
                          <a:tab pos="723900" algn="l"/>
                          <a:tab pos="1620838" algn="l"/>
                        </a:tabLst>
                        <a:defRPr/>
                      </a:pPr>
                      <a:r>
                        <a:rPr kumimoji="1" lang="ja-JP" altLang="en-US" sz="1000" b="0" i="0" u="none" strike="noStrike" kern="1200" cap="none" normalizeH="0" baseline="0" dirty="0">
                          <a:ln>
                            <a:noFill/>
                          </a:ln>
                          <a:solidFill>
                            <a:schemeClr val="tx1"/>
                          </a:solidFill>
                          <a:effectLst/>
                          <a:latin typeface="Arial" pitchFamily="34" charset="0"/>
                          <a:ea typeface="ＭＳ Ｐゴシック" pitchFamily="50" charset="-128"/>
                          <a:cs typeface="Arial" pitchFamily="34" charset="0"/>
                        </a:rPr>
                        <a:t>調査中</a:t>
                      </a:r>
                    </a:p>
                  </a:txBody>
                  <a:tcPr marL="89992" marR="89992" marT="71995" marB="71995" anchor="ctr" horzOverflow="overflow">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1019175" rtl="0" eaLnBrk="1" fontAlgn="base" latinLnBrk="0" hangingPunct="1">
                        <a:lnSpc>
                          <a:spcPct val="100000"/>
                        </a:lnSpc>
                        <a:spcBef>
                          <a:spcPct val="30000"/>
                        </a:spcBef>
                        <a:spcAft>
                          <a:spcPct val="0"/>
                        </a:spcAft>
                        <a:buClr>
                          <a:schemeClr val="tx1"/>
                        </a:buClr>
                        <a:buSzTx/>
                        <a:buFont typeface="Arial" pitchFamily="34" charset="0"/>
                        <a:buNone/>
                        <a:tabLst>
                          <a:tab pos="723900" algn="l"/>
                          <a:tab pos="1620838" algn="l"/>
                        </a:tabLst>
                        <a:defRPr/>
                      </a:pPr>
                      <a:r>
                        <a:rPr kumimoji="1" lang="en-US" altLang="ja-JP" sz="1000" b="0" i="0" u="none" strike="noStrike" kern="1200" cap="none" normalizeH="0" baseline="0" dirty="0">
                          <a:ln>
                            <a:noFill/>
                          </a:ln>
                          <a:solidFill>
                            <a:schemeClr val="tx1"/>
                          </a:solidFill>
                          <a:effectLst/>
                          <a:latin typeface="Arial" pitchFamily="34" charset="0"/>
                          <a:ea typeface="ＭＳ Ｐゴシック" pitchFamily="50" charset="-128"/>
                          <a:cs typeface="Arial" pitchFamily="34" charset="0"/>
                        </a:rPr>
                        <a:t>2%</a:t>
                      </a:r>
                      <a:r>
                        <a:rPr kumimoji="1" lang="ja-JP" altLang="en-US" sz="1000" b="0" i="0" u="none" strike="noStrike" kern="1200" cap="none" normalizeH="0" baseline="0" dirty="0">
                          <a:ln>
                            <a:noFill/>
                          </a:ln>
                          <a:solidFill>
                            <a:schemeClr val="tx1"/>
                          </a:solidFill>
                          <a:effectLst/>
                          <a:latin typeface="Arial" pitchFamily="34" charset="0"/>
                          <a:ea typeface="ＭＳ Ｐゴシック" pitchFamily="50" charset="-128"/>
                          <a:cs typeface="Arial" pitchFamily="34" charset="0"/>
                        </a:rPr>
                        <a:t>減</a:t>
                      </a:r>
                      <a:endParaRPr kumimoji="1" lang="en-US" altLang="ja-JP" sz="1000" b="0" i="0" u="none" strike="noStrike" kern="1200" cap="none" normalizeH="0" baseline="0" dirty="0">
                        <a:ln>
                          <a:noFill/>
                        </a:ln>
                        <a:solidFill>
                          <a:schemeClr val="tx1"/>
                        </a:solidFill>
                        <a:effectLst/>
                        <a:latin typeface="Arial" pitchFamily="34" charset="0"/>
                        <a:ea typeface="ＭＳ Ｐゴシック" pitchFamily="50" charset="-128"/>
                        <a:cs typeface="Arial" pitchFamily="34" charset="0"/>
                      </a:endParaRPr>
                    </a:p>
                    <a:p>
                      <a:pPr marL="0" marR="0" lvl="0" indent="0" algn="r" defTabSz="1019175" rtl="0" eaLnBrk="1" fontAlgn="base" latinLnBrk="0" hangingPunct="1">
                        <a:lnSpc>
                          <a:spcPct val="100000"/>
                        </a:lnSpc>
                        <a:spcBef>
                          <a:spcPct val="30000"/>
                        </a:spcBef>
                        <a:spcAft>
                          <a:spcPct val="0"/>
                        </a:spcAft>
                        <a:buClr>
                          <a:schemeClr val="tx1"/>
                        </a:buClr>
                        <a:buSzTx/>
                        <a:buFont typeface="Arial" pitchFamily="34" charset="0"/>
                        <a:buNone/>
                        <a:tabLst>
                          <a:tab pos="723900" algn="l"/>
                          <a:tab pos="1620838" algn="l"/>
                        </a:tabLst>
                        <a:defRPr/>
                      </a:pPr>
                      <a:r>
                        <a:rPr kumimoji="1" lang="en-US" altLang="ja-JP" sz="1000" b="0" i="0" u="none" strike="noStrike" kern="1200" cap="none" normalizeH="0" baseline="0" dirty="0">
                          <a:ln>
                            <a:noFill/>
                          </a:ln>
                          <a:solidFill>
                            <a:schemeClr val="tx1"/>
                          </a:solidFill>
                          <a:effectLst/>
                          <a:latin typeface="Arial" pitchFamily="34" charset="0"/>
                          <a:ea typeface="ＭＳ Ｐゴシック" pitchFamily="50" charset="-128"/>
                          <a:cs typeface="Arial" pitchFamily="34" charset="0"/>
                        </a:rPr>
                        <a:t>1%</a:t>
                      </a:r>
                      <a:r>
                        <a:rPr kumimoji="1" lang="ja-JP" altLang="en-US" sz="1000" b="0" i="0" u="none" strike="noStrike" kern="1200" cap="none" normalizeH="0" baseline="0" dirty="0">
                          <a:ln>
                            <a:noFill/>
                          </a:ln>
                          <a:solidFill>
                            <a:schemeClr val="tx1"/>
                          </a:solidFill>
                          <a:effectLst/>
                          <a:latin typeface="Arial" pitchFamily="34" charset="0"/>
                          <a:ea typeface="ＭＳ Ｐゴシック" pitchFamily="50" charset="-128"/>
                          <a:cs typeface="Arial" pitchFamily="34" charset="0"/>
                        </a:rPr>
                        <a:t>減</a:t>
                      </a:r>
                    </a:p>
                  </a:txBody>
                  <a:tcPr marL="89992" marR="89992" marT="71995" marB="71995" anchor="ctr" horzOverflow="overflow">
                    <a:lnL w="635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2"/>
                  </a:ext>
                </a:extLst>
              </a:tr>
              <a:tr h="323972">
                <a:tc>
                  <a:txBody>
                    <a:bodyPr/>
                    <a:lstStyle/>
                    <a:p>
                      <a:pPr marL="0" marR="0" lvl="0" indent="0" algn="l" defTabSz="1019175" rtl="0" eaLnBrk="1" fontAlgn="base" latinLnBrk="0" hangingPunct="1">
                        <a:lnSpc>
                          <a:spcPct val="100000"/>
                        </a:lnSpc>
                        <a:spcBef>
                          <a:spcPct val="30000"/>
                        </a:spcBef>
                        <a:spcAft>
                          <a:spcPct val="0"/>
                        </a:spcAft>
                        <a:buClr>
                          <a:schemeClr val="bg2"/>
                        </a:buClr>
                        <a:buSzTx/>
                        <a:buFont typeface="Wingdings" pitchFamily="2" charset="2"/>
                        <a:buNone/>
                        <a:tabLst>
                          <a:tab pos="723900" algn="l"/>
                          <a:tab pos="1620838" algn="l"/>
                        </a:tabLst>
                        <a:defRPr/>
                      </a:pPr>
                      <a:r>
                        <a:rPr kumimoji="1" lang="ja-JP" altLang="en-US" sz="1000" b="0" i="0" u="none" strike="noStrike" cap="none" normalizeH="0" baseline="0" dirty="0">
                          <a:ln>
                            <a:noFill/>
                          </a:ln>
                          <a:solidFill>
                            <a:sysClr val="windowText" lastClr="000000"/>
                          </a:solidFill>
                          <a:effectLst/>
                          <a:latin typeface="HGP創英角ｺﾞｼｯｸUB" panose="020B0900000000000000" pitchFamily="50" charset="-128"/>
                          <a:ea typeface="HGP創英角ｺﾞｼｯｸUB" panose="020B0900000000000000" pitchFamily="50" charset="-128"/>
                        </a:rPr>
                        <a:t>病院外で患者に提供される医療サービスの質の向上</a:t>
                      </a:r>
                      <a:endParaRPr kumimoji="1" lang="en-US" altLang="ja-JP" sz="1000" b="0" i="0" u="none" strike="noStrike" cap="none" normalizeH="0" baseline="0" dirty="0">
                        <a:ln>
                          <a:noFill/>
                        </a:ln>
                        <a:solidFill>
                          <a:sysClr val="windowText" lastClr="000000"/>
                        </a:solidFill>
                        <a:effectLst/>
                        <a:latin typeface="HGP創英角ｺﾞｼｯｸUB" panose="020B0900000000000000" pitchFamily="50" charset="-128"/>
                        <a:ea typeface="HGP創英角ｺﾞｼｯｸUB" panose="020B0900000000000000" pitchFamily="50" charset="-128"/>
                      </a:endParaRPr>
                    </a:p>
                  </a:txBody>
                  <a:tcPr marL="89992" marR="89992" marT="71995" marB="71995"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EBEBE"/>
                    </a:solidFill>
                  </a:tcPr>
                </a:tc>
                <a:tc>
                  <a:txBody>
                    <a:bodyPr/>
                    <a:lstStyle/>
                    <a:p>
                      <a:pPr marL="133350" marR="0" lvl="0" indent="-133350" algn="just" defTabSz="1019175" rtl="0" eaLnBrk="1" fontAlgn="ctr" latinLnBrk="0" hangingPunct="1">
                        <a:lnSpc>
                          <a:spcPct val="110000"/>
                        </a:lnSpc>
                        <a:spcBef>
                          <a:spcPts val="0"/>
                        </a:spcBef>
                        <a:spcAft>
                          <a:spcPts val="200"/>
                        </a:spcAft>
                        <a:buClr>
                          <a:srgbClr val="3D6AA7"/>
                        </a:buClr>
                        <a:buSzPct val="90000"/>
                        <a:buFont typeface="Wingdings" panose="05000000000000000000" pitchFamily="2" charset="2"/>
                        <a:buChar char="l"/>
                        <a:tabLst>
                          <a:tab pos="723900" algn="l"/>
                          <a:tab pos="1620838" algn="l"/>
                        </a:tabLst>
                      </a:pPr>
                      <a:r>
                        <a:rPr kumimoji="1" lang="ja-JP" altLang="en-US" sz="1000" kern="1200" dirty="0">
                          <a:solidFill>
                            <a:schemeClr val="tx1"/>
                          </a:solidFill>
                          <a:latin typeface="+mn-lt"/>
                          <a:ea typeface="+mn-ea"/>
                          <a:cs typeface="+mn-cs"/>
                        </a:rPr>
                        <a:t>集中治療および長期入院の後</a:t>
                      </a:r>
                      <a:r>
                        <a:rPr kumimoji="1" lang="en-US" altLang="ja-JP" sz="1000" kern="1200" dirty="0">
                          <a:solidFill>
                            <a:schemeClr val="tx1"/>
                          </a:solidFill>
                          <a:latin typeface="+mn-lt"/>
                          <a:ea typeface="+mn-ea"/>
                          <a:cs typeface="+mn-cs"/>
                        </a:rPr>
                        <a:t>4</a:t>
                      </a:r>
                      <a:r>
                        <a:rPr kumimoji="1" lang="ja-JP" altLang="en-US" sz="1000" kern="1200" dirty="0">
                          <a:solidFill>
                            <a:schemeClr val="tx1"/>
                          </a:solidFill>
                          <a:latin typeface="+mn-lt"/>
                          <a:ea typeface="+mn-ea"/>
                          <a:cs typeface="+mn-cs"/>
                        </a:rPr>
                        <a:t>週間以内に医療を受けた患者の割合</a:t>
                      </a:r>
                      <a:endParaRPr kumimoji="1" lang="en-US" altLang="ja-JP" sz="1000" kern="1200" dirty="0">
                        <a:solidFill>
                          <a:schemeClr val="tx1"/>
                        </a:solidFill>
                        <a:latin typeface="+mn-lt"/>
                        <a:ea typeface="+mn-ea"/>
                        <a:cs typeface="+mn-cs"/>
                      </a:endParaRPr>
                    </a:p>
                  </a:txBody>
                  <a:tcPr marL="89992" marR="89992" marT="71995" marB="71995" anchor="ctr" horzOverflow="overflow">
                    <a:lnL w="12700" cap="flat" cmpd="sng" algn="ctr">
                      <a:no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1019175" rtl="0" eaLnBrk="1" fontAlgn="base" latinLnBrk="0" hangingPunct="1">
                        <a:lnSpc>
                          <a:spcPct val="100000"/>
                        </a:lnSpc>
                        <a:spcBef>
                          <a:spcPct val="30000"/>
                        </a:spcBef>
                        <a:spcAft>
                          <a:spcPct val="0"/>
                        </a:spcAft>
                        <a:buClr>
                          <a:schemeClr val="tx1"/>
                        </a:buClr>
                        <a:buSzTx/>
                        <a:buFont typeface="Arial" pitchFamily="34" charset="0"/>
                        <a:buNone/>
                        <a:tabLst>
                          <a:tab pos="723900" algn="l"/>
                          <a:tab pos="1620838" algn="l"/>
                        </a:tabLst>
                        <a:defRPr/>
                      </a:pPr>
                      <a:r>
                        <a:rPr kumimoji="1" lang="en-US" altLang="ja-JP" sz="1000" b="0" i="0" u="none" strike="noStrike" kern="1200" cap="none" normalizeH="0" baseline="0" dirty="0">
                          <a:ln>
                            <a:noFill/>
                          </a:ln>
                          <a:solidFill>
                            <a:schemeClr val="tx1"/>
                          </a:solidFill>
                          <a:effectLst/>
                          <a:latin typeface="Arial" pitchFamily="34" charset="0"/>
                          <a:ea typeface="ＭＳ Ｐゴシック" pitchFamily="50" charset="-128"/>
                          <a:cs typeface="Arial" pitchFamily="34" charset="0"/>
                        </a:rPr>
                        <a:t>25%</a:t>
                      </a:r>
                      <a:endParaRPr kumimoji="1" lang="ja-JP" altLang="en-US" sz="1000" b="0" i="0" u="none" strike="noStrike" kern="1200" cap="none" normalizeH="0" baseline="0" dirty="0">
                        <a:ln>
                          <a:noFill/>
                        </a:ln>
                        <a:solidFill>
                          <a:schemeClr val="tx1"/>
                        </a:solidFill>
                        <a:effectLst/>
                        <a:latin typeface="Arial" pitchFamily="34" charset="0"/>
                        <a:ea typeface="ＭＳ Ｐゴシック" pitchFamily="50" charset="-128"/>
                        <a:cs typeface="Arial" pitchFamily="34" charset="0"/>
                      </a:endParaRPr>
                    </a:p>
                  </a:txBody>
                  <a:tcPr marL="89992" marR="89992" marT="71995" marB="71995" anchor="ctr" horzOverflow="overflow">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1019175" rtl="0" eaLnBrk="1" fontAlgn="base" latinLnBrk="0" hangingPunct="1">
                        <a:lnSpc>
                          <a:spcPct val="100000"/>
                        </a:lnSpc>
                        <a:spcBef>
                          <a:spcPct val="30000"/>
                        </a:spcBef>
                        <a:spcAft>
                          <a:spcPct val="0"/>
                        </a:spcAft>
                        <a:buClr>
                          <a:schemeClr val="tx1"/>
                        </a:buClr>
                        <a:buSzTx/>
                        <a:buFont typeface="Arial" pitchFamily="34" charset="0"/>
                        <a:buNone/>
                        <a:tabLst>
                          <a:tab pos="723900" algn="l"/>
                          <a:tab pos="1620838" algn="l"/>
                        </a:tabLst>
                        <a:defRPr/>
                      </a:pPr>
                      <a:r>
                        <a:rPr kumimoji="1" lang="en-US" altLang="ja-JP" sz="1000" b="0" i="0" u="none" strike="noStrike" kern="1200" cap="none" normalizeH="0" baseline="0" dirty="0">
                          <a:ln>
                            <a:noFill/>
                          </a:ln>
                          <a:solidFill>
                            <a:schemeClr val="tx1"/>
                          </a:solidFill>
                          <a:effectLst/>
                          <a:latin typeface="Arial" pitchFamily="34" charset="0"/>
                          <a:ea typeface="ＭＳ Ｐゴシック" pitchFamily="50" charset="-128"/>
                          <a:cs typeface="Arial" pitchFamily="34" charset="0"/>
                        </a:rPr>
                        <a:t>50%</a:t>
                      </a:r>
                      <a:endParaRPr kumimoji="1" lang="ja-JP" altLang="en-US" sz="1000" b="0" i="0" u="none" strike="noStrike" kern="1200" cap="none" normalizeH="0" baseline="0" dirty="0">
                        <a:ln>
                          <a:noFill/>
                        </a:ln>
                        <a:solidFill>
                          <a:schemeClr val="tx1"/>
                        </a:solidFill>
                        <a:effectLst/>
                        <a:latin typeface="Arial" pitchFamily="34" charset="0"/>
                        <a:ea typeface="ＭＳ Ｐゴシック" pitchFamily="50" charset="-128"/>
                        <a:cs typeface="Arial" pitchFamily="34" charset="0"/>
                      </a:endParaRPr>
                    </a:p>
                  </a:txBody>
                  <a:tcPr marL="89992" marR="89992" marT="71995" marB="71995" anchor="ctr" horzOverflow="overflow">
                    <a:lnL w="635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3"/>
                  </a:ext>
                </a:extLst>
              </a:tr>
              <a:tr h="323972">
                <a:tc>
                  <a:txBody>
                    <a:bodyPr/>
                    <a:lstStyle/>
                    <a:p>
                      <a:pPr marL="0" marR="0" lvl="0" indent="0" algn="l" defTabSz="1019175" rtl="0" eaLnBrk="1" fontAlgn="base" latinLnBrk="0" hangingPunct="1">
                        <a:lnSpc>
                          <a:spcPct val="100000"/>
                        </a:lnSpc>
                        <a:spcBef>
                          <a:spcPct val="30000"/>
                        </a:spcBef>
                        <a:spcAft>
                          <a:spcPct val="0"/>
                        </a:spcAft>
                        <a:buClr>
                          <a:schemeClr val="bg2"/>
                        </a:buClr>
                        <a:buSzTx/>
                        <a:buFont typeface="Wingdings" pitchFamily="2" charset="2"/>
                        <a:buNone/>
                        <a:tabLst>
                          <a:tab pos="723900" algn="l"/>
                          <a:tab pos="1620838" algn="l"/>
                        </a:tabLst>
                        <a:defRPr/>
                      </a:pPr>
                      <a:r>
                        <a:rPr kumimoji="1" lang="ja-JP" altLang="en-US" sz="1000" b="0" i="0" u="none" strike="noStrike" cap="none" normalizeH="0" baseline="0" dirty="0">
                          <a:ln>
                            <a:noFill/>
                          </a:ln>
                          <a:solidFill>
                            <a:sysClr val="windowText" lastClr="000000"/>
                          </a:solidFill>
                          <a:effectLst/>
                          <a:latin typeface="HGP創英角ｺﾞｼｯｸUB" panose="020B0900000000000000" pitchFamily="50" charset="-128"/>
                          <a:ea typeface="HGP創英角ｺﾞｼｯｸUB" panose="020B0900000000000000" pitchFamily="50" charset="-128"/>
                        </a:rPr>
                        <a:t>質と安全の向上</a:t>
                      </a:r>
                      <a:endParaRPr kumimoji="1" lang="en-US" altLang="ja-JP" sz="1000" b="0" i="0" u="none" strike="noStrike" cap="none" normalizeH="0" baseline="0" dirty="0">
                        <a:ln>
                          <a:noFill/>
                        </a:ln>
                        <a:solidFill>
                          <a:sysClr val="windowText" lastClr="000000"/>
                        </a:solidFill>
                        <a:effectLst/>
                        <a:latin typeface="HGP創英角ｺﾞｼｯｸUB" panose="020B0900000000000000" pitchFamily="50" charset="-128"/>
                        <a:ea typeface="HGP創英角ｺﾞｼｯｸUB" panose="020B0900000000000000" pitchFamily="50" charset="-128"/>
                      </a:endParaRPr>
                    </a:p>
                  </a:txBody>
                  <a:tcPr marL="89992" marR="89992" marT="71995" marB="71995"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EBEBE"/>
                    </a:solidFill>
                  </a:tcPr>
                </a:tc>
                <a:tc>
                  <a:txBody>
                    <a:bodyPr/>
                    <a:lstStyle/>
                    <a:p>
                      <a:pPr marL="133350" marR="0" lvl="0" indent="-133350" algn="just" defTabSz="1019175" rtl="0" eaLnBrk="1" fontAlgn="ctr" latinLnBrk="0" hangingPunct="1">
                        <a:lnSpc>
                          <a:spcPct val="110000"/>
                        </a:lnSpc>
                        <a:spcBef>
                          <a:spcPts val="0"/>
                        </a:spcBef>
                        <a:spcAft>
                          <a:spcPts val="200"/>
                        </a:spcAft>
                        <a:buClr>
                          <a:srgbClr val="3D6AA7"/>
                        </a:buClr>
                        <a:buSzPct val="90000"/>
                        <a:buFont typeface="Wingdings" panose="05000000000000000000" pitchFamily="2" charset="2"/>
                        <a:buChar char="l"/>
                        <a:tabLst>
                          <a:tab pos="723900" algn="l"/>
                          <a:tab pos="1620838" algn="l"/>
                        </a:tabLst>
                      </a:pPr>
                      <a:r>
                        <a:rPr kumimoji="1" lang="ja-JP" altLang="en-US" sz="1000" kern="1200" dirty="0">
                          <a:solidFill>
                            <a:schemeClr val="tx1"/>
                          </a:solidFill>
                          <a:latin typeface="+mn-lt"/>
                          <a:ea typeface="+mn-ea"/>
                          <a:cs typeface="+mn-cs"/>
                        </a:rPr>
                        <a:t>患者の安全に関して、を満たす病院の割合</a:t>
                      </a:r>
                      <a:endParaRPr kumimoji="1" lang="en-US" altLang="ja-JP" sz="1000" kern="1200" dirty="0">
                        <a:solidFill>
                          <a:schemeClr val="tx1"/>
                        </a:solidFill>
                        <a:latin typeface="+mn-lt"/>
                        <a:ea typeface="+mn-ea"/>
                        <a:cs typeface="+mn-cs"/>
                      </a:endParaRPr>
                    </a:p>
                  </a:txBody>
                  <a:tcPr marL="89992" marR="89992" marT="71995" marB="71995" anchor="ctr" horzOverflow="overflow">
                    <a:lnL w="12700" cap="flat" cmpd="sng" algn="ctr">
                      <a:no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1019175" rtl="0" eaLnBrk="1" fontAlgn="base" latinLnBrk="0" hangingPunct="1">
                        <a:lnSpc>
                          <a:spcPct val="100000"/>
                        </a:lnSpc>
                        <a:spcBef>
                          <a:spcPct val="30000"/>
                        </a:spcBef>
                        <a:spcAft>
                          <a:spcPct val="0"/>
                        </a:spcAft>
                        <a:buClr>
                          <a:schemeClr val="tx1"/>
                        </a:buClr>
                        <a:buSzTx/>
                        <a:buFont typeface="Arial" pitchFamily="34" charset="0"/>
                        <a:buNone/>
                        <a:tabLst>
                          <a:tab pos="723900" algn="l"/>
                          <a:tab pos="1620838" algn="l"/>
                        </a:tabLst>
                        <a:defRPr/>
                      </a:pPr>
                      <a:r>
                        <a:rPr kumimoji="1" lang="en-US" altLang="ja-JP" sz="1000" b="0" i="0" u="none" strike="noStrike" kern="1200" cap="none" normalizeH="0" baseline="0" dirty="0">
                          <a:ln>
                            <a:noFill/>
                          </a:ln>
                          <a:solidFill>
                            <a:schemeClr val="tx1"/>
                          </a:solidFill>
                          <a:effectLst/>
                          <a:latin typeface="Arial" pitchFamily="34" charset="0"/>
                          <a:ea typeface="ＭＳ Ｐゴシック" pitchFamily="50" charset="-128"/>
                          <a:cs typeface="Arial" pitchFamily="34" charset="0"/>
                        </a:rPr>
                        <a:t>10%</a:t>
                      </a:r>
                      <a:endParaRPr kumimoji="1" lang="ja-JP" altLang="en-US" sz="1000" b="0" i="0" u="none" strike="noStrike" kern="1200" cap="none" normalizeH="0" baseline="0" dirty="0">
                        <a:ln>
                          <a:noFill/>
                        </a:ln>
                        <a:solidFill>
                          <a:schemeClr val="tx1"/>
                        </a:solidFill>
                        <a:effectLst/>
                        <a:latin typeface="Arial" pitchFamily="34" charset="0"/>
                        <a:ea typeface="ＭＳ Ｐゴシック" pitchFamily="50" charset="-128"/>
                        <a:cs typeface="Arial" pitchFamily="34" charset="0"/>
                      </a:endParaRPr>
                    </a:p>
                  </a:txBody>
                  <a:tcPr marL="89992" marR="89992" marT="71995" marB="71995" anchor="ctr" horzOverflow="overflow">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1019175" rtl="0" eaLnBrk="1" fontAlgn="base" latinLnBrk="0" hangingPunct="1">
                        <a:lnSpc>
                          <a:spcPct val="100000"/>
                        </a:lnSpc>
                        <a:spcBef>
                          <a:spcPct val="30000"/>
                        </a:spcBef>
                        <a:spcAft>
                          <a:spcPct val="0"/>
                        </a:spcAft>
                        <a:buClr>
                          <a:schemeClr val="tx1"/>
                        </a:buClr>
                        <a:buSzTx/>
                        <a:buFont typeface="Arial" pitchFamily="34" charset="0"/>
                        <a:buNone/>
                        <a:tabLst>
                          <a:tab pos="723900" algn="l"/>
                          <a:tab pos="1620838" algn="l"/>
                        </a:tabLst>
                        <a:defRPr/>
                      </a:pPr>
                      <a:r>
                        <a:rPr kumimoji="1" lang="en-US" altLang="ja-JP" sz="1000" b="0" i="0" u="none" strike="noStrike" kern="1200" cap="none" normalizeH="0" baseline="0" dirty="0">
                          <a:ln>
                            <a:noFill/>
                          </a:ln>
                          <a:solidFill>
                            <a:schemeClr val="tx1"/>
                          </a:solidFill>
                          <a:effectLst/>
                          <a:latin typeface="Arial" pitchFamily="34" charset="0"/>
                          <a:ea typeface="ＭＳ Ｐゴシック" pitchFamily="50" charset="-128"/>
                          <a:cs typeface="Arial" pitchFamily="34" charset="0"/>
                        </a:rPr>
                        <a:t>50%</a:t>
                      </a:r>
                      <a:endParaRPr kumimoji="1" lang="ja-JP" altLang="en-US" sz="1000" b="0" i="0" u="none" strike="noStrike" kern="1200" cap="none" normalizeH="0" baseline="0" dirty="0">
                        <a:ln>
                          <a:noFill/>
                        </a:ln>
                        <a:solidFill>
                          <a:schemeClr val="tx1"/>
                        </a:solidFill>
                        <a:effectLst/>
                        <a:latin typeface="Arial" pitchFamily="34" charset="0"/>
                        <a:ea typeface="ＭＳ Ｐゴシック" pitchFamily="50" charset="-128"/>
                        <a:cs typeface="Arial" pitchFamily="34" charset="0"/>
                      </a:endParaRPr>
                    </a:p>
                  </a:txBody>
                  <a:tcPr marL="89992" marR="89992" marT="71995" marB="71995" anchor="ctr" horzOverflow="overflow">
                    <a:lnL w="635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4"/>
                  </a:ext>
                </a:extLst>
              </a:tr>
            </a:tbl>
          </a:graphicData>
        </a:graphic>
      </p:graphicFrame>
      <p:sp>
        <p:nvSpPr>
          <p:cNvPr id="26" name="テキスト ボックス 25"/>
          <p:cNvSpPr txBox="1"/>
          <p:nvPr/>
        </p:nvSpPr>
        <p:spPr>
          <a:xfrm>
            <a:off x="200472" y="6525344"/>
            <a:ext cx="6840760" cy="144016"/>
          </a:xfrm>
          <a:prstGeom prst="rect">
            <a:avLst/>
          </a:prstGeom>
          <a:noFill/>
        </p:spPr>
        <p:txBody>
          <a:bodyPr wrap="square" lIns="0" tIns="0" rIns="0" bIns="0" rtlCol="0">
            <a:noAutofit/>
          </a:bodyPr>
          <a:lstStyle/>
          <a:p>
            <a:r>
              <a:rPr lang="ja-JP" altLang="en-US" sz="800" dirty="0">
                <a:solidFill>
                  <a:srgbClr val="000000"/>
                </a:solidFill>
                <a:cs typeface="Arial" panose="020B0604020202020204" pitchFamily="34" charset="0"/>
              </a:rPr>
              <a:t>（出所）「</a:t>
            </a:r>
            <a:r>
              <a:rPr lang="en-US" altLang="ja-JP" sz="800" dirty="0">
                <a:solidFill>
                  <a:srgbClr val="000000"/>
                </a:solidFill>
                <a:cs typeface="Arial" panose="020B0604020202020204" pitchFamily="34" charset="0"/>
              </a:rPr>
              <a:t>National Transformation Program 2020</a:t>
            </a:r>
            <a:r>
              <a:rPr lang="ja-JP" altLang="en-US" sz="800" dirty="0">
                <a:solidFill>
                  <a:srgbClr val="000000"/>
                </a:solidFill>
                <a:cs typeface="Arial" panose="020B0604020202020204" pitchFamily="34" charset="0"/>
              </a:rPr>
              <a:t>」（</a:t>
            </a:r>
            <a:r>
              <a:rPr lang="en-US" altLang="ja-JP" sz="800" dirty="0">
                <a:solidFill>
                  <a:srgbClr val="000000"/>
                </a:solidFill>
                <a:cs typeface="Arial" panose="020B0604020202020204" pitchFamily="34" charset="0"/>
              </a:rPr>
              <a:t>2016</a:t>
            </a:r>
            <a:r>
              <a:rPr lang="ja-JP" altLang="en-US" sz="800" dirty="0">
                <a:solidFill>
                  <a:srgbClr val="000000"/>
                </a:solidFill>
                <a:cs typeface="Arial" panose="020B0604020202020204" pitchFamily="34" charset="0"/>
              </a:rPr>
              <a:t>）</a:t>
            </a:r>
          </a:p>
        </p:txBody>
      </p:sp>
      <p:sp>
        <p:nvSpPr>
          <p:cNvPr id="13" name="正方形/長方形 10"/>
          <p:cNvSpPr/>
          <p:nvPr/>
        </p:nvSpPr>
        <p:spPr>
          <a:xfrm>
            <a:off x="7329264" y="6525344"/>
            <a:ext cx="2304256" cy="215444"/>
          </a:xfrm>
          <a:prstGeom prst="rect">
            <a:avLst/>
          </a:prstGeom>
        </p:spPr>
        <p:txBody>
          <a:bodyPr wrap="square">
            <a:spAutoFit/>
          </a:bodyPr>
          <a:lstStyle/>
          <a:p>
            <a:r>
              <a:rPr lang="en-US" altLang="ja-JP" sz="800" dirty="0"/>
              <a:t>1</a:t>
            </a:r>
            <a:r>
              <a:rPr lang="ja-JP" altLang="en-US" sz="800" dirty="0"/>
              <a:t>リヤル ＝　</a:t>
            </a:r>
            <a:r>
              <a:rPr lang="en-US" altLang="ja-JP" sz="800" dirty="0"/>
              <a:t>29.57 </a:t>
            </a:r>
            <a:r>
              <a:rPr lang="ja-JP" altLang="en-US" sz="800" dirty="0"/>
              <a:t>円　（</a:t>
            </a:r>
            <a:r>
              <a:rPr lang="en-US" altLang="ja-JP" sz="800" dirty="0"/>
              <a:t>2018</a:t>
            </a:r>
            <a:r>
              <a:rPr lang="ja-JP" altLang="en-US" sz="800" dirty="0"/>
              <a:t>年</a:t>
            </a:r>
            <a:r>
              <a:rPr lang="en-US" altLang="ja-JP" sz="800" dirty="0"/>
              <a:t>01</a:t>
            </a:r>
            <a:r>
              <a:rPr lang="ja-JP" altLang="en-US" sz="800" dirty="0"/>
              <a:t>月</a:t>
            </a:r>
            <a:r>
              <a:rPr lang="en-US" altLang="ja-JP" sz="800" dirty="0"/>
              <a:t>15</a:t>
            </a:r>
            <a:r>
              <a:rPr lang="ja-JP" altLang="en-US" sz="800" dirty="0"/>
              <a:t>日時点）</a:t>
            </a:r>
          </a:p>
        </p:txBody>
      </p:sp>
    </p:spTree>
    <p:extLst>
      <p:ext uri="{BB962C8B-B14F-4D97-AF65-F5344CB8AC3E}">
        <p14:creationId xmlns:p14="http://schemas.microsoft.com/office/powerpoint/2010/main" val="53266551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サウジアラビア／政策動向</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latin typeface="HGP創英角ｺﾞｼｯｸUB" panose="020B0900000000000000" pitchFamily="50" charset="-128"/>
              </a:rPr>
              <a:t>医療産業振興政策の将来動向</a:t>
            </a:r>
            <a:r>
              <a:rPr lang="ja-JP" altLang="en-US" dirty="0"/>
              <a:t>（</a:t>
            </a:r>
            <a:r>
              <a:rPr lang="en-US" altLang="ja-JP" dirty="0"/>
              <a:t>3/3</a:t>
            </a:r>
            <a:r>
              <a:rPr lang="ja-JP" altLang="en-US" dirty="0"/>
              <a:t>）</a:t>
            </a:r>
          </a:p>
        </p:txBody>
      </p:sp>
      <p:sp>
        <p:nvSpPr>
          <p:cNvPr id="4" name="テキスト ボックス 3"/>
          <p:cNvSpPr txBox="1"/>
          <p:nvPr/>
        </p:nvSpPr>
        <p:spPr>
          <a:xfrm>
            <a:off x="200472" y="1124744"/>
            <a:ext cx="9505056" cy="473976"/>
          </a:xfrm>
          <a:prstGeom prst="rect">
            <a:avLst/>
          </a:prstGeom>
          <a:noFill/>
        </p:spPr>
        <p:txBody>
          <a:bodyPr wrap="square" lIns="0" tIns="0" rIns="0" bIns="0" rtlCol="0">
            <a:spAutoFit/>
          </a:bodyPr>
          <a:lstStyle/>
          <a:p>
            <a:pPr marL="190500" indent="-190500">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保健省（</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MOH</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）は、「戦略計画（</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Strategic Plan 1431-1440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年）を策定しており、</a:t>
            </a:r>
            <a:br>
              <a:rPr lang="en-US" altLang="ja-JP" sz="1400" dirty="0">
                <a:latin typeface="Arial" panose="020B0604020202020204" pitchFamily="34" charset="0"/>
                <a:ea typeface="ＭＳ Ｐゴシック" panose="020B0600070205080204" pitchFamily="50" charset="-128"/>
                <a:cs typeface="Arial" panose="020B0604020202020204" pitchFamily="34" charset="0"/>
              </a:rPr>
            </a:br>
            <a:r>
              <a:rPr lang="ja-JP" altLang="en-US" sz="1400" dirty="0">
                <a:latin typeface="Arial" panose="020B0604020202020204" pitchFamily="34" charset="0"/>
                <a:ea typeface="ＭＳ Ｐゴシック" panose="020B0600070205080204" pitchFamily="50" charset="-128"/>
                <a:cs typeface="Arial" panose="020B0604020202020204" pitchFamily="34" charset="0"/>
              </a:rPr>
              <a:t>取り組むべき課題について明示している。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10" name="グループ化 7"/>
          <p:cNvGrpSpPr/>
          <p:nvPr/>
        </p:nvGrpSpPr>
        <p:grpSpPr>
          <a:xfrm>
            <a:off x="1136575" y="1800331"/>
            <a:ext cx="7776866" cy="288032"/>
            <a:chOff x="4803500" y="2113806"/>
            <a:chExt cx="2954133" cy="288032"/>
          </a:xfrm>
        </p:grpSpPr>
        <p:cxnSp>
          <p:nvCxnSpPr>
            <p:cNvPr id="11" name="直線コネクタ 10"/>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2"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Arial Black" panose="020B0A04020102020204" pitchFamily="34" charset="0"/>
                  <a:ea typeface="HGP創英角ｺﾞｼｯｸUB" pitchFamily="50" charset="-128"/>
                </a:rPr>
                <a:t>戦略計画（</a:t>
              </a:r>
              <a:r>
                <a:rPr lang="en-US" altLang="ja-JP" sz="1400" dirty="0">
                  <a:latin typeface="Arial Black" panose="020B0A04020102020204" pitchFamily="34" charset="0"/>
                  <a:ea typeface="HGP創英角ｺﾞｼｯｸUB" pitchFamily="50" charset="-128"/>
                </a:rPr>
                <a:t>Strategic Plan 1431-1440</a:t>
              </a:r>
              <a:r>
                <a:rPr lang="ja-JP" altLang="en-US" sz="1400" dirty="0">
                  <a:latin typeface="Arial Black" panose="020B0A04020102020204" pitchFamily="34" charset="0"/>
                  <a:ea typeface="HGP創英角ｺﾞｼｯｸUB" pitchFamily="50" charset="-128"/>
                </a:rPr>
                <a:t>）の概要</a:t>
              </a:r>
            </a:p>
          </p:txBody>
        </p:sp>
      </p:grpSp>
      <p:sp>
        <p:nvSpPr>
          <p:cNvPr id="13" name="正方形/長方形 12"/>
          <p:cNvSpPr/>
          <p:nvPr/>
        </p:nvSpPr>
        <p:spPr>
          <a:xfrm>
            <a:off x="1136650" y="2088363"/>
            <a:ext cx="7776716" cy="800797"/>
          </a:xfrm>
          <a:prstGeom prst="rect">
            <a:avLst/>
          </a:prstGeom>
        </p:spPr>
        <p:txBody>
          <a:bodyPr wrap="square">
            <a:spAutoFit/>
          </a:bodyPr>
          <a:lstStyle/>
          <a:p>
            <a:pPr marL="123825" lvl="1" indent="-123825" algn="just" fontAlgn="ctr">
              <a:lnSpc>
                <a:spcPct val="114000"/>
              </a:lnSpc>
              <a:spcAft>
                <a:spcPts val="300"/>
              </a:spcAft>
              <a:buClr>
                <a:srgbClr val="5F8AC3"/>
              </a:buClr>
              <a:buSzPct val="80000"/>
              <a:buFont typeface="Wingdings" panose="05000000000000000000" pitchFamily="2" charset="2"/>
              <a:buChar char="l"/>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先進国と同水準に保健医療システムを発展させ、保健医療サービスの品質向上を図ることを目的としている。</a:t>
            </a:r>
            <a:endParaRPr lang="en-US"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123825" lvl="1" indent="-123825" algn="just" fontAlgn="ctr">
              <a:lnSpc>
                <a:spcPct val="114000"/>
              </a:lnSpc>
              <a:spcAft>
                <a:spcPts val="300"/>
              </a:spcAft>
              <a:buClr>
                <a:srgbClr val="5F8AC3"/>
              </a:buClr>
              <a:buSzPct val="80000"/>
              <a:buFont typeface="Wingdings" panose="05000000000000000000" pitchFamily="2" charset="2"/>
              <a:buChar char="l"/>
            </a:pPr>
            <a:endParaRPr lang="en-US"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123825" lvl="1" indent="-123825" algn="just" fontAlgn="ctr">
              <a:lnSpc>
                <a:spcPct val="114000"/>
              </a:lnSpc>
              <a:spcAft>
                <a:spcPts val="300"/>
              </a:spcAft>
              <a:buClr>
                <a:srgbClr val="5F8AC3"/>
              </a:buClr>
              <a:buSzPct val="80000"/>
              <a:buFont typeface="Wingdings" panose="05000000000000000000" pitchFamily="2" charset="2"/>
              <a:buChar char="l"/>
            </a:pPr>
            <a:endParaRPr lang="en-US" altLang="ja-JP" sz="12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6" name="テキスト ボックス 15"/>
          <p:cNvSpPr txBox="1"/>
          <p:nvPr/>
        </p:nvSpPr>
        <p:spPr>
          <a:xfrm>
            <a:off x="200472" y="6525344"/>
            <a:ext cx="878497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ja-JP" altLang="en-US" sz="800" dirty="0">
                <a:solidFill>
                  <a:srgbClr val="000000"/>
                </a:solidFill>
                <a:cs typeface="Arial" panose="020B0604020202020204" pitchFamily="34" charset="0"/>
              </a:rPr>
              <a:t>ワールド・ビジネス・アソシエイツ「海外における医療ニーズ等及び国内企業の海外進出状況等調査及び分析業務報告書」（</a:t>
            </a:r>
            <a:r>
              <a:rPr lang="en-US" altLang="ja-JP" sz="800" dirty="0">
                <a:solidFill>
                  <a:srgbClr val="000000"/>
                </a:solidFill>
                <a:cs typeface="Arial" panose="020B0604020202020204" pitchFamily="34" charset="0"/>
              </a:rPr>
              <a:t>2015</a:t>
            </a:r>
            <a:r>
              <a:rPr lang="ja-JP" altLang="en-US" sz="800" dirty="0">
                <a:solidFill>
                  <a:srgbClr val="000000"/>
                </a:solidFill>
                <a:cs typeface="Arial" panose="020B0604020202020204" pitchFamily="34" charset="0"/>
              </a:rPr>
              <a:t>）</a:t>
            </a:r>
          </a:p>
        </p:txBody>
      </p:sp>
      <p:grpSp>
        <p:nvGrpSpPr>
          <p:cNvPr id="30" name="グループ化 29"/>
          <p:cNvGrpSpPr/>
          <p:nvPr/>
        </p:nvGrpSpPr>
        <p:grpSpPr>
          <a:xfrm>
            <a:off x="1136576" y="2385105"/>
            <a:ext cx="7632144" cy="576064"/>
            <a:chOff x="1136576" y="2564905"/>
            <a:chExt cx="7632144" cy="576064"/>
          </a:xfrm>
        </p:grpSpPr>
        <p:sp>
          <p:nvSpPr>
            <p:cNvPr id="14" name="片側の 2 つの角を丸めた四角形 13"/>
            <p:cNvSpPr/>
            <p:nvPr/>
          </p:nvSpPr>
          <p:spPr>
            <a:xfrm rot="16200000">
              <a:off x="1514618" y="2186863"/>
              <a:ext cx="576064" cy="1332148"/>
            </a:xfrm>
            <a:prstGeom prst="round2SameRect">
              <a:avLst>
                <a:gd name="adj1" fmla="val 8116"/>
                <a:gd name="adj2" fmla="val 0"/>
              </a:avLst>
            </a:prstGeom>
            <a:solidFill>
              <a:srgbClr val="A2BBDC"/>
            </a:solidFill>
          </p:spPr>
          <p:txBody>
            <a:bodyPr vert="vert" tIns="108000" bIns="108000" rtlCol="0" anchor="ctr" anchorCtr="0">
              <a:noAutofit/>
            </a:bodyPr>
            <a:lstStyle/>
            <a:p>
              <a:pPr fontAlgn="ctr"/>
              <a:r>
                <a:rPr lang="ja-JP" altLang="en-US" sz="1100" b="1" dirty="0">
                  <a:latin typeface="Arial" panose="020B0604020202020204" pitchFamily="34" charset="0"/>
                  <a:ea typeface="ＭＳ Ｐゴシック" panose="020B0600070205080204" pitchFamily="50" charset="-128"/>
                  <a:cs typeface="Arial" panose="020B0604020202020204" pitchFamily="34" charset="0"/>
                </a:rPr>
                <a:t>スローガン</a:t>
              </a:r>
              <a:endParaRPr kumimoji="1" lang="ja-JP" altLang="en-US" sz="110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5" name="正方形/長方形 14"/>
            <p:cNvSpPr/>
            <p:nvPr/>
          </p:nvSpPr>
          <p:spPr>
            <a:xfrm>
              <a:off x="2432720" y="2564905"/>
              <a:ext cx="6336000" cy="576064"/>
            </a:xfrm>
            <a:prstGeom prst="rect">
              <a:avLst/>
            </a:prstGeom>
            <a:gradFill flip="none" rotWithShape="1">
              <a:gsLst>
                <a:gs pos="0">
                  <a:srgbClr val="DDE6F3"/>
                </a:gs>
                <a:gs pos="100000">
                  <a:schemeClr val="bg1"/>
                </a:gs>
              </a:gsLst>
              <a:lin ang="0" scaled="1"/>
              <a:tileRect/>
            </a:gradFill>
          </p:spPr>
          <p:txBody>
            <a:bodyPr anchor="ctr" anchorCtr="0">
              <a:noAutofit/>
            </a:bodyPr>
            <a:lstStyle/>
            <a:p>
              <a:pPr marL="133350" indent="-133350" algn="just" defTabSz="1019175" fontAlgn="ctr">
                <a:lnSpc>
                  <a:spcPct val="110000"/>
                </a:lnSpc>
                <a:spcAft>
                  <a:spcPts val="200"/>
                </a:spcAft>
                <a:buClr>
                  <a:srgbClr val="3D6AA7"/>
                </a:buClr>
                <a:buSzPct val="90000"/>
                <a:buFont typeface="Wingdings" panose="05000000000000000000" pitchFamily="2" charset="2"/>
                <a:buChar char="l"/>
                <a:tabLst>
                  <a:tab pos="723900" algn="l"/>
                  <a:tab pos="1620838" algn="l"/>
                </a:tabLst>
                <a:defRPr/>
              </a:pPr>
              <a:r>
                <a:rPr lang="ja-JP" altLang="en-US" sz="1000" dirty="0">
                  <a:solidFill>
                    <a:srgbClr val="000000"/>
                  </a:solidFill>
                </a:rPr>
                <a:t>患者第一主義（</a:t>
              </a:r>
              <a:r>
                <a:rPr lang="en-US" altLang="ja-JP" sz="1000" dirty="0">
                  <a:solidFill>
                    <a:srgbClr val="000000"/>
                  </a:solidFill>
                </a:rPr>
                <a:t>Patient First</a:t>
              </a:r>
              <a:r>
                <a:rPr lang="ja-JP" altLang="en-US" sz="1000" dirty="0">
                  <a:solidFill>
                    <a:srgbClr val="000000"/>
                  </a:solidFill>
                </a:rPr>
                <a:t>）」</a:t>
              </a:r>
            </a:p>
          </p:txBody>
        </p:sp>
      </p:grpSp>
      <p:grpSp>
        <p:nvGrpSpPr>
          <p:cNvPr id="29" name="グループ化 28"/>
          <p:cNvGrpSpPr/>
          <p:nvPr/>
        </p:nvGrpSpPr>
        <p:grpSpPr>
          <a:xfrm>
            <a:off x="1136576" y="3051249"/>
            <a:ext cx="7632144" cy="1260000"/>
            <a:chOff x="1136576" y="3284984"/>
            <a:chExt cx="7632144" cy="1260000"/>
          </a:xfrm>
        </p:grpSpPr>
        <p:sp>
          <p:nvSpPr>
            <p:cNvPr id="20" name="片側の 2 つの角を丸めた四角形 19"/>
            <p:cNvSpPr/>
            <p:nvPr/>
          </p:nvSpPr>
          <p:spPr>
            <a:xfrm rot="16200000">
              <a:off x="1172650" y="3248910"/>
              <a:ext cx="1260000" cy="1332148"/>
            </a:xfrm>
            <a:prstGeom prst="round2SameRect">
              <a:avLst>
                <a:gd name="adj1" fmla="val 8116"/>
                <a:gd name="adj2" fmla="val 0"/>
              </a:avLst>
            </a:prstGeom>
            <a:solidFill>
              <a:srgbClr val="A2BBDC"/>
            </a:solidFill>
          </p:spPr>
          <p:txBody>
            <a:bodyPr vert="vert" tIns="108000" bIns="108000" rtlCol="0" anchor="ctr" anchorCtr="0">
              <a:noAutofit/>
            </a:bodyPr>
            <a:lstStyle/>
            <a:p>
              <a:pPr fontAlgn="ctr"/>
              <a:r>
                <a:rPr lang="ja-JP" altLang="en-US" sz="1100" b="1" dirty="0">
                  <a:latin typeface="Arial" panose="020B0604020202020204" pitchFamily="34" charset="0"/>
                  <a:ea typeface="ＭＳ Ｐゴシック" panose="020B0600070205080204" pitchFamily="50" charset="-128"/>
                  <a:cs typeface="Arial" panose="020B0604020202020204" pitchFamily="34" charset="0"/>
                </a:rPr>
                <a:t>５つの戦略目標</a:t>
              </a:r>
              <a:endParaRPr kumimoji="1" lang="ja-JP" altLang="en-US" sz="110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1" name="正方形/長方形 20"/>
            <p:cNvSpPr/>
            <p:nvPr/>
          </p:nvSpPr>
          <p:spPr>
            <a:xfrm>
              <a:off x="2432720" y="3284984"/>
              <a:ext cx="6336000" cy="1260000"/>
            </a:xfrm>
            <a:prstGeom prst="rect">
              <a:avLst/>
            </a:prstGeom>
            <a:gradFill flip="none" rotWithShape="1">
              <a:gsLst>
                <a:gs pos="0">
                  <a:srgbClr val="DDE6F3"/>
                </a:gs>
                <a:gs pos="100000">
                  <a:schemeClr val="bg1"/>
                </a:gs>
              </a:gsLst>
              <a:lin ang="0" scaled="1"/>
              <a:tileRect/>
            </a:gradFill>
          </p:spPr>
          <p:txBody>
            <a:bodyPr anchor="ctr" anchorCtr="0">
              <a:noAutofit/>
            </a:bodyPr>
            <a:lstStyle/>
            <a:p>
              <a:pPr marL="133350" indent="-133350" algn="just" defTabSz="1019175" fontAlgn="ctr">
                <a:lnSpc>
                  <a:spcPct val="110000"/>
                </a:lnSpc>
                <a:spcAft>
                  <a:spcPts val="200"/>
                </a:spcAft>
                <a:buClr>
                  <a:srgbClr val="3D6AA7"/>
                </a:buClr>
                <a:buSzPct val="90000"/>
                <a:buFont typeface="Wingdings" panose="05000000000000000000" pitchFamily="2" charset="2"/>
                <a:buChar char="l"/>
                <a:tabLst>
                  <a:tab pos="723900" algn="l"/>
                  <a:tab pos="1620838" algn="l"/>
                </a:tabLst>
                <a:defRPr/>
              </a:pPr>
              <a:r>
                <a:rPr lang="ja-JP" altLang="en-US" sz="1000" dirty="0">
                  <a:solidFill>
                    <a:srgbClr val="000000"/>
                  </a:solidFill>
                </a:rPr>
                <a:t>統合、集中された保健医療アプローチの導入</a:t>
              </a:r>
              <a:endParaRPr lang="en-US" altLang="ja-JP" sz="1000" dirty="0">
                <a:solidFill>
                  <a:srgbClr val="000000"/>
                </a:solidFill>
              </a:endParaRPr>
            </a:p>
            <a:p>
              <a:pPr marL="133350" indent="-133350" algn="just" defTabSz="1019175" fontAlgn="ctr">
                <a:lnSpc>
                  <a:spcPct val="110000"/>
                </a:lnSpc>
                <a:spcAft>
                  <a:spcPts val="200"/>
                </a:spcAft>
                <a:buClr>
                  <a:srgbClr val="3D6AA7"/>
                </a:buClr>
                <a:buSzPct val="90000"/>
                <a:buFont typeface="Wingdings" panose="05000000000000000000" pitchFamily="2" charset="2"/>
                <a:buChar char="l"/>
                <a:tabLst>
                  <a:tab pos="723900" algn="l"/>
                  <a:tab pos="1620838" algn="l"/>
                </a:tabLst>
                <a:defRPr/>
              </a:pPr>
              <a:r>
                <a:rPr lang="ja-JP" altLang="en-US" sz="1000" dirty="0">
                  <a:solidFill>
                    <a:srgbClr val="000000"/>
                  </a:solidFill>
                </a:rPr>
                <a:t>組織的な業務文化の確立、品質水準および測定、モニタリング業務の質的向上</a:t>
              </a:r>
              <a:endParaRPr lang="en-US" altLang="ja-JP" sz="1000" dirty="0">
                <a:solidFill>
                  <a:srgbClr val="000000"/>
                </a:solidFill>
              </a:endParaRPr>
            </a:p>
            <a:p>
              <a:pPr marL="133350" indent="-133350" algn="just" defTabSz="1019175" fontAlgn="ctr">
                <a:lnSpc>
                  <a:spcPct val="110000"/>
                </a:lnSpc>
                <a:spcAft>
                  <a:spcPts val="200"/>
                </a:spcAft>
                <a:buClr>
                  <a:srgbClr val="3D6AA7"/>
                </a:buClr>
                <a:buSzPct val="90000"/>
                <a:buFont typeface="Wingdings" panose="05000000000000000000" pitchFamily="2" charset="2"/>
                <a:buChar char="l"/>
                <a:tabLst>
                  <a:tab pos="723900" algn="l"/>
                  <a:tab pos="1620838" algn="l"/>
                </a:tabLst>
                <a:defRPr/>
              </a:pPr>
              <a:r>
                <a:rPr lang="ja-JP" altLang="en-US" sz="1000" dirty="0">
                  <a:solidFill>
                    <a:srgbClr val="000000"/>
                  </a:solidFill>
                </a:rPr>
                <a:t>高い技術を持った人材の誘致と人材育成</a:t>
              </a:r>
              <a:endParaRPr lang="en-US" altLang="ja-JP" sz="1000" dirty="0">
                <a:solidFill>
                  <a:srgbClr val="000000"/>
                </a:solidFill>
              </a:endParaRPr>
            </a:p>
            <a:p>
              <a:pPr marL="133350" indent="-133350" algn="just" defTabSz="1019175" fontAlgn="ctr">
                <a:lnSpc>
                  <a:spcPct val="110000"/>
                </a:lnSpc>
                <a:spcAft>
                  <a:spcPts val="200"/>
                </a:spcAft>
                <a:buClr>
                  <a:srgbClr val="3D6AA7"/>
                </a:buClr>
                <a:buSzPct val="90000"/>
                <a:buFont typeface="Wingdings" panose="05000000000000000000" pitchFamily="2" charset="2"/>
                <a:buChar char="l"/>
                <a:tabLst>
                  <a:tab pos="723900" algn="l"/>
                  <a:tab pos="1620838" algn="l"/>
                </a:tabLst>
                <a:defRPr/>
              </a:pPr>
              <a:r>
                <a:rPr lang="ja-JP" altLang="en-US" sz="1000" dirty="0">
                  <a:solidFill>
                    <a:srgbClr val="000000"/>
                  </a:solidFill>
                </a:rPr>
                <a:t>医療情報サービスの向上</a:t>
              </a:r>
              <a:endParaRPr lang="en-US" altLang="ja-JP" sz="1000" dirty="0">
                <a:solidFill>
                  <a:srgbClr val="000000"/>
                </a:solidFill>
              </a:endParaRPr>
            </a:p>
            <a:p>
              <a:pPr marL="133350" indent="-133350" algn="just" defTabSz="1019175" fontAlgn="ctr">
                <a:lnSpc>
                  <a:spcPct val="110000"/>
                </a:lnSpc>
                <a:spcAft>
                  <a:spcPts val="200"/>
                </a:spcAft>
                <a:buClr>
                  <a:srgbClr val="3D6AA7"/>
                </a:buClr>
                <a:buSzPct val="90000"/>
                <a:buFont typeface="Wingdings" panose="05000000000000000000" pitchFamily="2" charset="2"/>
                <a:buChar char="l"/>
                <a:tabLst>
                  <a:tab pos="723900" algn="l"/>
                  <a:tab pos="1620838" algn="l"/>
                </a:tabLst>
                <a:defRPr/>
              </a:pPr>
              <a:r>
                <a:rPr lang="ja-JP" altLang="en-US" sz="1000" dirty="0">
                  <a:solidFill>
                    <a:srgbClr val="000000"/>
                  </a:solidFill>
                </a:rPr>
                <a:t>最適な資源活用および医療および研究における経済的な適用</a:t>
              </a:r>
            </a:p>
          </p:txBody>
        </p:sp>
      </p:grpSp>
      <p:grpSp>
        <p:nvGrpSpPr>
          <p:cNvPr id="28" name="グループ化 27"/>
          <p:cNvGrpSpPr/>
          <p:nvPr/>
        </p:nvGrpSpPr>
        <p:grpSpPr>
          <a:xfrm>
            <a:off x="1136576" y="4401328"/>
            <a:ext cx="7632144" cy="1980000"/>
            <a:chOff x="1136576" y="4653136"/>
            <a:chExt cx="7632144" cy="1980000"/>
          </a:xfrm>
        </p:grpSpPr>
        <p:sp>
          <p:nvSpPr>
            <p:cNvPr id="23" name="片側の 2 つの角を丸めた四角形 22"/>
            <p:cNvSpPr/>
            <p:nvPr/>
          </p:nvSpPr>
          <p:spPr>
            <a:xfrm rot="16200000">
              <a:off x="812650" y="4977062"/>
              <a:ext cx="1980000" cy="1332148"/>
            </a:xfrm>
            <a:prstGeom prst="round2SameRect">
              <a:avLst>
                <a:gd name="adj1" fmla="val 8116"/>
                <a:gd name="adj2" fmla="val 0"/>
              </a:avLst>
            </a:prstGeom>
            <a:solidFill>
              <a:srgbClr val="A2BBDC"/>
            </a:solidFill>
          </p:spPr>
          <p:txBody>
            <a:bodyPr vert="vert" tIns="108000" bIns="108000" rtlCol="0" anchor="ctr" anchorCtr="0">
              <a:noAutofit/>
            </a:bodyPr>
            <a:lstStyle/>
            <a:p>
              <a:pPr fontAlgn="ctr"/>
              <a:r>
                <a:rPr lang="ja-JP" altLang="en-US" sz="1100" b="1" dirty="0">
                  <a:latin typeface="Arial" panose="020B0604020202020204" pitchFamily="34" charset="0"/>
                  <a:ea typeface="ＭＳ Ｐゴシック" panose="020B0600070205080204" pitchFamily="50" charset="-128"/>
                  <a:cs typeface="Arial" panose="020B0604020202020204" pitchFamily="34" charset="0"/>
                </a:rPr>
                <a:t>主要プロジェクト</a:t>
              </a:r>
              <a:endParaRPr kumimoji="1" lang="ja-JP" altLang="en-US" sz="110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4" name="正方形/長方形 23"/>
            <p:cNvSpPr/>
            <p:nvPr/>
          </p:nvSpPr>
          <p:spPr>
            <a:xfrm>
              <a:off x="2432720" y="4653136"/>
              <a:ext cx="6336000" cy="1980000"/>
            </a:xfrm>
            <a:prstGeom prst="rect">
              <a:avLst/>
            </a:prstGeom>
            <a:gradFill flip="none" rotWithShape="1">
              <a:gsLst>
                <a:gs pos="0">
                  <a:srgbClr val="DDE6F3"/>
                </a:gs>
                <a:gs pos="100000">
                  <a:schemeClr val="bg1"/>
                </a:gs>
              </a:gsLst>
              <a:lin ang="0" scaled="1"/>
              <a:tileRect/>
            </a:gradFill>
          </p:spPr>
          <p:txBody>
            <a:bodyPr anchor="ctr" anchorCtr="0">
              <a:noAutofit/>
            </a:bodyPr>
            <a:lstStyle/>
            <a:p>
              <a:pPr marL="133350" indent="-133350" algn="just" defTabSz="1019175" fontAlgn="ctr">
                <a:lnSpc>
                  <a:spcPct val="110000"/>
                </a:lnSpc>
                <a:spcAft>
                  <a:spcPts val="200"/>
                </a:spcAft>
                <a:buClr>
                  <a:srgbClr val="3D6AA7"/>
                </a:buClr>
                <a:buSzPct val="90000"/>
                <a:buFont typeface="Wingdings" panose="05000000000000000000" pitchFamily="2" charset="2"/>
                <a:buChar char="l"/>
                <a:tabLst>
                  <a:tab pos="723900" algn="l"/>
                  <a:tab pos="1620838" algn="l"/>
                </a:tabLst>
                <a:defRPr/>
              </a:pPr>
              <a:r>
                <a:rPr lang="ja-JP" altLang="en-US" sz="1000" dirty="0">
                  <a:solidFill>
                    <a:srgbClr val="000000"/>
                  </a:solidFill>
                </a:rPr>
                <a:t>プライマリーヘルスケアセンタープロジェクト</a:t>
              </a:r>
              <a:endParaRPr lang="en-US" altLang="ja-JP" sz="1000" dirty="0">
                <a:solidFill>
                  <a:srgbClr val="000000"/>
                </a:solidFill>
              </a:endParaRPr>
            </a:p>
            <a:p>
              <a:pPr marL="180975" indent="-180975" algn="just" defTabSz="1019175" fontAlgn="ctr">
                <a:lnSpc>
                  <a:spcPct val="110000"/>
                </a:lnSpc>
                <a:spcAft>
                  <a:spcPts val="200"/>
                </a:spcAft>
                <a:buClr>
                  <a:srgbClr val="3D6AA7"/>
                </a:buClr>
                <a:buSzPct val="90000"/>
                <a:tabLst>
                  <a:tab pos="723900" algn="l"/>
                  <a:tab pos="1620838" algn="l"/>
                </a:tabLst>
                <a:defRPr/>
              </a:pPr>
              <a:r>
                <a:rPr lang="ja-JP" altLang="en-US" sz="1000" dirty="0">
                  <a:solidFill>
                    <a:srgbClr val="000000"/>
                  </a:solidFill>
                </a:rPr>
                <a:t>　　設置数は、計画策定時点では、</a:t>
              </a:r>
              <a:r>
                <a:rPr lang="en-US" altLang="ja-JP" sz="1000" dirty="0">
                  <a:solidFill>
                    <a:srgbClr val="000000"/>
                  </a:solidFill>
                </a:rPr>
                <a:t>2013 </a:t>
              </a:r>
              <a:r>
                <a:rPr lang="ja-JP" altLang="en-US" sz="1000" dirty="0">
                  <a:solidFill>
                    <a:srgbClr val="000000"/>
                  </a:solidFill>
                </a:rPr>
                <a:t>年に</a:t>
              </a:r>
              <a:r>
                <a:rPr lang="en-US" altLang="ja-JP" sz="1000" dirty="0">
                  <a:solidFill>
                    <a:srgbClr val="000000"/>
                  </a:solidFill>
                </a:rPr>
                <a:t>2,109 </a:t>
              </a:r>
              <a:r>
                <a:rPr lang="ja-JP" altLang="en-US" sz="1000" dirty="0">
                  <a:solidFill>
                    <a:srgbClr val="000000"/>
                  </a:solidFill>
                </a:rPr>
                <a:t>施設、最終年には</a:t>
              </a:r>
              <a:r>
                <a:rPr lang="en-US" altLang="ja-JP" sz="1000" dirty="0">
                  <a:solidFill>
                    <a:srgbClr val="000000"/>
                  </a:solidFill>
                </a:rPr>
                <a:t>2,750 </a:t>
              </a:r>
              <a:r>
                <a:rPr lang="ja-JP" altLang="en-US" sz="1000" dirty="0">
                  <a:solidFill>
                    <a:srgbClr val="000000"/>
                  </a:solidFill>
                </a:rPr>
                <a:t>施設まで拡大する計画</a:t>
              </a:r>
              <a:endParaRPr lang="en-US" altLang="ja-JP" sz="1000" dirty="0">
                <a:solidFill>
                  <a:srgbClr val="000000"/>
                </a:solidFill>
              </a:endParaRPr>
            </a:p>
            <a:p>
              <a:pPr marL="133350" indent="-133350" algn="just" defTabSz="1019175" fontAlgn="ctr">
                <a:lnSpc>
                  <a:spcPct val="110000"/>
                </a:lnSpc>
                <a:spcAft>
                  <a:spcPts val="200"/>
                </a:spcAft>
                <a:buClr>
                  <a:srgbClr val="3D6AA7"/>
                </a:buClr>
                <a:buSzPct val="90000"/>
                <a:buFont typeface="Wingdings" panose="05000000000000000000" pitchFamily="2" charset="2"/>
                <a:buChar char="l"/>
                <a:tabLst>
                  <a:tab pos="723900" algn="l"/>
                  <a:tab pos="1620838" algn="l"/>
                </a:tabLst>
                <a:defRPr/>
              </a:pPr>
              <a:r>
                <a:rPr lang="ja-JP" altLang="en-US" sz="1000" dirty="0"/>
                <a:t>病院</a:t>
              </a:r>
              <a:endParaRPr lang="en-US" altLang="ja-JP" sz="1000" dirty="0"/>
            </a:p>
            <a:p>
              <a:pPr marL="180975" indent="-180975" algn="just" defTabSz="1019175" fontAlgn="ctr">
                <a:lnSpc>
                  <a:spcPct val="110000"/>
                </a:lnSpc>
                <a:spcAft>
                  <a:spcPts val="200"/>
                </a:spcAft>
                <a:buClr>
                  <a:srgbClr val="3D6AA7"/>
                </a:buClr>
                <a:buSzPct val="90000"/>
                <a:tabLst>
                  <a:tab pos="723900" algn="l"/>
                  <a:tab pos="1620838" algn="l"/>
                </a:tabLst>
                <a:defRPr/>
              </a:pPr>
              <a:r>
                <a:rPr lang="ja-JP" altLang="en-US" sz="1000" dirty="0"/>
                <a:t>　　計画策定時点では、</a:t>
              </a:r>
              <a:r>
                <a:rPr lang="en-US" altLang="ja-JP" sz="1000" dirty="0"/>
                <a:t>2010 </a:t>
              </a:r>
              <a:r>
                <a:rPr lang="ja-JP" altLang="en-US" sz="1000" dirty="0"/>
                <a:t>年の</a:t>
              </a:r>
              <a:r>
                <a:rPr lang="en-US" altLang="ja-JP" sz="1000" dirty="0"/>
                <a:t>31,400 </a:t>
              </a:r>
              <a:r>
                <a:rPr lang="ja-JP" altLang="en-US" sz="1000" dirty="0"/>
                <a:t>床から、最終年には</a:t>
              </a:r>
              <a:r>
                <a:rPr lang="en-US" altLang="ja-JP" sz="1000" dirty="0"/>
                <a:t>70,693 </a:t>
              </a:r>
              <a:r>
                <a:rPr lang="ja-JP" altLang="en-US" sz="1000" dirty="0"/>
                <a:t>床と倍増させる計画</a:t>
              </a:r>
              <a:endParaRPr lang="en-US" altLang="ja-JP" sz="1000" dirty="0"/>
            </a:p>
            <a:p>
              <a:pPr marL="133350" indent="-133350" algn="just" defTabSz="1019175" fontAlgn="ctr">
                <a:lnSpc>
                  <a:spcPct val="110000"/>
                </a:lnSpc>
                <a:spcAft>
                  <a:spcPts val="200"/>
                </a:spcAft>
                <a:buClr>
                  <a:srgbClr val="3D6AA7"/>
                </a:buClr>
                <a:buSzPct val="90000"/>
                <a:buFont typeface="Wingdings" panose="05000000000000000000" pitchFamily="2" charset="2"/>
                <a:buChar char="l"/>
                <a:tabLst>
                  <a:tab pos="723900" algn="l"/>
                  <a:tab pos="1620838" algn="l"/>
                </a:tabLst>
                <a:defRPr/>
              </a:pPr>
              <a:r>
                <a:rPr lang="ja-JP" altLang="en-US" sz="1000" dirty="0"/>
                <a:t>専門医療センター</a:t>
              </a:r>
              <a:endParaRPr lang="en-US" altLang="ja-JP" sz="1000" dirty="0"/>
            </a:p>
            <a:p>
              <a:pPr marL="180975" indent="-180975"/>
              <a:r>
                <a:rPr lang="ja-JP" altLang="en-US" sz="1000" dirty="0"/>
                <a:t>　　計画最終年には</a:t>
              </a:r>
              <a:r>
                <a:rPr lang="en-US" altLang="ja-JP" sz="1000" dirty="0"/>
                <a:t>15 </a:t>
              </a:r>
              <a:r>
                <a:rPr lang="ja-JP" altLang="en-US" sz="1000" dirty="0"/>
                <a:t>か所にする計画。また、がんセンターは、計画最終年には</a:t>
              </a:r>
              <a:r>
                <a:rPr lang="en-US" altLang="ja-JP" sz="1000" dirty="0"/>
                <a:t>8 </a:t>
              </a:r>
              <a:r>
                <a:rPr lang="ja-JP" altLang="en-US" sz="1000" dirty="0"/>
                <a:t>か所にし、既存病院での増設なども含めて</a:t>
              </a:r>
              <a:r>
                <a:rPr lang="en-US" altLang="ja-JP" sz="1000" dirty="0"/>
                <a:t>12 </a:t>
              </a:r>
              <a:r>
                <a:rPr lang="ja-JP" altLang="en-US" sz="1000" dirty="0"/>
                <a:t>か所でがんの専門治療が受けられるようにする計画</a:t>
              </a:r>
              <a:endParaRPr lang="en-US" altLang="ja-JP" sz="1000" dirty="0"/>
            </a:p>
            <a:p>
              <a:pPr marL="133350" indent="-133350" algn="just" defTabSz="1019175" fontAlgn="ctr">
                <a:lnSpc>
                  <a:spcPct val="110000"/>
                </a:lnSpc>
                <a:spcAft>
                  <a:spcPts val="200"/>
                </a:spcAft>
                <a:buClr>
                  <a:srgbClr val="3D6AA7"/>
                </a:buClr>
                <a:buSzPct val="90000"/>
                <a:buFont typeface="Wingdings" panose="05000000000000000000" pitchFamily="2" charset="2"/>
                <a:buChar char="l"/>
                <a:tabLst>
                  <a:tab pos="723900" algn="l"/>
                  <a:tab pos="1620838" algn="l"/>
                </a:tabLst>
                <a:defRPr/>
              </a:pPr>
              <a:r>
                <a:rPr lang="ja-JP" altLang="en-US" sz="1000" dirty="0"/>
                <a:t>メディカル・シティ</a:t>
              </a:r>
              <a:endParaRPr lang="en-US" altLang="ja-JP" sz="1000" dirty="0"/>
            </a:p>
            <a:p>
              <a:pPr marL="180975" indent="-180975" algn="just" defTabSz="1019175" fontAlgn="ctr">
                <a:lnSpc>
                  <a:spcPct val="110000"/>
                </a:lnSpc>
                <a:spcAft>
                  <a:spcPts val="200"/>
                </a:spcAft>
                <a:buClr>
                  <a:srgbClr val="3D6AA7"/>
                </a:buClr>
                <a:buSzPct val="90000"/>
                <a:tabLst>
                  <a:tab pos="723900" algn="l"/>
                  <a:tab pos="1620838" algn="l"/>
                </a:tabLst>
                <a:defRPr/>
              </a:pPr>
              <a:r>
                <a:rPr lang="ja-JP" altLang="en-US" sz="1000" dirty="0"/>
                <a:t>　合計で</a:t>
              </a:r>
              <a:r>
                <a:rPr lang="en-US" altLang="ja-JP" sz="1000" dirty="0"/>
                <a:t>5 </a:t>
              </a:r>
              <a:r>
                <a:rPr lang="ja-JP" altLang="en-US" sz="1000" dirty="0"/>
                <a:t>か所のメディカル・シティを完成させ、メディカル・シティ合計で</a:t>
              </a:r>
              <a:r>
                <a:rPr lang="en-US" altLang="ja-JP" sz="1000" dirty="0"/>
                <a:t>6,200</a:t>
              </a:r>
              <a:r>
                <a:rPr lang="ja-JP" altLang="en-US" sz="1000" dirty="0"/>
                <a:t>床を確保する計画。メディカル・シティには、がんセンターのほか、希少疾患、神経疾患、高度な心臓手術、放射線療法、臓器</a:t>
              </a:r>
              <a:r>
                <a:rPr lang="en-US" altLang="ja-JP" sz="1000" dirty="0"/>
                <a:t>/</a:t>
              </a:r>
              <a:r>
                <a:rPr lang="ja-JP" altLang="en-US" sz="1000" dirty="0"/>
                <a:t>角膜移植など高度医療を行うことを期待</a:t>
              </a:r>
              <a:endParaRPr lang="en-US" altLang="ja-JP" sz="1000" dirty="0"/>
            </a:p>
          </p:txBody>
        </p:sp>
      </p:grpSp>
    </p:spTree>
    <p:extLst>
      <p:ext uri="{BB962C8B-B14F-4D97-AF65-F5344CB8AC3E}">
        <p14:creationId xmlns:p14="http://schemas.microsoft.com/office/powerpoint/2010/main" val="246424729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日本との関わり</a:t>
            </a:r>
            <a:endParaRPr lang="ja-JP" altLang="en-US" dirty="0"/>
          </a:p>
        </p:txBody>
      </p:sp>
    </p:spTree>
    <p:extLst>
      <p:ext uri="{BB962C8B-B14F-4D97-AF65-F5344CB8AC3E}">
        <p14:creationId xmlns:p14="http://schemas.microsoft.com/office/powerpoint/2010/main" val="143982002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t>サウジアラビア／日本との関わり</a:t>
            </a:r>
          </a:p>
        </p:txBody>
      </p:sp>
      <p:sp>
        <p:nvSpPr>
          <p:cNvPr id="4" name="テキスト プレースホルダー 3"/>
          <p:cNvSpPr>
            <a:spLocks noGrp="1"/>
          </p:cNvSpPr>
          <p:nvPr>
            <p:ph type="body" sz="quarter" idx="15"/>
          </p:nvPr>
        </p:nvSpPr>
        <p:spPr/>
        <p:txBody>
          <a:bodyPr/>
          <a:lstStyle/>
          <a:p>
            <a:r>
              <a:rPr lang="ja-JP" altLang="en-US" dirty="0"/>
              <a:t>外交関係</a:t>
            </a:r>
          </a:p>
        </p:txBody>
      </p:sp>
      <p:sp>
        <p:nvSpPr>
          <p:cNvPr id="11" name="テキスト ボックス 10"/>
          <p:cNvSpPr txBox="1"/>
          <p:nvPr/>
        </p:nvSpPr>
        <p:spPr>
          <a:xfrm>
            <a:off x="200472" y="1124744"/>
            <a:ext cx="9505056" cy="98084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t>2015</a:t>
            </a:r>
            <a:r>
              <a:rPr lang="ja-JP" altLang="en-US" sz="1400" dirty="0"/>
              <a:t>年</a:t>
            </a:r>
            <a:r>
              <a:rPr lang="en-US" altLang="ja-JP" sz="1400" dirty="0"/>
              <a:t>11</a:t>
            </a:r>
            <a:r>
              <a:rPr lang="ja-JP" altLang="en-US" sz="1400" dirty="0"/>
              <a:t>月の</a:t>
            </a:r>
            <a:r>
              <a:rPr lang="en-US" altLang="ja-JP" sz="1400" dirty="0"/>
              <a:t>G20</a:t>
            </a:r>
            <a:r>
              <a:rPr lang="ja-JP" altLang="en-US" sz="1400" dirty="0"/>
              <a:t> アンタルヤ・サミットの際、安倍総理大臣は、サルマン国王と日・サウジアラビア首脳会談を行った</a:t>
            </a:r>
            <a:endParaRPr lang="en-US" altLang="ja-JP" sz="1400" dirty="0"/>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月に、サルマン国王がサウジアラビア国王としては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46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年ぶりに来日し、安倍総理大臣は、サルマン国王と日・サウジアラビア首脳会談を行った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月には、ムハンマド皇太子が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G20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大阪サミット出席などのために来日した</a:t>
            </a:r>
          </a:p>
        </p:txBody>
      </p:sp>
      <p:sp>
        <p:nvSpPr>
          <p:cNvPr id="36" name="テキスト ボックス 35"/>
          <p:cNvSpPr txBox="1"/>
          <p:nvPr/>
        </p:nvSpPr>
        <p:spPr>
          <a:xfrm>
            <a:off x="200472" y="6597352"/>
            <a:ext cx="914501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t>外務省</a:t>
            </a:r>
            <a:r>
              <a:rPr lang="en-US" altLang="ja-JP" sz="800" dirty="0"/>
              <a:t>HP</a:t>
            </a:r>
            <a:endParaRPr lang="ja-JP" altLang="en-US" sz="800" dirty="0"/>
          </a:p>
        </p:txBody>
      </p:sp>
      <p:sp>
        <p:nvSpPr>
          <p:cNvPr id="13" name="片側の 2 つの角を丸めた四角形 12"/>
          <p:cNvSpPr/>
          <p:nvPr/>
        </p:nvSpPr>
        <p:spPr>
          <a:xfrm>
            <a:off x="920552" y="2636912"/>
            <a:ext cx="4679464" cy="330721"/>
          </a:xfrm>
          <a:prstGeom prst="round2SameRect">
            <a:avLst>
              <a:gd name="adj1" fmla="val 27249"/>
              <a:gd name="adj2" fmla="val 0"/>
            </a:avLst>
          </a:prstGeom>
          <a:solidFill>
            <a:srgbClr val="1E806B"/>
          </a:solidFill>
          <a:ln w="9525"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tIns="0" bIns="64800" rtlCol="0" anchor="ctr" anchorCtr="0"/>
          <a:lstStyle/>
          <a:p>
            <a:pPr algn="ctr" fontAlgn="b" hangingPunct="0"/>
            <a:r>
              <a:rPr lang="ja-JP" altLang="en-US" sz="16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サウジアラビア</a:t>
            </a:r>
            <a:r>
              <a:rPr lang="ja-JP" altLang="en-US"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からの往訪者</a:t>
            </a:r>
            <a:endParaRPr lang="en-US" altLang="ja-JP"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14" name="片側の 2 つの角を丸めた四角形 13"/>
          <p:cNvSpPr/>
          <p:nvPr/>
        </p:nvSpPr>
        <p:spPr>
          <a:xfrm>
            <a:off x="5601072" y="2636912"/>
            <a:ext cx="4104456" cy="330721"/>
          </a:xfrm>
          <a:prstGeom prst="round2SameRect">
            <a:avLst>
              <a:gd name="adj1" fmla="val 27249"/>
              <a:gd name="adj2" fmla="val 0"/>
            </a:avLst>
          </a:prstGeom>
          <a:solidFill>
            <a:srgbClr val="3D6AA7"/>
          </a:solidFill>
          <a:ln w="9525"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tIns="0" bIns="64800" rtlCol="0" anchor="ctr" anchorCtr="0"/>
          <a:lstStyle/>
          <a:p>
            <a:pPr algn="ctr" fontAlgn="b" hangingPunct="0"/>
            <a:r>
              <a:rPr lang="ja-JP" altLang="en-US" sz="16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日本</a:t>
            </a:r>
            <a:r>
              <a:rPr lang="ja-JP" altLang="en-US"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からの往訪者</a:t>
            </a:r>
            <a:endParaRPr lang="en-US" altLang="ja-JP"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graphicFrame>
        <p:nvGraphicFramePr>
          <p:cNvPr id="16" name="表 15"/>
          <p:cNvGraphicFramePr>
            <a:graphicFrameLocks noGrp="1"/>
          </p:cNvGraphicFramePr>
          <p:nvPr>
            <p:extLst>
              <p:ext uri="{D42A27DB-BD31-4B8C-83A1-F6EECF244321}">
                <p14:modId xmlns:p14="http://schemas.microsoft.com/office/powerpoint/2010/main" val="421294209"/>
              </p:ext>
            </p:extLst>
          </p:nvPr>
        </p:nvGraphicFramePr>
        <p:xfrm>
          <a:off x="200472" y="2924943"/>
          <a:ext cx="9504000" cy="3627182"/>
        </p:xfrm>
        <a:graphic>
          <a:graphicData uri="http://schemas.openxmlformats.org/drawingml/2006/table">
            <a:tbl>
              <a:tblPr firstRow="1" bandRow="1">
                <a:tableStyleId>{5C22544A-7EE6-4342-B048-85BDC9FD1C3A}</a:tableStyleId>
              </a:tblPr>
              <a:tblGrid>
                <a:gridCol w="720080">
                  <a:extLst>
                    <a:ext uri="{9D8B030D-6E8A-4147-A177-3AD203B41FA5}">
                      <a16:colId xmlns:a16="http://schemas.microsoft.com/office/drawing/2014/main" val="20000"/>
                    </a:ext>
                  </a:extLst>
                </a:gridCol>
                <a:gridCol w="4680520">
                  <a:extLst>
                    <a:ext uri="{9D8B030D-6E8A-4147-A177-3AD203B41FA5}">
                      <a16:colId xmlns:a16="http://schemas.microsoft.com/office/drawing/2014/main" val="20001"/>
                    </a:ext>
                  </a:extLst>
                </a:gridCol>
                <a:gridCol w="4103400">
                  <a:extLst>
                    <a:ext uri="{9D8B030D-6E8A-4147-A177-3AD203B41FA5}">
                      <a16:colId xmlns:a16="http://schemas.microsoft.com/office/drawing/2014/main" val="20002"/>
                    </a:ext>
                  </a:extLst>
                </a:gridCol>
              </a:tblGrid>
              <a:tr h="363446">
                <a:tc>
                  <a:txBody>
                    <a:bodyPr/>
                    <a:lstStyle/>
                    <a:p>
                      <a:pPr marL="0" algn="ctr" defTabSz="914400" rtl="0" eaLnBrk="1" fontAlgn="ctr" latinLnBrk="0" hangingPunct="0"/>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2010</a:t>
                      </a:r>
                      <a:endPar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ct val="11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ゴサイビ経済企画相、アンガリ高等教育相、サウジアラビア・日本友好議員連盟、ホサイン水電力相、アッサーフ財務相</a:t>
                      </a:r>
                    </a:p>
                  </a:txBody>
                  <a:tcPr marL="72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1">
                        <a:lnSpc>
                          <a:spcPct val="110000"/>
                        </a:lnSpc>
                        <a:spcBef>
                          <a:spcPts val="0"/>
                        </a:spcBef>
                        <a:spcAft>
                          <a:spcPts val="0"/>
                        </a:spcAft>
                        <a:buClrTx/>
                        <a:buSzTx/>
                        <a:buFontTx/>
                        <a:buNone/>
                        <a:tabLst/>
                        <a:defRPr/>
                      </a:pPr>
                      <a:endPar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0"/>
                  </a:ext>
                </a:extLst>
              </a:tr>
              <a:tr h="204082">
                <a:tc>
                  <a:txBody>
                    <a:bodyPr/>
                    <a:lstStyle/>
                    <a:p>
                      <a:pPr marL="0" algn="ctr" defTabSz="914400" rtl="0" eaLnBrk="1" fontAlgn="ctr" latinLnBrk="0" hangingPunct="0"/>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2011</a:t>
                      </a:r>
                      <a:endPar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ct val="11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マダニ外務担当相</a:t>
                      </a:r>
                    </a:p>
                  </a:txBody>
                  <a:tcPr marL="72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1">
                        <a:lnSpc>
                          <a:spcPct val="11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皇太子殿下、大畠経済産業大臣、枝野経済産業大臣</a:t>
                      </a:r>
                      <a:endPar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1"/>
                  </a:ext>
                </a:extLst>
              </a:tr>
              <a:tr h="545170">
                <a:tc>
                  <a:txBody>
                    <a:bodyPr/>
                    <a:lstStyle/>
                    <a:p>
                      <a:pPr marL="0" algn="ctr" defTabSz="914400" rtl="0" eaLnBrk="1" fontAlgn="ctr" latinLnBrk="0" hangingPunct="0"/>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2012</a:t>
                      </a:r>
                      <a:endPar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ct val="11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ジャーセル経済企画相、タウフィーク商工相、ヤマニ・アブドッラー国王原子力・再生可能エネルギー都市（</a:t>
                      </a:r>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KACARE</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）総裁、ハーリド外務副相、ナイミ石油鉱物相、アッサーフ財務相、マダニ外務担当相</a:t>
                      </a:r>
                    </a:p>
                  </a:txBody>
                  <a:tcPr marL="72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1">
                        <a:lnSpc>
                          <a:spcPct val="11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皇太子殿下、玄葉外務大臣</a:t>
                      </a:r>
                    </a:p>
                  </a:txBody>
                  <a:tcPr marL="72000" marR="72000" marT="0" marB="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2"/>
                  </a:ext>
                </a:extLst>
              </a:tr>
              <a:tr h="204082">
                <a:tc>
                  <a:txBody>
                    <a:bodyPr/>
                    <a:lstStyle/>
                    <a:p>
                      <a:pPr marL="0" algn="ctr" defTabSz="914400" rtl="0" eaLnBrk="1" fontAlgn="ctr" latinLnBrk="0" hangingPunct="0"/>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2013</a:t>
                      </a:r>
                      <a:endPar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ct val="11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ハーリド国防副相</a:t>
                      </a:r>
                    </a:p>
                  </a:txBody>
                  <a:tcPr marL="72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1">
                        <a:lnSpc>
                          <a:spcPct val="110000"/>
                        </a:lnSpc>
                        <a:spcBef>
                          <a:spcPts val="0"/>
                        </a:spcBef>
                        <a:spcAft>
                          <a:spcPts val="0"/>
                        </a:spcAft>
                        <a:buClrTx/>
                        <a:buSzTx/>
                        <a:buFontTx/>
                        <a:buNone/>
                        <a:tabLst/>
                        <a:defRPr/>
                      </a:pPr>
                      <a:r>
                        <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安倍総理大臣</a:t>
                      </a:r>
                      <a:r>
                        <a:rPr kumimoji="1" lang="ja-JP" altLang="en-US" sz="1000" b="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茂木経済産業大臣</a:t>
                      </a:r>
                    </a:p>
                  </a:txBody>
                  <a:tcPr marL="72000" marR="72000" marT="0" marB="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3"/>
                  </a:ext>
                </a:extLst>
              </a:tr>
              <a:tr h="204082">
                <a:tc>
                  <a:txBody>
                    <a:bodyPr/>
                    <a:lstStyle/>
                    <a:p>
                      <a:pPr marL="0" algn="ctr" defTabSz="914400" rtl="0" eaLnBrk="1" fontAlgn="ctr" latinLnBrk="0" hangingPunct="0"/>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2014</a:t>
                      </a:r>
                      <a:endPar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サルマン皇太子（</a:t>
                      </a:r>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2023</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年現在、サルマン国王）</a:t>
                      </a:r>
                    </a:p>
                  </a:txBody>
                  <a:tcPr marL="72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茂木経済産業大臣</a:t>
                      </a:r>
                    </a:p>
                  </a:txBody>
                  <a:tcPr marL="72000" marR="72000" marT="0" marB="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4"/>
                  </a:ext>
                </a:extLst>
              </a:tr>
              <a:tr h="204082">
                <a:tc>
                  <a:txBody>
                    <a:bodyPr/>
                    <a:lstStyle/>
                    <a:p>
                      <a:pPr marL="0" algn="ctr" defTabSz="914400" rtl="0" eaLnBrk="1" fontAlgn="ctr" latinLnBrk="0" hangingPunct="0"/>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2015</a:t>
                      </a:r>
                      <a:endPar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ファキーフ経済企画相、オスマン総合投資院（</a:t>
                      </a:r>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SAGIA</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p>
                  </a:txBody>
                  <a:tcPr marL="72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皇太子殿下</a:t>
                      </a:r>
                    </a:p>
                  </a:txBody>
                  <a:tcPr marL="72000" marR="72000" marT="0" marB="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5"/>
                  </a:ext>
                </a:extLst>
              </a:tr>
              <a:tr h="217669">
                <a:tc>
                  <a:txBody>
                    <a:bodyPr/>
                    <a:lstStyle/>
                    <a:p>
                      <a:pPr marL="0" algn="ctr" defTabSz="914400" rtl="0" eaLnBrk="1" fontAlgn="ctr" latinLnBrk="0" hangingPunct="0"/>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2016</a:t>
                      </a:r>
                      <a:endPar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00" b="0" dirty="0">
                          <a:latin typeface="Arial" panose="020B0604020202020204" pitchFamily="34" charset="0"/>
                          <a:ea typeface="ＭＳ Ｐゴシック" panose="020B0600070205080204" pitchFamily="50" charset="-128"/>
                          <a:cs typeface="Arial" panose="020B0604020202020204" pitchFamily="34" charset="0"/>
                        </a:rPr>
                        <a:t>シェイク諮問評議会議長、</a:t>
                      </a:r>
                      <a:r>
                        <a:rPr lang="ja-JP" altLang="en-US" sz="1000" b="0" dirty="0"/>
                        <a:t>ムハンマド副皇太子兼国防大臣、</a:t>
                      </a:r>
                      <a:r>
                        <a:rPr lang="ja-JP" altLang="en-US" sz="1000" dirty="0"/>
                        <a:t>ジュベイル外相</a:t>
                      </a:r>
                      <a:endParaRPr lang="ja-JP" altLang="en-US" sz="1000" b="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世耕経済産業大臣</a:t>
                      </a:r>
                    </a:p>
                  </a:txBody>
                  <a:tcPr marL="72000" marR="72000" marT="0" marB="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6"/>
                  </a:ext>
                </a:extLst>
              </a:tr>
              <a:tr h="217669">
                <a:tc>
                  <a:txBody>
                    <a:bodyPr/>
                    <a:lstStyle/>
                    <a:p>
                      <a:pPr marL="0" algn="ctr" defTabSz="914400" rtl="0" eaLnBrk="1" fontAlgn="ctr" latinLnBrk="0" hangingPunct="0"/>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2017</a:t>
                      </a:r>
                      <a:endPar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00" b="0" dirty="0">
                          <a:latin typeface="Arial" panose="020B0604020202020204" pitchFamily="34" charset="0"/>
                          <a:ea typeface="ＭＳ Ｐゴシック" panose="020B0600070205080204" pitchFamily="50" charset="-128"/>
                          <a:cs typeface="Arial" panose="020B0604020202020204" pitchFamily="34" charset="0"/>
                        </a:rPr>
                        <a:t>サルマン国王、アッサーフ国務相</a:t>
                      </a:r>
                    </a:p>
                  </a:txBody>
                  <a:tcPr marL="72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zh-TW" altLang="en-US" sz="1000" b="0" kern="1200" noProof="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河野外務大臣</a:t>
                      </a:r>
                      <a:endPar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7"/>
                  </a:ext>
                </a:extLst>
              </a:tr>
              <a:tr h="278018">
                <a:tc>
                  <a:txBody>
                    <a:bodyPr/>
                    <a:lstStyle/>
                    <a:p>
                      <a:pPr marL="0" algn="ctr" defTabSz="914400" rtl="0" eaLnBrk="1" fontAlgn="ctr" latinLnBrk="0" hangingPunct="0"/>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2018</a:t>
                      </a:r>
                      <a:endPar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00" b="0" dirty="0">
                          <a:latin typeface="Arial" panose="020B0604020202020204" pitchFamily="34" charset="0"/>
                          <a:ea typeface="ＭＳ Ｐゴシック" panose="020B0600070205080204" pitchFamily="50" charset="-128"/>
                          <a:cs typeface="Arial" panose="020B0604020202020204" pitchFamily="34" charset="0"/>
                        </a:rPr>
                        <a:t>ファーレフ・エネルギー産業鉱物資源相、スルタン・ビン・サルマン国家遺産観光庁長官</a:t>
                      </a:r>
                    </a:p>
                  </a:txBody>
                  <a:tcPr marL="72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世耕経済産業大臣</a:t>
                      </a:r>
                    </a:p>
                  </a:txBody>
                  <a:tcPr marL="72000" marR="72000" marT="0" marB="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931797628"/>
                  </a:ext>
                </a:extLst>
              </a:tr>
              <a:tr h="495608">
                <a:tc>
                  <a:txBody>
                    <a:bodyPr/>
                    <a:lstStyle/>
                    <a:p>
                      <a:pPr marL="0" algn="ctr" defTabSz="914400" rtl="0" eaLnBrk="1" fontAlgn="ctr" latinLnBrk="0" hangingPunct="0"/>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2019</a:t>
                      </a:r>
                      <a:endPar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00" b="0" dirty="0">
                          <a:latin typeface="Arial" panose="020B0604020202020204" pitchFamily="34" charset="0"/>
                          <a:ea typeface="ＭＳ Ｐゴシック" panose="020B0600070205080204" pitchFamily="50" charset="-128"/>
                          <a:cs typeface="Arial" panose="020B0604020202020204" pitchFamily="34" charset="0"/>
                        </a:rPr>
                        <a:t>サウジアラビア・日本友好議員連盟、アイバーン国務相、ムハンマド皇太子、トルキー・ムハンマド国務相（即位の礼）、トワイジリ経済企画相、カザビー商業投資相、シェイク諮問評議会議員、ファイサル外相、ジュベイル外務担当国務相</a:t>
                      </a:r>
                      <a:endParaRPr lang="en-US" altLang="ja-JP" sz="1000" b="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河野外務大臣、原田環境大臣</a:t>
                      </a:r>
                      <a:endPar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3281254237"/>
                  </a:ext>
                </a:extLst>
              </a:tr>
              <a:tr h="231154">
                <a:tc>
                  <a:txBody>
                    <a:bodyPr/>
                    <a:lstStyle/>
                    <a:p>
                      <a:pPr marL="0" algn="ctr" defTabSz="914400" rtl="0" eaLnBrk="1" fontAlgn="ctr" latinLnBrk="0" hangingPunct="0"/>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2020</a:t>
                      </a: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endPar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安倍総理大臣、茂木外務大臣</a:t>
                      </a:r>
                      <a:endPar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2696996687"/>
                  </a:ext>
                </a:extLst>
              </a:tr>
              <a:tr h="217669">
                <a:tc>
                  <a:txBody>
                    <a:bodyPr/>
                    <a:lstStyle/>
                    <a:p>
                      <a:pPr marL="0" algn="ctr" defTabSz="914400" rtl="0" eaLnBrk="1" fontAlgn="ctr" latinLnBrk="0" hangingPunct="0"/>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2021</a:t>
                      </a: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00" b="0" dirty="0">
                          <a:latin typeface="Arial" panose="020B0604020202020204" pitchFamily="34" charset="0"/>
                          <a:ea typeface="ＭＳ Ｐゴシック" panose="020B0600070205080204" pitchFamily="50" charset="-128"/>
                          <a:cs typeface="Arial" panose="020B0604020202020204" pitchFamily="34" charset="0"/>
                        </a:rPr>
                        <a:t>アブ</a:t>
                      </a:r>
                      <a:r>
                        <a:rPr lang="en-US" altLang="ja-JP" sz="1000" b="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1000" b="0" dirty="0">
                          <a:latin typeface="Arial" panose="020B0604020202020204" pitchFamily="34" charset="0"/>
                          <a:ea typeface="ＭＳ Ｐゴシック" panose="020B0600070205080204" pitchFamily="50" charset="-128"/>
                          <a:cs typeface="Arial" panose="020B0604020202020204" pitchFamily="34" charset="0"/>
                        </a:rPr>
                        <a:t>アジーズ・スポーツ相</a:t>
                      </a:r>
                    </a:p>
                  </a:txBody>
                  <a:tcPr marL="72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endPar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110140873"/>
                  </a:ext>
                </a:extLst>
              </a:tr>
              <a:tr h="217669">
                <a:tc>
                  <a:txBody>
                    <a:bodyPr/>
                    <a:lstStyle/>
                    <a:p>
                      <a:pPr algn="ctr" fontAlgn="ctr" hangingPunct="0"/>
                      <a:r>
                        <a:rPr lang="en-US" altLang="ja-JP" sz="13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2022</a:t>
                      </a: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868686"/>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ファイサル外相、ファーレフ投資相</a:t>
                      </a:r>
                    </a:p>
                  </a:txBody>
                  <a:tcPr marL="72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AE4D9"/>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endParaRPr kumimoji="1" lang="zh-TW" altLang="en-US" sz="10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CCDAEC"/>
                    </a:solidFill>
                  </a:tcPr>
                </a:tc>
                <a:extLst>
                  <a:ext uri="{0D108BD9-81ED-4DB2-BD59-A6C34878D82A}">
                    <a16:rowId xmlns:a16="http://schemas.microsoft.com/office/drawing/2014/main" val="10008"/>
                  </a:ext>
                </a:extLst>
              </a:tr>
            </a:tbl>
          </a:graphicData>
        </a:graphic>
      </p:graphicFrame>
      <p:grpSp>
        <p:nvGrpSpPr>
          <p:cNvPr id="18" name="グループ化 17"/>
          <p:cNvGrpSpPr/>
          <p:nvPr/>
        </p:nvGrpSpPr>
        <p:grpSpPr>
          <a:xfrm>
            <a:off x="200472" y="2247554"/>
            <a:ext cx="9505056" cy="288032"/>
            <a:chOff x="200472" y="1772816"/>
            <a:chExt cx="9505056" cy="288032"/>
          </a:xfrm>
        </p:grpSpPr>
        <p:cxnSp>
          <p:nvCxnSpPr>
            <p:cNvPr id="19" name="直線コネクタ 18"/>
            <p:cNvCxnSpPr/>
            <p:nvPr/>
          </p:nvCxnSpPr>
          <p:spPr>
            <a:xfrm>
              <a:off x="200472" y="2060848"/>
              <a:ext cx="9505056"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1" name="Rectangle 6"/>
            <p:cNvSpPr>
              <a:spLocks noChangeArrowheads="1"/>
            </p:cNvSpPr>
            <p:nvPr/>
          </p:nvSpPr>
          <p:spPr bwMode="auto">
            <a:xfrm>
              <a:off x="200472" y="1772816"/>
              <a:ext cx="950505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主な往訪者（大臣等）</a:t>
              </a:r>
            </a:p>
          </p:txBody>
        </p:sp>
      </p:grpSp>
    </p:spTree>
    <p:extLst>
      <p:ext uri="{BB962C8B-B14F-4D97-AF65-F5344CB8AC3E}">
        <p14:creationId xmlns:p14="http://schemas.microsoft.com/office/powerpoint/2010/main" val="47940953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t>サウジアラビア／日本との関わり</a:t>
            </a:r>
          </a:p>
        </p:txBody>
      </p:sp>
      <p:sp>
        <p:nvSpPr>
          <p:cNvPr id="4" name="テキスト プレースホルダー 3"/>
          <p:cNvSpPr>
            <a:spLocks noGrp="1"/>
          </p:cNvSpPr>
          <p:nvPr>
            <p:ph type="body" sz="quarter" idx="15"/>
          </p:nvPr>
        </p:nvSpPr>
        <p:spPr/>
        <p:txBody>
          <a:bodyPr/>
          <a:lstStyle/>
          <a:p>
            <a:r>
              <a:rPr lang="ja-JP" altLang="en-US" dirty="0"/>
              <a:t>外交関係／日・サウジ・ビジョン</a:t>
            </a:r>
            <a:r>
              <a:rPr lang="en-US" altLang="ja-JP" dirty="0"/>
              <a:t>2030</a:t>
            </a:r>
          </a:p>
        </p:txBody>
      </p:sp>
      <p:sp>
        <p:nvSpPr>
          <p:cNvPr id="11" name="テキスト ボックス 10"/>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月、サルマン国王と安倍総理大臣の首脳会談において「日・サウジ・ビジョン</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2030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」を策定</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6" name="テキスト ボックス 35"/>
          <p:cNvSpPr txBox="1"/>
          <p:nvPr/>
        </p:nvSpPr>
        <p:spPr>
          <a:xfrm>
            <a:off x="200472" y="6525344"/>
            <a:ext cx="914501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t>経済産業省、外務省</a:t>
            </a:r>
            <a:r>
              <a:rPr lang="en-US" altLang="ja-JP" sz="800" dirty="0"/>
              <a:t>HP</a:t>
            </a:r>
            <a:endParaRPr lang="ja-JP" altLang="en-US" sz="800" dirty="0"/>
          </a:p>
        </p:txBody>
      </p:sp>
      <p:grpSp>
        <p:nvGrpSpPr>
          <p:cNvPr id="18" name="グループ化 17"/>
          <p:cNvGrpSpPr/>
          <p:nvPr/>
        </p:nvGrpSpPr>
        <p:grpSpPr>
          <a:xfrm>
            <a:off x="200472" y="1628800"/>
            <a:ext cx="9505056" cy="288032"/>
            <a:chOff x="200472" y="1772816"/>
            <a:chExt cx="9505056" cy="288032"/>
          </a:xfrm>
        </p:grpSpPr>
        <p:cxnSp>
          <p:nvCxnSpPr>
            <p:cNvPr id="19" name="直線コネクタ 18"/>
            <p:cNvCxnSpPr/>
            <p:nvPr/>
          </p:nvCxnSpPr>
          <p:spPr>
            <a:xfrm>
              <a:off x="200472" y="2060848"/>
              <a:ext cx="9505056"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1" name="Rectangle 6"/>
            <p:cNvSpPr>
              <a:spLocks noChangeArrowheads="1"/>
            </p:cNvSpPr>
            <p:nvPr/>
          </p:nvSpPr>
          <p:spPr bwMode="auto">
            <a:xfrm>
              <a:off x="200472" y="1772816"/>
              <a:ext cx="950505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「日・サウジ・ビジョン</a:t>
              </a:r>
              <a:r>
                <a:rPr lang="en-US" altLang="ja-JP" sz="1400" dirty="0">
                  <a:solidFill>
                    <a:srgbClr val="000000"/>
                  </a:solidFill>
                  <a:latin typeface="Arial Black" pitchFamily="34" charset="0"/>
                  <a:ea typeface="HGP創英角ｺﾞｼｯｸUB" pitchFamily="50" charset="-128"/>
                </a:rPr>
                <a:t>2030</a:t>
              </a:r>
              <a:r>
                <a:rPr lang="ja-JP" altLang="en-US" sz="1400" dirty="0">
                  <a:solidFill>
                    <a:srgbClr val="000000"/>
                  </a:solidFill>
                  <a:latin typeface="Arial Black" pitchFamily="34" charset="0"/>
                  <a:ea typeface="HGP創英角ｺﾞｼｯｸUB" pitchFamily="50" charset="-128"/>
                </a:rPr>
                <a:t>」の骨子</a:t>
              </a:r>
            </a:p>
          </p:txBody>
        </p:sp>
      </p:grpSp>
      <p:sp>
        <p:nvSpPr>
          <p:cNvPr id="12" name="テキスト ボックス 10"/>
          <p:cNvSpPr txBox="1"/>
          <p:nvPr/>
        </p:nvSpPr>
        <p:spPr>
          <a:xfrm>
            <a:off x="200472" y="2065406"/>
            <a:ext cx="9505056" cy="99924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t>新しい日サ協力の羅針盤として、脱石油依存と雇用創出のためサウジが追求する「サウジ・ビジョン</a:t>
            </a:r>
            <a:r>
              <a:rPr lang="en-US" altLang="ja-JP" sz="1400" dirty="0"/>
              <a:t>2030</a:t>
            </a:r>
            <a:r>
              <a:rPr lang="ja-JP" altLang="en-US" sz="1400" dirty="0"/>
              <a:t>」と、</a:t>
            </a:r>
            <a:r>
              <a:rPr lang="en-US" altLang="ja-JP" sz="1400" dirty="0"/>
              <a:t>GDP600</a:t>
            </a:r>
            <a:r>
              <a:rPr lang="ja-JP" altLang="en-US" sz="1400" dirty="0"/>
              <a:t>兆円の達成に向けて日本が追求する「日本の成長戦略」のシナジーを目指す</a:t>
            </a:r>
            <a:endParaRPr lang="en-US" altLang="ja-JP" sz="1400" dirty="0"/>
          </a:p>
          <a:p>
            <a:pPr marL="190500" indent="-190500" algn="just">
              <a:lnSpc>
                <a:spcPct val="110000"/>
              </a:lnSpc>
              <a:spcAft>
                <a:spcPts val="200"/>
              </a:spcAft>
              <a:buClr>
                <a:srgbClr val="5F8AC3"/>
              </a:buClr>
              <a:buFont typeface="Wingdings" panose="05000000000000000000" pitchFamily="2" charset="2"/>
              <a:buChar char="n"/>
            </a:pPr>
            <a:r>
              <a:rPr lang="ja-JP" altLang="en-US" sz="1400" dirty="0"/>
              <a:t>日サの</a:t>
            </a:r>
            <a:r>
              <a:rPr lang="en-US" altLang="ja-JP" sz="1400" dirty="0"/>
              <a:t>41</a:t>
            </a:r>
            <a:r>
              <a:rPr lang="ja-JP" altLang="en-US" sz="1400" dirty="0"/>
              <a:t>省庁・機関が参加し、具体的連携の重点分野として</a:t>
            </a:r>
            <a:r>
              <a:rPr lang="en-US" altLang="ja-JP" sz="1400" dirty="0"/>
              <a:t>9</a:t>
            </a:r>
            <a:r>
              <a:rPr lang="ja-JP" altLang="en-US" sz="1400" dirty="0"/>
              <a:t>分野を設定（うち</a:t>
            </a:r>
            <a:r>
              <a:rPr lang="en-US" altLang="ja-JP" sz="1400" dirty="0"/>
              <a:t>1</a:t>
            </a:r>
            <a:r>
              <a:rPr lang="ja-JP" altLang="en-US" sz="1400" dirty="0"/>
              <a:t>つが医療・保健）</a:t>
            </a:r>
            <a:endParaRPr lang="en-US" altLang="ja-JP" sz="1400" dirty="0"/>
          </a:p>
          <a:p>
            <a:pPr marL="190500" indent="-190500" algn="just">
              <a:lnSpc>
                <a:spcPct val="110000"/>
              </a:lnSpc>
              <a:spcAft>
                <a:spcPts val="200"/>
              </a:spcAft>
              <a:buClr>
                <a:srgbClr val="5F8AC3"/>
              </a:buClr>
              <a:buFont typeface="Wingdings" panose="05000000000000000000" pitchFamily="2" charset="2"/>
              <a:buChar char="n"/>
            </a:pPr>
            <a:r>
              <a:rPr lang="ja-JP" altLang="en-US" sz="1400" dirty="0"/>
              <a:t>重点</a:t>
            </a:r>
            <a:r>
              <a:rPr lang="en-US" altLang="ja-JP" sz="1400" dirty="0"/>
              <a:t>9</a:t>
            </a:r>
            <a:r>
              <a:rPr lang="ja-JP" altLang="en-US" sz="1400" dirty="0"/>
              <a:t>分野で計</a:t>
            </a:r>
            <a:r>
              <a:rPr lang="en-US" altLang="ja-JP" sz="1400" dirty="0"/>
              <a:t>31</a:t>
            </a:r>
            <a:r>
              <a:rPr lang="ja-JP" altLang="en-US" sz="1400" dirty="0"/>
              <a:t>件の先行プロジェクトを選定し、実施</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15" name="グループ化 17"/>
          <p:cNvGrpSpPr/>
          <p:nvPr/>
        </p:nvGrpSpPr>
        <p:grpSpPr>
          <a:xfrm>
            <a:off x="200472" y="3429000"/>
            <a:ext cx="9505056" cy="288032"/>
            <a:chOff x="200472" y="1772816"/>
            <a:chExt cx="9505056" cy="288032"/>
          </a:xfrm>
        </p:grpSpPr>
        <p:cxnSp>
          <p:nvCxnSpPr>
            <p:cNvPr id="17" name="直線コネクタ 18"/>
            <p:cNvCxnSpPr/>
            <p:nvPr/>
          </p:nvCxnSpPr>
          <p:spPr>
            <a:xfrm>
              <a:off x="200472" y="2060848"/>
              <a:ext cx="9505056"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0" name="Rectangle 6"/>
            <p:cNvSpPr>
              <a:spLocks noChangeArrowheads="1"/>
            </p:cNvSpPr>
            <p:nvPr/>
          </p:nvSpPr>
          <p:spPr bwMode="auto">
            <a:xfrm>
              <a:off x="200472" y="1772816"/>
              <a:ext cx="950505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医療・保健分野の先行プロジェクト（例）</a:t>
              </a:r>
            </a:p>
          </p:txBody>
        </p:sp>
      </p:grpSp>
      <p:grpSp>
        <p:nvGrpSpPr>
          <p:cNvPr id="5" name="Group 4"/>
          <p:cNvGrpSpPr/>
          <p:nvPr/>
        </p:nvGrpSpPr>
        <p:grpSpPr>
          <a:xfrm>
            <a:off x="1640632" y="4293096"/>
            <a:ext cx="6408712" cy="1794421"/>
            <a:chOff x="1496616" y="3900649"/>
            <a:chExt cx="6264696" cy="1794421"/>
          </a:xfrm>
        </p:grpSpPr>
        <p:sp>
          <p:nvSpPr>
            <p:cNvPr id="22" name="片側の 2 つの角を丸めた四角形 6"/>
            <p:cNvSpPr/>
            <p:nvPr/>
          </p:nvSpPr>
          <p:spPr>
            <a:xfrm>
              <a:off x="1496616" y="4241900"/>
              <a:ext cx="6264696" cy="1453170"/>
            </a:xfrm>
            <a:prstGeom prst="round2SameRect">
              <a:avLst>
                <a:gd name="adj1" fmla="val 0"/>
                <a:gd name="adj2" fmla="val 9158"/>
              </a:avLst>
            </a:prstGeom>
            <a:solidFill>
              <a:srgbClr val="DDE6F3"/>
            </a:solidFill>
          </p:spPr>
          <p:txBody>
            <a:bodyPr wrap="square" rtlCol="0" anchor="ctr">
              <a:noAutofit/>
            </a:bodyPr>
            <a:lstStyle/>
            <a:p>
              <a:pPr algn="ctr" fontAlgn="ctr"/>
              <a:endParaRPr lang="ja-JP" altLang="en-US" sz="1400" dirty="0">
                <a:solidFill>
                  <a:srgbClr val="000000"/>
                </a:solidFill>
                <a:cs typeface="Arial" panose="020B0604020202020204" pitchFamily="34" charset="0"/>
              </a:endParaRPr>
            </a:p>
          </p:txBody>
        </p:sp>
        <p:sp>
          <p:nvSpPr>
            <p:cNvPr id="24" name="1 つの角を丸めた四角形 14"/>
            <p:cNvSpPr/>
            <p:nvPr/>
          </p:nvSpPr>
          <p:spPr>
            <a:xfrm>
              <a:off x="1496616" y="3900649"/>
              <a:ext cx="6264696" cy="341251"/>
            </a:xfrm>
            <a:prstGeom prst="round1Rect">
              <a:avLst>
                <a:gd name="adj" fmla="val 32099"/>
              </a:avLst>
            </a:prstGeom>
            <a:solidFill>
              <a:srgbClr val="3D6AA7"/>
            </a:solidFill>
          </p:spPr>
          <p:txBody>
            <a:bodyPr wrap="square" rtlCol="0" anchor="ctr">
              <a:noAutofit/>
            </a:bodyPr>
            <a:lstStyle/>
            <a:p>
              <a:pPr fontAlgn="ctr"/>
              <a:r>
                <a:rPr lang="ja-JP" altLang="en-US" sz="1400" dirty="0">
                  <a:solidFill>
                    <a:srgbClr val="FFFFFF"/>
                  </a:solidFill>
                  <a:latin typeface="HGP創英角ｺﾞｼｯｸUB" panose="020B0900000000000000" pitchFamily="50" charset="-128"/>
                  <a:ea typeface="HGP創英角ｺﾞｼｯｸUB" panose="020B0900000000000000" pitchFamily="50" charset="-128"/>
                </a:rPr>
                <a:t>医療・保健分野での協力</a:t>
              </a:r>
              <a:r>
                <a:rPr lang="en-US" altLang="ja-JP" sz="1400" dirty="0">
                  <a:solidFill>
                    <a:srgbClr val="FFFFFF"/>
                  </a:solidFill>
                  <a:latin typeface="HGP創英角ｺﾞｼｯｸUB" panose="020B0900000000000000" pitchFamily="50" charset="-128"/>
                  <a:ea typeface="HGP創英角ｺﾞｼｯｸUB" panose="020B0900000000000000" pitchFamily="50" charset="-128"/>
                </a:rPr>
                <a:t>【</a:t>
              </a:r>
              <a:r>
                <a:rPr lang="ja-JP" altLang="en-US" sz="1400" dirty="0">
                  <a:solidFill>
                    <a:srgbClr val="FFFFFF"/>
                  </a:solidFill>
                  <a:latin typeface="HGP創英角ｺﾞｼｯｸUB" panose="020B0900000000000000" pitchFamily="50" charset="-128"/>
                  <a:ea typeface="HGP創英角ｺﾞｼｯｸUB" panose="020B0900000000000000" pitchFamily="50" charset="-128"/>
                </a:rPr>
                <a:t>覚書</a:t>
              </a:r>
              <a:r>
                <a:rPr lang="en-US" altLang="ja-JP" sz="1400" dirty="0">
                  <a:solidFill>
                    <a:srgbClr val="FFFFFF"/>
                  </a:solidFill>
                  <a:latin typeface="HGP創英角ｺﾞｼｯｸUB" panose="020B0900000000000000" pitchFamily="50" charset="-128"/>
                  <a:ea typeface="HGP創英角ｺﾞｼｯｸUB" panose="020B0900000000000000" pitchFamily="50" charset="-128"/>
                </a:rPr>
                <a:t>】</a:t>
              </a:r>
              <a:endParaRPr lang="ja-JP" altLang="en-US" sz="1400" dirty="0">
                <a:solidFill>
                  <a:srgbClr val="FFFFFF"/>
                </a:solidFill>
                <a:latin typeface="HGP創英角ｺﾞｼｯｸUB" panose="020B0900000000000000" pitchFamily="50" charset="-128"/>
                <a:ea typeface="HGP創英角ｺﾞｼｯｸUB" panose="020B0900000000000000" pitchFamily="50" charset="-128"/>
              </a:endParaRPr>
            </a:p>
          </p:txBody>
        </p:sp>
        <p:sp>
          <p:nvSpPr>
            <p:cNvPr id="25" name="正方形/長方形 16"/>
            <p:cNvSpPr/>
            <p:nvPr/>
          </p:nvSpPr>
          <p:spPr>
            <a:xfrm>
              <a:off x="1698702" y="4414487"/>
              <a:ext cx="5860522" cy="1107996"/>
            </a:xfrm>
            <a:prstGeom prst="rect">
              <a:avLst/>
            </a:prstGeom>
          </p:spPr>
          <p:txBody>
            <a:bodyPr wrap="square">
              <a:spAutoFit/>
            </a:bodyPr>
            <a:lstStyle/>
            <a:p>
              <a:pPr marL="190500" indent="-190500" fontAlgn="ctr">
                <a:spcAft>
                  <a:spcPts val="600"/>
                </a:spcAft>
                <a:buClr>
                  <a:srgbClr val="5F8AC3"/>
                </a:buClr>
                <a:buFont typeface="Wingdings" panose="05000000000000000000" pitchFamily="2" charset="2"/>
                <a:buChar char="n"/>
              </a:pPr>
              <a:r>
                <a:rPr lang="ja-JP" altLang="en-US" sz="1400" b="1" dirty="0">
                  <a:solidFill>
                    <a:srgbClr val="000000"/>
                  </a:solidFill>
                  <a:cs typeface="Arial" panose="020B0604020202020204" pitchFamily="34" charset="0"/>
                </a:rPr>
                <a:t>医療研修及び研究分野の協力、医療分野における専門家の交流を通じた協力、並びに医療・保健分野における経験の交換を通じた協力。</a:t>
              </a:r>
              <a:endParaRPr lang="en-US" altLang="ja-JP" sz="1400" b="1" dirty="0">
                <a:solidFill>
                  <a:srgbClr val="000000"/>
                </a:solidFill>
                <a:cs typeface="Arial" panose="020B0604020202020204" pitchFamily="34" charset="0"/>
              </a:endParaRPr>
            </a:p>
            <a:p>
              <a:pPr marL="190500" indent="-190500" fontAlgn="ctr">
                <a:spcAft>
                  <a:spcPts val="600"/>
                </a:spcAft>
                <a:buClr>
                  <a:srgbClr val="5F8AC3"/>
                </a:buClr>
                <a:buFont typeface="Wingdings" panose="05000000000000000000" pitchFamily="2" charset="2"/>
                <a:buChar char="n"/>
              </a:pPr>
              <a:endParaRPr lang="en-US" altLang="ja-JP" sz="1400" b="1" dirty="0">
                <a:solidFill>
                  <a:srgbClr val="000000"/>
                </a:solidFill>
                <a:cs typeface="Arial" panose="020B0604020202020204" pitchFamily="34" charset="0"/>
              </a:endParaRPr>
            </a:p>
            <a:p>
              <a:pPr algn="ctr" fontAlgn="ctr">
                <a:spcAft>
                  <a:spcPts val="600"/>
                </a:spcAft>
                <a:buClr>
                  <a:srgbClr val="5F8AC3"/>
                </a:buClr>
              </a:pPr>
              <a:r>
                <a:rPr lang="ja-JP" altLang="en-US" sz="1400" b="1" dirty="0">
                  <a:solidFill>
                    <a:srgbClr val="000000"/>
                  </a:solidFill>
                  <a:cs typeface="Arial" panose="020B0604020202020204" pitchFamily="34" charset="0"/>
                </a:rPr>
                <a:t>（日本側）厚生労働省 （サウジアラビア側）保健省</a:t>
              </a:r>
            </a:p>
          </p:txBody>
        </p:sp>
      </p:grpSp>
    </p:spTree>
    <p:extLst>
      <p:ext uri="{BB962C8B-B14F-4D97-AF65-F5344CB8AC3E}">
        <p14:creationId xmlns:p14="http://schemas.microsoft.com/office/powerpoint/2010/main" val="35658530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サウジアラビア／</a:t>
            </a:r>
            <a:r>
              <a:rPr lang="en-US" altLang="ja-JP" dirty="0"/>
              <a:t>G20</a:t>
            </a:r>
            <a:r>
              <a:rPr lang="ja-JP" altLang="en-US" dirty="0" err="1"/>
              <a:t>での</a:t>
            </a:r>
            <a:r>
              <a:rPr lang="ja-JP" altLang="en-US" dirty="0"/>
              <a:t>定量データ比較</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医療費支出額（医療サービスの市場規模）、医療機器の市場規模、医薬品の市場規模</a:t>
            </a:r>
          </a:p>
        </p:txBody>
      </p:sp>
      <p:graphicFrame>
        <p:nvGraphicFramePr>
          <p:cNvPr id="4" name="表 3"/>
          <p:cNvGraphicFramePr>
            <a:graphicFrameLocks noGrp="1"/>
          </p:cNvGraphicFramePr>
          <p:nvPr>
            <p:extLst>
              <p:ext uri="{D42A27DB-BD31-4B8C-83A1-F6EECF244321}">
                <p14:modId xmlns:p14="http://schemas.microsoft.com/office/powerpoint/2010/main" val="2780845716"/>
              </p:ext>
            </p:extLst>
          </p:nvPr>
        </p:nvGraphicFramePr>
        <p:xfrm>
          <a:off x="200025" y="1124744"/>
          <a:ext cx="4644967" cy="5219558"/>
        </p:xfrm>
        <a:graphic>
          <a:graphicData uri="http://schemas.openxmlformats.org/drawingml/2006/table">
            <a:tbl>
              <a:tblPr>
                <a:tableStyleId>{5C22544A-7EE6-4342-B048-85BDC9FD1C3A}</a:tableStyleId>
              </a:tblPr>
              <a:tblGrid>
                <a:gridCol w="1186938">
                  <a:extLst>
                    <a:ext uri="{9D8B030D-6E8A-4147-A177-3AD203B41FA5}">
                      <a16:colId xmlns:a16="http://schemas.microsoft.com/office/drawing/2014/main" val="20000"/>
                    </a:ext>
                  </a:extLst>
                </a:gridCol>
                <a:gridCol w="831403">
                  <a:extLst>
                    <a:ext uri="{9D8B030D-6E8A-4147-A177-3AD203B41FA5}">
                      <a16:colId xmlns:a16="http://schemas.microsoft.com/office/drawing/2014/main" val="20001"/>
                    </a:ext>
                  </a:extLst>
                </a:gridCol>
                <a:gridCol w="1042450">
                  <a:extLst>
                    <a:ext uri="{9D8B030D-6E8A-4147-A177-3AD203B41FA5}">
                      <a16:colId xmlns:a16="http://schemas.microsoft.com/office/drawing/2014/main" val="20002"/>
                    </a:ext>
                  </a:extLst>
                </a:gridCol>
                <a:gridCol w="720080">
                  <a:extLst>
                    <a:ext uri="{9D8B030D-6E8A-4147-A177-3AD203B41FA5}">
                      <a16:colId xmlns:a16="http://schemas.microsoft.com/office/drawing/2014/main" val="20003"/>
                    </a:ext>
                  </a:extLst>
                </a:gridCol>
                <a:gridCol w="864096">
                  <a:extLst>
                    <a:ext uri="{9D8B030D-6E8A-4147-A177-3AD203B41FA5}">
                      <a16:colId xmlns:a16="http://schemas.microsoft.com/office/drawing/2014/main" val="20004"/>
                    </a:ext>
                  </a:extLst>
                </a:gridCol>
              </a:tblGrid>
              <a:tr h="166715">
                <a:tc row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国名</a:t>
                      </a:r>
                    </a:p>
                  </a:txBody>
                  <a:tcPr marL="18000" marR="18000" marT="0" marB="0" anchor="ctr">
                    <a:solidFill>
                      <a:srgbClr val="3D6AA7"/>
                    </a:solidFill>
                  </a:tcPr>
                </a:tc>
                <a:tc gridSpan="4">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医療費支出額</a:t>
                      </a:r>
                      <a:endParaRPr kumimoji="1" lang="en-US" altLang="ja-JP" sz="1200" b="0" kern="1200" baseline="30000" dirty="0">
                        <a:solidFill>
                          <a:schemeClr val="bg1"/>
                        </a:solidFill>
                        <a:latin typeface="HGP創英角ｺﾞｼｯｸUB" panose="020B0900000000000000" pitchFamily="50" charset="-128"/>
                        <a:ea typeface="HGP創英角ｺﾞｼｯｸUB" panose="020B0900000000000000" pitchFamily="50" charset="-128"/>
                        <a:cs typeface="+mn-cs"/>
                      </a:endParaRPr>
                    </a:p>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（医療サービスの市場規模）</a:t>
                      </a:r>
                      <a:endParaRPr kumimoji="1" lang="zh-TW"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endParaRPr>
                    </a:p>
                  </a:txBody>
                  <a:tcPr marL="18000" marR="36000" marT="0" marB="0" anchor="ctr">
                    <a:solidFill>
                      <a:srgbClr val="3D6AA7"/>
                    </a:solid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endParaRPr>
                    </a:p>
                  </a:txBody>
                  <a:tcPr marL="36000" marR="36000" marT="0" marB="0" anchor="ctr">
                    <a:solidFill>
                      <a:srgbClr val="3D6AA7"/>
                    </a:solid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endParaRPr>
                    </a:p>
                  </a:txBody>
                  <a:tcPr marL="36000" marR="36000" marT="0" marB="0" anchor="ctr">
                    <a:solidFill>
                      <a:srgbClr val="3D6AA7"/>
                    </a:solid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endParaRPr>
                    </a:p>
                  </a:txBody>
                  <a:tcPr marL="36000" marR="36000" marT="0" marB="0" anchor="ctr">
                    <a:solidFill>
                      <a:srgbClr val="3D6AA7"/>
                    </a:solidFill>
                  </a:tcPr>
                </a:tc>
                <a:extLst>
                  <a:ext uri="{0D108BD9-81ED-4DB2-BD59-A6C34878D82A}">
                    <a16:rowId xmlns:a16="http://schemas.microsoft.com/office/drawing/2014/main" val="10000"/>
                  </a:ext>
                </a:extLst>
              </a:tr>
              <a:tr h="333430">
                <a:tc v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endParaRPr>
                    </a:p>
                  </a:txBody>
                  <a:tcPr marL="36000" marR="36000" marT="0" marB="0" anchor="c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zh-TW"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総保健医療支出額（</a:t>
                      </a:r>
                      <a:r>
                        <a:rPr kumimoji="1" lang="en-US" altLang="zh-TW"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THE</a:t>
                      </a:r>
                      <a:r>
                        <a:rPr kumimoji="1" lang="ja-JP" altLang="en-US" sz="1200" b="0" kern="1200" dirty="0" err="1">
                          <a:solidFill>
                            <a:schemeClr val="bg1"/>
                          </a:solidFill>
                          <a:latin typeface="HGP創英角ｺﾞｼｯｸUB" panose="020B0900000000000000" pitchFamily="50" charset="-128"/>
                          <a:ea typeface="HGP創英角ｺﾞｼｯｸUB" panose="020B0900000000000000" pitchFamily="50" charset="-128"/>
                          <a:cs typeface="+mn-cs"/>
                        </a:rPr>
                        <a:t>、</a:t>
                      </a: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億</a:t>
                      </a:r>
                      <a:r>
                        <a:rPr kumimoji="1" lang="en-US" altLang="ja-JP"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US$</a:t>
                      </a: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a:t>
                      </a:r>
                      <a:endParaRPr kumimoji="1" lang="zh-TW"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endParaRPr>
                    </a:p>
                  </a:txBody>
                  <a:tcPr marL="18000" marR="36000" marT="0" marB="0" anchor="c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THE</a:t>
                      </a: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に占める政府の医療費支出額の割合（</a:t>
                      </a:r>
                      <a:r>
                        <a:rPr kumimoji="1" lang="en-US" altLang="ja-JP"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a:t>
                      </a: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a:t>
                      </a:r>
                    </a:p>
                  </a:txBody>
                  <a:tcPr marL="18000" marR="36000" marT="0" marB="0" anchor="c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政府の医療費支出額（億</a:t>
                      </a:r>
                      <a:r>
                        <a:rPr kumimoji="1" lang="en-US" altLang="ja-JP"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US$</a:t>
                      </a: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a:t>
                      </a:r>
                    </a:p>
                  </a:txBody>
                  <a:tcPr marL="18000" marR="36000" marT="0" marB="0" anchor="c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1</a:t>
                      </a: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人当たり医療費支出額（</a:t>
                      </a:r>
                      <a:r>
                        <a:rPr kumimoji="1" lang="en-US" altLang="ja-JP"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US$</a:t>
                      </a: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a:t>
                      </a:r>
                    </a:p>
                  </a:txBody>
                  <a:tcPr marL="18000" marR="36000" marT="0" marB="0" anchor="ctr">
                    <a:solidFill>
                      <a:srgbClr val="3D6AA7"/>
                    </a:solidFill>
                  </a:tcPr>
                </a:tc>
                <a:extLst>
                  <a:ext uri="{0D108BD9-81ED-4DB2-BD59-A6C34878D82A}">
                    <a16:rowId xmlns:a16="http://schemas.microsoft.com/office/drawing/2014/main" val="10001"/>
                  </a:ext>
                </a:extLst>
              </a:tr>
              <a:tr h="216962">
                <a:tc>
                  <a:txBody>
                    <a:bodyPr/>
                    <a:lstStyle/>
                    <a:p>
                      <a:pPr algn="l" fontAlgn="ctr"/>
                      <a:r>
                        <a:rPr lang="ja-JP" altLang="en-US" sz="1200" u="none" strike="noStrike" dirty="0">
                          <a:effectLst/>
                        </a:rPr>
                        <a:t>アメリカ合衆国</a:t>
                      </a:r>
                      <a:endParaRPr lang="ja-JP" altLang="en-US"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18000" marR="18000" marT="0" marB="0" anchor="ctr"/>
                </a:tc>
                <a:tc>
                  <a:txBody>
                    <a:bodyPr/>
                    <a:lstStyle/>
                    <a:p>
                      <a:pPr algn="r" fontAlgn="ctr"/>
                      <a:r>
                        <a:rPr lang="en-US" altLang="ja-JP" sz="1200" u="none" strike="noStrike" dirty="0">
                          <a:effectLst/>
                        </a:rPr>
                        <a:t>29,857</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18000" marR="36000"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rPr>
                        <a:t>48.3</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18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rPr>
                        <a:t>14,420</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18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9,403</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18000" marR="36000"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16962">
                <a:tc>
                  <a:txBody>
                    <a:bodyPr/>
                    <a:lstStyle/>
                    <a:p>
                      <a:pPr algn="l" fontAlgn="ctr"/>
                      <a:r>
                        <a:rPr lang="ja-JP" altLang="en-US" sz="1200" u="none" strike="noStrike" dirty="0">
                          <a:effectLst/>
                        </a:rPr>
                        <a:t>中国</a:t>
                      </a:r>
                      <a:endParaRPr lang="ja-JP" altLang="en-US"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18000" marR="18000" marT="0" marB="0" anchor="ctr"/>
                </a:tc>
                <a:tc>
                  <a:txBody>
                    <a:bodyPr/>
                    <a:lstStyle/>
                    <a:p>
                      <a:pPr algn="r" fontAlgn="ctr"/>
                      <a:r>
                        <a:rPr lang="en-US" altLang="ja-JP" sz="1200" u="none" strike="noStrike" dirty="0">
                          <a:effectLst/>
                        </a:rPr>
                        <a:t>5,748</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18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rPr>
                        <a:t>55.8</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18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3,207</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18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420</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18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216962">
                <a:tc>
                  <a:txBody>
                    <a:bodyPr/>
                    <a:lstStyle/>
                    <a:p>
                      <a:pPr algn="l" fontAlgn="ctr"/>
                      <a:r>
                        <a:rPr lang="ja-JP" altLang="en-US" sz="1200" u="none" strike="noStrike">
                          <a:effectLst/>
                        </a:rPr>
                        <a:t>日本</a:t>
                      </a:r>
                      <a:endParaRPr lang="ja-JP" altLang="en-US" sz="1200" b="0" i="0" u="none" strike="noStrike">
                        <a:solidFill>
                          <a:srgbClr val="000000"/>
                        </a:solidFill>
                        <a:effectLst/>
                        <a:latin typeface="Arial" panose="020B0604020202020204" pitchFamily="34" charset="0"/>
                        <a:ea typeface="ＭＳ Ｐゴシック" panose="020B0600070205080204" pitchFamily="50" charset="-128"/>
                      </a:endParaRPr>
                    </a:p>
                  </a:txBody>
                  <a:tcPr marL="18000" marR="18000" marT="0" marB="0" anchor="ctr"/>
                </a:tc>
                <a:tc>
                  <a:txBody>
                    <a:bodyPr/>
                    <a:lstStyle/>
                    <a:p>
                      <a:pPr algn="r" fontAlgn="ctr"/>
                      <a:r>
                        <a:rPr lang="en-US" altLang="ja-JP" sz="1200" u="none" strike="noStrike">
                          <a:effectLst/>
                        </a:rPr>
                        <a:t>4,707</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18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rPr>
                        <a:t>83.6</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18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3,934</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18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3,703</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18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216962">
                <a:tc>
                  <a:txBody>
                    <a:bodyPr/>
                    <a:lstStyle/>
                    <a:p>
                      <a:pPr algn="l" fontAlgn="ctr"/>
                      <a:r>
                        <a:rPr lang="ja-JP" altLang="en-US" sz="1200" u="none" strike="noStrike" dirty="0">
                          <a:effectLst/>
                        </a:rPr>
                        <a:t>ドイツ</a:t>
                      </a:r>
                      <a:endParaRPr lang="ja-JP" altLang="en-US"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18000" marR="18000" marT="0" marB="0" anchor="ctr"/>
                </a:tc>
                <a:tc>
                  <a:txBody>
                    <a:bodyPr/>
                    <a:lstStyle/>
                    <a:p>
                      <a:pPr algn="r" fontAlgn="ctr"/>
                      <a:r>
                        <a:rPr lang="en-US" altLang="ja-JP" sz="1200" u="none" strike="noStrike">
                          <a:effectLst/>
                        </a:rPr>
                        <a:t>4,370</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18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rPr>
                        <a:t>77.0</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18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rPr>
                        <a:t>3,364</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18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rPr>
                        <a:t>5,411</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18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216962">
                <a:tc>
                  <a:txBody>
                    <a:bodyPr/>
                    <a:lstStyle/>
                    <a:p>
                      <a:pPr algn="l" fontAlgn="ctr"/>
                      <a:r>
                        <a:rPr lang="ja-JP" altLang="en-US" sz="1200" u="none" strike="noStrike">
                          <a:effectLst/>
                        </a:rPr>
                        <a:t>フランス</a:t>
                      </a:r>
                      <a:endParaRPr lang="ja-JP" altLang="en-US" sz="1200" b="0" i="0" u="none" strike="noStrike">
                        <a:solidFill>
                          <a:srgbClr val="000000"/>
                        </a:solidFill>
                        <a:effectLst/>
                        <a:latin typeface="Arial" panose="020B0604020202020204" pitchFamily="34" charset="0"/>
                        <a:ea typeface="ＭＳ Ｐゴシック" panose="020B0600070205080204" pitchFamily="50" charset="-128"/>
                      </a:endParaRPr>
                    </a:p>
                  </a:txBody>
                  <a:tcPr marL="18000" marR="18000" marT="0" marB="0" anchor="ctr"/>
                </a:tc>
                <a:tc>
                  <a:txBody>
                    <a:bodyPr/>
                    <a:lstStyle/>
                    <a:p>
                      <a:pPr algn="r" fontAlgn="ctr"/>
                      <a:r>
                        <a:rPr lang="en-US" altLang="ja-JP" sz="1200" u="none" strike="noStrike">
                          <a:effectLst/>
                        </a:rPr>
                        <a:t>3,265</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18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rPr>
                        <a:t>78.2</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18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2,553</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18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4,959</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18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216962">
                <a:tc>
                  <a:txBody>
                    <a:bodyPr/>
                    <a:lstStyle/>
                    <a:p>
                      <a:pPr algn="l" fontAlgn="ctr"/>
                      <a:r>
                        <a:rPr lang="ja-JP" altLang="en-US" sz="1200" u="none" strike="noStrike" dirty="0">
                          <a:effectLst/>
                        </a:rPr>
                        <a:t>イギリス</a:t>
                      </a:r>
                      <a:endParaRPr lang="ja-JP" altLang="en-US"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18000" marR="18000" marT="0" marB="0" anchor="ctr"/>
                </a:tc>
                <a:tc>
                  <a:txBody>
                    <a:bodyPr/>
                    <a:lstStyle/>
                    <a:p>
                      <a:pPr algn="r" fontAlgn="ctr"/>
                      <a:r>
                        <a:rPr lang="en-US" altLang="ja-JP" sz="1200" u="none" strike="noStrike">
                          <a:effectLst/>
                        </a:rPr>
                        <a:t>2,530</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18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rPr>
                        <a:t>83.1</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18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rPr>
                        <a:t>2,104</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18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3,935</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18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216962">
                <a:tc>
                  <a:txBody>
                    <a:bodyPr/>
                    <a:lstStyle/>
                    <a:p>
                      <a:pPr algn="l" fontAlgn="ctr"/>
                      <a:r>
                        <a:rPr lang="ja-JP" altLang="en-US" sz="1200" u="none" strike="noStrike" dirty="0">
                          <a:effectLst/>
                        </a:rPr>
                        <a:t>イタリア</a:t>
                      </a:r>
                      <a:endParaRPr lang="ja-JP" altLang="en-US"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18000" marR="18000" marT="0" marB="0" anchor="ctr"/>
                </a:tc>
                <a:tc>
                  <a:txBody>
                    <a:bodyPr/>
                    <a:lstStyle/>
                    <a:p>
                      <a:pPr algn="r" fontAlgn="ctr"/>
                      <a:r>
                        <a:rPr lang="en-US" altLang="ja-JP" sz="1200" u="none" strike="noStrike">
                          <a:effectLst/>
                        </a:rPr>
                        <a:t>1,980</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18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rPr>
                        <a:t>75.6</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18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rPr>
                        <a:t>1,497</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18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3,258</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18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216962">
                <a:tc>
                  <a:txBody>
                    <a:bodyPr/>
                    <a:lstStyle/>
                    <a:p>
                      <a:pPr algn="l" fontAlgn="ctr"/>
                      <a:r>
                        <a:rPr lang="ja-JP" altLang="en-US" sz="1200" u="none" strike="noStrike" dirty="0">
                          <a:effectLst/>
                        </a:rPr>
                        <a:t>ブラジル</a:t>
                      </a:r>
                      <a:endParaRPr lang="ja-JP" altLang="en-US"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18000" marR="18000" marT="0" marB="0" anchor="ctr"/>
                </a:tc>
                <a:tc>
                  <a:txBody>
                    <a:bodyPr/>
                    <a:lstStyle/>
                    <a:p>
                      <a:pPr algn="r" fontAlgn="ctr"/>
                      <a:r>
                        <a:rPr lang="en-US" altLang="ja-JP" sz="1200" u="none" strike="noStrike">
                          <a:effectLst/>
                        </a:rPr>
                        <a:t>1,952</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18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rPr>
                        <a:t>46.0</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18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rPr>
                        <a:t>899</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18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947</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18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216962">
                <a:tc>
                  <a:txBody>
                    <a:bodyPr/>
                    <a:lstStyle/>
                    <a:p>
                      <a:pPr algn="l" fontAlgn="ctr"/>
                      <a:r>
                        <a:rPr lang="ja-JP" altLang="en-US" sz="1200" u="none" strike="noStrike" dirty="0">
                          <a:effectLst/>
                        </a:rPr>
                        <a:t>カナダ</a:t>
                      </a:r>
                      <a:endParaRPr lang="ja-JP" altLang="en-US"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18000" marR="18000" marT="0" marB="0" anchor="ctr"/>
                </a:tc>
                <a:tc>
                  <a:txBody>
                    <a:bodyPr/>
                    <a:lstStyle/>
                    <a:p>
                      <a:pPr algn="r" fontAlgn="ctr"/>
                      <a:r>
                        <a:rPr lang="en-US" altLang="ja-JP" sz="1200" u="none" strike="noStrike">
                          <a:effectLst/>
                        </a:rPr>
                        <a:t>1,866</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18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70.9</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18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rPr>
                        <a:t>1,323</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18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5,292</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18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216962">
                <a:tc>
                  <a:txBody>
                    <a:bodyPr/>
                    <a:lstStyle/>
                    <a:p>
                      <a:pPr algn="l" fontAlgn="ctr"/>
                      <a:r>
                        <a:rPr lang="ja-JP" altLang="en-US" sz="1200" u="none" strike="noStrike" dirty="0">
                          <a:effectLst/>
                        </a:rPr>
                        <a:t>オーストラリア</a:t>
                      </a:r>
                      <a:endParaRPr lang="ja-JP" altLang="en-US"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18000" marR="18000" marT="0" marB="0" anchor="ctr"/>
                </a:tc>
                <a:tc>
                  <a:txBody>
                    <a:bodyPr/>
                    <a:lstStyle/>
                    <a:p>
                      <a:pPr algn="r" fontAlgn="ctr"/>
                      <a:r>
                        <a:rPr lang="en-US" altLang="ja-JP" sz="1200" u="none" strike="noStrike">
                          <a:effectLst/>
                        </a:rPr>
                        <a:t>1,400</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18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rPr>
                        <a:t>67.0</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18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rPr>
                        <a:t>939</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18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6,031</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18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1"/>
                  </a:ext>
                </a:extLst>
              </a:tr>
              <a:tr h="216962">
                <a:tc>
                  <a:txBody>
                    <a:bodyPr/>
                    <a:lstStyle/>
                    <a:p>
                      <a:pPr algn="l" fontAlgn="ctr"/>
                      <a:r>
                        <a:rPr lang="ja-JP" altLang="en-US" sz="1200" u="none" strike="noStrike" dirty="0">
                          <a:effectLst/>
                        </a:rPr>
                        <a:t>ロシア</a:t>
                      </a:r>
                      <a:endParaRPr lang="ja-JP" altLang="en-US"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18000" marR="18000" marT="0" marB="0" anchor="ctr"/>
                </a:tc>
                <a:tc>
                  <a:txBody>
                    <a:bodyPr/>
                    <a:lstStyle/>
                    <a:p>
                      <a:pPr algn="r" fontAlgn="ctr"/>
                      <a:r>
                        <a:rPr lang="en-US" altLang="ja-JP" sz="1200" u="none" strike="noStrike">
                          <a:effectLst/>
                        </a:rPr>
                        <a:t>1,281</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18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52.2</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18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rPr>
                        <a:t>669</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18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893</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18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2"/>
                  </a:ext>
                </a:extLst>
              </a:tr>
              <a:tr h="216962">
                <a:tc>
                  <a:txBody>
                    <a:bodyPr/>
                    <a:lstStyle/>
                    <a:p>
                      <a:pPr algn="l" fontAlgn="ctr"/>
                      <a:r>
                        <a:rPr lang="ja-JP" altLang="en-US" sz="1200" u="none" strike="noStrike" dirty="0">
                          <a:effectLst/>
                        </a:rPr>
                        <a:t>韓国</a:t>
                      </a:r>
                      <a:endParaRPr lang="ja-JP" altLang="en-US"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18000" marR="18000" marT="0" marB="0" anchor="ctr"/>
                </a:tc>
                <a:tc>
                  <a:txBody>
                    <a:bodyPr/>
                    <a:lstStyle/>
                    <a:p>
                      <a:pPr algn="r" fontAlgn="ctr"/>
                      <a:r>
                        <a:rPr lang="en-US" altLang="ja-JP" sz="1200" u="none" strike="noStrike">
                          <a:effectLst/>
                        </a:rPr>
                        <a:t>1,040</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18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rPr>
                        <a:t>54.1</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18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rPr>
                        <a:t>562</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18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rPr>
                        <a:t>2,060</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18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3"/>
                  </a:ext>
                </a:extLst>
              </a:tr>
              <a:tr h="216962">
                <a:tc>
                  <a:txBody>
                    <a:bodyPr/>
                    <a:lstStyle/>
                    <a:p>
                      <a:pPr algn="l" fontAlgn="ctr"/>
                      <a:r>
                        <a:rPr lang="ja-JP" altLang="en-US" sz="1200" u="none" strike="noStrike" dirty="0">
                          <a:effectLst/>
                        </a:rPr>
                        <a:t>インド</a:t>
                      </a:r>
                      <a:endParaRPr lang="ja-JP" altLang="en-US"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18000" marR="18000" marT="0" marB="0" anchor="ctr"/>
                </a:tc>
                <a:tc>
                  <a:txBody>
                    <a:bodyPr/>
                    <a:lstStyle/>
                    <a:p>
                      <a:pPr algn="r" fontAlgn="ctr"/>
                      <a:r>
                        <a:rPr lang="en-US" altLang="ja-JP" sz="1200" u="none" strike="noStrike">
                          <a:effectLst/>
                        </a:rPr>
                        <a:t>971</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18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rPr>
                        <a:t>30.0</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18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rPr>
                        <a:t>292</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18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rPr>
                        <a:t>75</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18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4"/>
                  </a:ext>
                </a:extLst>
              </a:tr>
              <a:tr h="216962">
                <a:tc>
                  <a:txBody>
                    <a:bodyPr/>
                    <a:lstStyle/>
                    <a:p>
                      <a:pPr algn="l" fontAlgn="ctr"/>
                      <a:r>
                        <a:rPr lang="ja-JP" altLang="en-US" sz="1200" u="none" strike="noStrike" dirty="0">
                          <a:effectLst/>
                        </a:rPr>
                        <a:t>メキシコ</a:t>
                      </a:r>
                      <a:endParaRPr lang="ja-JP" altLang="en-US"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18000" marR="18000" marT="0" marB="0" anchor="ctr"/>
                </a:tc>
                <a:tc>
                  <a:txBody>
                    <a:bodyPr/>
                    <a:lstStyle/>
                    <a:p>
                      <a:pPr algn="r" fontAlgn="ctr"/>
                      <a:r>
                        <a:rPr lang="en-US" altLang="ja-JP" sz="1200" u="none" strike="noStrike">
                          <a:effectLst/>
                        </a:rPr>
                        <a:t>806</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18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rPr>
                        <a:t>51.8</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18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rPr>
                        <a:t>417</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18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677</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18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5"/>
                  </a:ext>
                </a:extLst>
              </a:tr>
              <a:tr h="216962">
                <a:tc>
                  <a:txBody>
                    <a:bodyPr/>
                    <a:lstStyle/>
                    <a:p>
                      <a:pPr algn="l" fontAlgn="ctr"/>
                      <a:r>
                        <a:rPr lang="ja-JP" altLang="en-US" sz="1200" u="none" strike="noStrike" dirty="0">
                          <a:effectLst/>
                        </a:rPr>
                        <a:t>トルコ</a:t>
                      </a:r>
                      <a:endParaRPr lang="ja-JP" altLang="en-US"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18000" marR="18000" marT="0" marB="0" anchor="ctr"/>
                </a:tc>
                <a:tc>
                  <a:txBody>
                    <a:bodyPr/>
                    <a:lstStyle/>
                    <a:p>
                      <a:pPr algn="r" fontAlgn="ctr"/>
                      <a:r>
                        <a:rPr lang="en-US" altLang="ja-JP" sz="1200" u="none" strike="noStrike">
                          <a:effectLst/>
                        </a:rPr>
                        <a:t>433</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18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rPr>
                        <a:t>77.4</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18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rPr>
                        <a:t>335</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18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rPr>
                        <a:t>568</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18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6"/>
                  </a:ext>
                </a:extLst>
              </a:tr>
              <a:tr h="216962">
                <a:tc>
                  <a:txBody>
                    <a:bodyPr/>
                    <a:lstStyle/>
                    <a:p>
                      <a:pPr algn="l" fontAlgn="ctr"/>
                      <a:r>
                        <a:rPr lang="ja-JP" altLang="en-US" sz="1200" b="1" u="none" strike="noStrike" dirty="0">
                          <a:effectLst/>
                        </a:rPr>
                        <a:t>サウジアラビア</a:t>
                      </a:r>
                      <a:endParaRPr lang="ja-JP" altLang="en-US" sz="1200" b="1" i="0" u="none" strike="noStrike" dirty="0">
                        <a:solidFill>
                          <a:srgbClr val="000000"/>
                        </a:solidFill>
                        <a:effectLst/>
                        <a:latin typeface="Arial" panose="020B0604020202020204" pitchFamily="34" charset="0"/>
                        <a:ea typeface="ＭＳ Ｐゴシック" panose="020B0600070205080204" pitchFamily="50" charset="-128"/>
                      </a:endParaRPr>
                    </a:p>
                  </a:txBody>
                  <a:tcPr marL="18000" marR="18000" marT="0" marB="0" anchor="ctr">
                    <a:solidFill>
                      <a:schemeClr val="tx2"/>
                    </a:solidFill>
                  </a:tcPr>
                </a:tc>
                <a:tc>
                  <a:txBody>
                    <a:bodyPr/>
                    <a:lstStyle/>
                    <a:p>
                      <a:pPr algn="r" fontAlgn="ctr"/>
                      <a:r>
                        <a:rPr lang="en-US" altLang="ja-JP" sz="1200" b="1" u="none" strike="noStrike" dirty="0">
                          <a:effectLst/>
                        </a:rPr>
                        <a:t>354</a:t>
                      </a:r>
                      <a:endParaRPr lang="en-US" altLang="ja-JP" sz="1200" b="1" i="0" u="none" strike="noStrike" dirty="0">
                        <a:solidFill>
                          <a:srgbClr val="000000"/>
                        </a:solidFill>
                        <a:effectLst/>
                        <a:latin typeface="Arial" panose="020B0604020202020204" pitchFamily="34" charset="0"/>
                        <a:ea typeface="ＭＳ Ｐゴシック" panose="020B0600070205080204" pitchFamily="50" charset="-128"/>
                      </a:endParaRPr>
                    </a:p>
                  </a:txBody>
                  <a:tcPr marL="18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1" u="none" strike="noStrike" dirty="0">
                          <a:effectLst/>
                        </a:rPr>
                        <a:t>74.5</a:t>
                      </a:r>
                      <a:endParaRPr lang="en-US" altLang="ja-JP" sz="1200" b="1" i="0" u="none" strike="noStrike" dirty="0">
                        <a:solidFill>
                          <a:srgbClr val="000000"/>
                        </a:solidFill>
                        <a:effectLst/>
                        <a:latin typeface="Arial" panose="020B0604020202020204" pitchFamily="34" charset="0"/>
                        <a:ea typeface="ＭＳ Ｐゴシック" panose="020B0600070205080204" pitchFamily="50" charset="-128"/>
                      </a:endParaRPr>
                    </a:p>
                  </a:txBody>
                  <a:tcPr marL="18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1" u="none" strike="noStrike" dirty="0">
                          <a:effectLst/>
                        </a:rPr>
                        <a:t>264</a:t>
                      </a:r>
                      <a:endParaRPr lang="en-US" altLang="ja-JP" sz="1200" b="1" i="0" u="none" strike="noStrike" dirty="0">
                        <a:solidFill>
                          <a:srgbClr val="000000"/>
                        </a:solidFill>
                        <a:effectLst/>
                        <a:latin typeface="Arial" panose="020B0604020202020204" pitchFamily="34" charset="0"/>
                        <a:ea typeface="ＭＳ Ｐゴシック" panose="020B0600070205080204" pitchFamily="50" charset="-128"/>
                      </a:endParaRPr>
                    </a:p>
                  </a:txBody>
                  <a:tcPr marL="18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1" u="none" strike="noStrike" dirty="0">
                          <a:effectLst/>
                        </a:rPr>
                        <a:t>1,147</a:t>
                      </a:r>
                      <a:endParaRPr lang="en-US" altLang="ja-JP" sz="1200" b="1" i="0" u="none" strike="noStrike" dirty="0">
                        <a:solidFill>
                          <a:srgbClr val="000000"/>
                        </a:solidFill>
                        <a:effectLst/>
                        <a:latin typeface="Arial" panose="020B0604020202020204" pitchFamily="34" charset="0"/>
                        <a:ea typeface="ＭＳ Ｐゴシック" panose="020B0600070205080204" pitchFamily="50" charset="-128"/>
                      </a:endParaRPr>
                    </a:p>
                  </a:txBody>
                  <a:tcPr marL="18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7"/>
                  </a:ext>
                </a:extLst>
              </a:tr>
              <a:tr h="216962">
                <a:tc>
                  <a:txBody>
                    <a:bodyPr/>
                    <a:lstStyle/>
                    <a:p>
                      <a:pPr algn="l" fontAlgn="ctr"/>
                      <a:r>
                        <a:rPr lang="ja-JP" altLang="en-US" sz="1200" u="none" strike="noStrike" dirty="0">
                          <a:effectLst/>
                        </a:rPr>
                        <a:t>南アフリカ共和国</a:t>
                      </a:r>
                      <a:endParaRPr lang="ja-JP" altLang="en-US"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18000" marR="18000" marT="0" marB="0" anchor="ctr"/>
                </a:tc>
                <a:tc>
                  <a:txBody>
                    <a:bodyPr/>
                    <a:lstStyle/>
                    <a:p>
                      <a:pPr algn="r" fontAlgn="ctr"/>
                      <a:r>
                        <a:rPr lang="en-US" altLang="ja-JP" sz="1200" u="none" strike="noStrike">
                          <a:effectLst/>
                        </a:rPr>
                        <a:t>308</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18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rPr>
                        <a:t>48.2</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18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rPr>
                        <a:t>148</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18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rPr>
                        <a:t>570</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18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8"/>
                  </a:ext>
                </a:extLst>
              </a:tr>
              <a:tr h="216962">
                <a:tc>
                  <a:txBody>
                    <a:bodyPr/>
                    <a:lstStyle/>
                    <a:p>
                      <a:pPr algn="l" fontAlgn="ctr"/>
                      <a:r>
                        <a:rPr lang="ja-JP" altLang="en-US" sz="1200" u="none" strike="noStrike" dirty="0">
                          <a:effectLst/>
                        </a:rPr>
                        <a:t>アルゼンチン</a:t>
                      </a:r>
                      <a:endParaRPr lang="ja-JP" altLang="en-US"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18000" marR="18000" marT="0" marB="0" anchor="ctr"/>
                </a:tc>
                <a:tc>
                  <a:txBody>
                    <a:bodyPr/>
                    <a:lstStyle/>
                    <a:p>
                      <a:pPr algn="r" fontAlgn="ctr"/>
                      <a:r>
                        <a:rPr lang="en-US" altLang="ja-JP" sz="1200" u="none" strike="noStrike">
                          <a:effectLst/>
                        </a:rPr>
                        <a:t>260</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18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rPr>
                        <a:t>55.4</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18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rPr>
                        <a:t>144</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18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rPr>
                        <a:t>605</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18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9"/>
                  </a:ext>
                </a:extLst>
              </a:tr>
              <a:tr h="216962">
                <a:tc>
                  <a:txBody>
                    <a:bodyPr/>
                    <a:lstStyle/>
                    <a:p>
                      <a:pPr algn="l" fontAlgn="ctr"/>
                      <a:r>
                        <a:rPr lang="ja-JP" altLang="en-US" sz="1200" u="none" strike="noStrike" dirty="0">
                          <a:effectLst/>
                        </a:rPr>
                        <a:t>インドネシア</a:t>
                      </a:r>
                      <a:endParaRPr lang="ja-JP" altLang="en-US"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18000" marR="18000" marT="0" marB="0" anchor="ctr"/>
                </a:tc>
                <a:tc>
                  <a:txBody>
                    <a:bodyPr/>
                    <a:lstStyle/>
                    <a:p>
                      <a:pPr algn="r" fontAlgn="ctr"/>
                      <a:r>
                        <a:rPr lang="en-US" altLang="ja-JP" sz="1200" u="none" strike="noStrike">
                          <a:effectLst/>
                        </a:rPr>
                        <a:t>253</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18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r" fontAlgn="ctr"/>
                      <a:r>
                        <a:rPr lang="en-US" altLang="ja-JP" sz="1200" u="none" strike="noStrike" dirty="0">
                          <a:effectLst/>
                        </a:rPr>
                        <a:t>37.8</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18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r" fontAlgn="ctr"/>
                      <a:r>
                        <a:rPr lang="en-US" altLang="ja-JP" sz="1200" u="none" strike="noStrike" dirty="0">
                          <a:effectLst/>
                        </a:rPr>
                        <a:t>96</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18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r" fontAlgn="ctr"/>
                      <a:r>
                        <a:rPr lang="en-US" altLang="ja-JP" sz="1200" u="none" strike="noStrike" dirty="0">
                          <a:effectLst/>
                        </a:rPr>
                        <a:t>99</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18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20"/>
                  </a:ext>
                </a:extLst>
              </a:tr>
            </a:tbl>
          </a:graphicData>
        </a:graphic>
      </p:graphicFrame>
      <p:sp>
        <p:nvSpPr>
          <p:cNvPr id="54" name="テキスト ボックス 53"/>
          <p:cNvSpPr txBox="1"/>
          <p:nvPr/>
        </p:nvSpPr>
        <p:spPr>
          <a:xfrm>
            <a:off x="200472" y="6381908"/>
            <a:ext cx="9214090" cy="215444"/>
          </a:xfrm>
          <a:prstGeom prst="rect">
            <a:avLst/>
          </a:prstGeom>
          <a:noFill/>
        </p:spPr>
        <p:txBody>
          <a:bodyPr wrap="square" lIns="0" rIns="0" rtlCol="0">
            <a:spAutoFit/>
          </a:bodyPr>
          <a:lstStyle/>
          <a:p>
            <a:pPr marL="198438" indent="-198438" algn="just"/>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「医療費支出額」は、</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年時点、「医療機器の市場規模」、「医薬品の市場規模」は、</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年時点のデータ。</a:t>
            </a:r>
          </a:p>
        </p:txBody>
      </p:sp>
      <p:graphicFrame>
        <p:nvGraphicFramePr>
          <p:cNvPr id="6" name="表 5"/>
          <p:cNvGraphicFramePr>
            <a:graphicFrameLocks noGrp="1"/>
          </p:cNvGraphicFramePr>
          <p:nvPr>
            <p:extLst>
              <p:ext uri="{D42A27DB-BD31-4B8C-83A1-F6EECF244321}">
                <p14:modId xmlns:p14="http://schemas.microsoft.com/office/powerpoint/2010/main" val="4178839272"/>
              </p:ext>
            </p:extLst>
          </p:nvPr>
        </p:nvGraphicFramePr>
        <p:xfrm>
          <a:off x="4907879" y="1124744"/>
          <a:ext cx="2287484" cy="5211952"/>
        </p:xfrm>
        <a:graphic>
          <a:graphicData uri="http://schemas.openxmlformats.org/drawingml/2006/table">
            <a:tbl>
              <a:tblPr>
                <a:tableStyleId>{5C22544A-7EE6-4342-B048-85BDC9FD1C3A}</a:tableStyleId>
              </a:tblPr>
              <a:tblGrid>
                <a:gridCol w="1150938">
                  <a:extLst>
                    <a:ext uri="{9D8B030D-6E8A-4147-A177-3AD203B41FA5}">
                      <a16:colId xmlns:a16="http://schemas.microsoft.com/office/drawing/2014/main" val="20000"/>
                    </a:ext>
                  </a:extLst>
                </a:gridCol>
                <a:gridCol w="1136546">
                  <a:extLst>
                    <a:ext uri="{9D8B030D-6E8A-4147-A177-3AD203B41FA5}">
                      <a16:colId xmlns:a16="http://schemas.microsoft.com/office/drawing/2014/main" val="20001"/>
                    </a:ext>
                  </a:extLst>
                </a:gridCol>
              </a:tblGrid>
              <a:tr h="1088990">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国名</a:t>
                      </a:r>
                    </a:p>
                  </a:txBody>
                  <a:tcPr marL="0" marR="0" marT="0" marB="0" anchor="c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医療機器の</a:t>
                      </a:r>
                      <a:endParaRPr kumimoji="1" lang="en-US" altLang="ja-JP" sz="1200" b="0" kern="1200" dirty="0">
                        <a:solidFill>
                          <a:schemeClr val="bg1"/>
                        </a:solidFill>
                        <a:latin typeface="HGP創英角ｺﾞｼｯｸUB" panose="020B0900000000000000" pitchFamily="50" charset="-128"/>
                        <a:ea typeface="HGP創英角ｺﾞｼｯｸUB" panose="020B0900000000000000" pitchFamily="50" charset="-128"/>
                        <a:cs typeface="+mn-cs"/>
                      </a:endParaRPr>
                    </a:p>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市場規模</a:t>
                      </a:r>
                      <a:endParaRPr kumimoji="1" lang="en-US" altLang="ja-JP" sz="1200" b="0" kern="1200" dirty="0">
                        <a:solidFill>
                          <a:schemeClr val="bg1"/>
                        </a:solidFill>
                        <a:latin typeface="HGP創英角ｺﾞｼｯｸUB" panose="020B0900000000000000" pitchFamily="50" charset="-128"/>
                        <a:ea typeface="HGP創英角ｺﾞｼｯｸUB" panose="020B0900000000000000" pitchFamily="50" charset="-128"/>
                        <a:cs typeface="+mn-cs"/>
                      </a:endParaRPr>
                    </a:p>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（億</a:t>
                      </a:r>
                      <a:r>
                        <a:rPr kumimoji="1" lang="en-US" altLang="ja-JP"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US$</a:t>
                      </a: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a:t>
                      </a:r>
                    </a:p>
                  </a:txBody>
                  <a:tcPr marL="0" marR="0" marT="0" marB="0" anchor="ctr">
                    <a:solidFill>
                      <a:srgbClr val="3D6AA7"/>
                    </a:solidFill>
                  </a:tcPr>
                </a:tc>
                <a:extLst>
                  <a:ext uri="{0D108BD9-81ED-4DB2-BD59-A6C34878D82A}">
                    <a16:rowId xmlns:a16="http://schemas.microsoft.com/office/drawing/2014/main" val="10000"/>
                  </a:ext>
                </a:extLst>
              </a:tr>
              <a:tr h="216998">
                <a:tc>
                  <a:txBody>
                    <a:bodyPr/>
                    <a:lstStyle/>
                    <a:p>
                      <a:pPr algn="l" fontAlgn="ctr"/>
                      <a:r>
                        <a:rPr lang="ja-JP" altLang="en-US" sz="1200" u="none" strike="noStrike" dirty="0">
                          <a:effectLst/>
                        </a:rPr>
                        <a:t>アメリカ合衆国</a:t>
                      </a:r>
                      <a:endParaRPr lang="ja-JP" altLang="en-US"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0" marR="0" marT="0" marB="0" anchor="ctr"/>
                </a:tc>
                <a:tc>
                  <a:txBody>
                    <a:bodyPr/>
                    <a:lstStyle/>
                    <a:p>
                      <a:pPr algn="r" fontAlgn="ctr"/>
                      <a:r>
                        <a:rPr lang="en-US" altLang="ja-JP" sz="1200" u="none" strike="noStrike" dirty="0">
                          <a:effectLst/>
                        </a:rPr>
                        <a:t>1,254</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0" marR="0" marT="0" marB="0"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16998">
                <a:tc>
                  <a:txBody>
                    <a:bodyPr/>
                    <a:lstStyle/>
                    <a:p>
                      <a:pPr algn="l" fontAlgn="ctr"/>
                      <a:r>
                        <a:rPr lang="ja-JP" altLang="en-US" sz="1200" u="none" strike="noStrike" dirty="0">
                          <a:effectLst/>
                        </a:rPr>
                        <a:t>日本</a:t>
                      </a:r>
                      <a:endParaRPr lang="ja-JP" altLang="en-US"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0" marR="0" marT="0" marB="0" anchor="ctr"/>
                </a:tc>
                <a:tc>
                  <a:txBody>
                    <a:bodyPr/>
                    <a:lstStyle/>
                    <a:p>
                      <a:pPr algn="r" fontAlgn="ctr"/>
                      <a:r>
                        <a:rPr lang="en-US" altLang="ja-JP" sz="1200" u="none" strike="noStrike">
                          <a:effectLst/>
                        </a:rPr>
                        <a:t>302</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16998">
                <a:tc>
                  <a:txBody>
                    <a:bodyPr/>
                    <a:lstStyle/>
                    <a:p>
                      <a:pPr algn="l" fontAlgn="ctr"/>
                      <a:r>
                        <a:rPr lang="ja-JP" altLang="en-US" sz="1200" u="none" strike="noStrike">
                          <a:effectLst/>
                        </a:rPr>
                        <a:t>ドイツ</a:t>
                      </a:r>
                      <a:endParaRPr lang="ja-JP" altLang="en-US" sz="1200" b="0" i="0" u="none" strike="noStrike">
                        <a:solidFill>
                          <a:srgbClr val="000000"/>
                        </a:solidFill>
                        <a:effectLst/>
                        <a:latin typeface="Arial" panose="020B0604020202020204" pitchFamily="34" charset="0"/>
                        <a:ea typeface="ＭＳ Ｐゴシック" panose="020B0600070205080204" pitchFamily="50" charset="-128"/>
                      </a:endParaRPr>
                    </a:p>
                  </a:txBody>
                  <a:tcPr marL="0" marR="0" marT="0" marB="0" anchor="ctr"/>
                </a:tc>
                <a:tc>
                  <a:txBody>
                    <a:bodyPr/>
                    <a:lstStyle/>
                    <a:p>
                      <a:pPr algn="r" fontAlgn="ctr"/>
                      <a:r>
                        <a:rPr lang="en-US" altLang="ja-JP" sz="1200" u="none" strike="noStrike">
                          <a:effectLst/>
                        </a:rPr>
                        <a:t>256</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216998">
                <a:tc>
                  <a:txBody>
                    <a:bodyPr/>
                    <a:lstStyle/>
                    <a:p>
                      <a:pPr algn="l" fontAlgn="ctr"/>
                      <a:r>
                        <a:rPr lang="ja-JP" altLang="en-US" sz="1200" u="none" strike="noStrike" dirty="0">
                          <a:effectLst/>
                        </a:rPr>
                        <a:t>中国</a:t>
                      </a:r>
                      <a:endParaRPr lang="ja-JP" altLang="en-US"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0" marR="0" marT="0" marB="0" anchor="ctr"/>
                </a:tc>
                <a:tc>
                  <a:txBody>
                    <a:bodyPr/>
                    <a:lstStyle/>
                    <a:p>
                      <a:pPr algn="r" fontAlgn="ctr"/>
                      <a:r>
                        <a:rPr lang="en-US" altLang="ja-JP" sz="1200" u="none" strike="noStrike">
                          <a:effectLst/>
                        </a:rPr>
                        <a:t>161</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216998">
                <a:tc>
                  <a:txBody>
                    <a:bodyPr/>
                    <a:lstStyle/>
                    <a:p>
                      <a:pPr algn="l" fontAlgn="ctr"/>
                      <a:r>
                        <a:rPr lang="ja-JP" altLang="en-US" sz="1200" u="none" strike="noStrike">
                          <a:effectLst/>
                        </a:rPr>
                        <a:t>フランス</a:t>
                      </a:r>
                      <a:endParaRPr lang="ja-JP" altLang="en-US" sz="1200" b="0" i="0" u="none" strike="noStrike">
                        <a:solidFill>
                          <a:srgbClr val="000000"/>
                        </a:solidFill>
                        <a:effectLst/>
                        <a:latin typeface="Arial" panose="020B0604020202020204" pitchFamily="34" charset="0"/>
                        <a:ea typeface="ＭＳ Ｐゴシック" panose="020B0600070205080204" pitchFamily="50" charset="-128"/>
                      </a:endParaRPr>
                    </a:p>
                  </a:txBody>
                  <a:tcPr marL="0" marR="0" marT="0" marB="0" anchor="ctr"/>
                </a:tc>
                <a:tc>
                  <a:txBody>
                    <a:bodyPr/>
                    <a:lstStyle/>
                    <a:p>
                      <a:pPr algn="r" fontAlgn="ctr"/>
                      <a:r>
                        <a:rPr lang="en-US" altLang="ja-JP" sz="1200" u="none" strike="noStrike">
                          <a:effectLst/>
                        </a:rPr>
                        <a:t>144</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216998">
                <a:tc>
                  <a:txBody>
                    <a:bodyPr/>
                    <a:lstStyle/>
                    <a:p>
                      <a:pPr algn="l" fontAlgn="ctr"/>
                      <a:r>
                        <a:rPr lang="ja-JP" altLang="en-US" sz="1200" u="none" strike="noStrike" dirty="0">
                          <a:effectLst/>
                        </a:rPr>
                        <a:t>イギリス</a:t>
                      </a:r>
                      <a:endParaRPr lang="ja-JP" altLang="en-US"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0" marR="0" marT="0" marB="0" anchor="ctr"/>
                </a:tc>
                <a:tc>
                  <a:txBody>
                    <a:bodyPr/>
                    <a:lstStyle/>
                    <a:p>
                      <a:pPr algn="r" fontAlgn="ctr"/>
                      <a:r>
                        <a:rPr lang="en-US" altLang="ja-JP" sz="1200" u="none" strike="noStrike" dirty="0">
                          <a:effectLst/>
                        </a:rPr>
                        <a:t>102</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216998">
                <a:tc>
                  <a:txBody>
                    <a:bodyPr/>
                    <a:lstStyle/>
                    <a:p>
                      <a:pPr algn="l" fontAlgn="ctr"/>
                      <a:r>
                        <a:rPr lang="ja-JP" altLang="en-US" sz="1200" u="none" strike="noStrike" dirty="0">
                          <a:effectLst/>
                        </a:rPr>
                        <a:t>イタリア</a:t>
                      </a:r>
                      <a:endParaRPr lang="ja-JP" altLang="en-US"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0" marR="0" marT="0" marB="0" anchor="ctr"/>
                </a:tc>
                <a:tc>
                  <a:txBody>
                    <a:bodyPr/>
                    <a:lstStyle/>
                    <a:p>
                      <a:pPr algn="r" fontAlgn="ctr"/>
                      <a:r>
                        <a:rPr lang="en-US" altLang="ja-JP" sz="1200" u="none" strike="noStrike" dirty="0">
                          <a:effectLst/>
                        </a:rPr>
                        <a:t>92</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216998">
                <a:tc>
                  <a:txBody>
                    <a:bodyPr/>
                    <a:lstStyle/>
                    <a:p>
                      <a:pPr algn="l" fontAlgn="ctr"/>
                      <a:r>
                        <a:rPr lang="ja-JP" altLang="en-US" sz="1200" u="none" strike="noStrike" dirty="0">
                          <a:effectLst/>
                        </a:rPr>
                        <a:t>カナダ</a:t>
                      </a:r>
                      <a:endParaRPr lang="ja-JP" altLang="en-US"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0" marR="0" marT="0" marB="0" anchor="ctr"/>
                </a:tc>
                <a:tc>
                  <a:txBody>
                    <a:bodyPr/>
                    <a:lstStyle/>
                    <a:p>
                      <a:pPr algn="r" fontAlgn="ctr"/>
                      <a:r>
                        <a:rPr lang="en-US" altLang="ja-JP" sz="1200" u="none" strike="noStrike" dirty="0">
                          <a:effectLst/>
                        </a:rPr>
                        <a:t>68</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216998">
                <a:tc>
                  <a:txBody>
                    <a:bodyPr/>
                    <a:lstStyle/>
                    <a:p>
                      <a:pPr algn="l" fontAlgn="ctr"/>
                      <a:r>
                        <a:rPr lang="ja-JP" altLang="en-US" sz="1200" u="none" strike="noStrike">
                          <a:effectLst/>
                        </a:rPr>
                        <a:t>ロシア</a:t>
                      </a:r>
                      <a:endParaRPr lang="ja-JP" altLang="en-US" sz="1200" b="0" i="0" u="none" strike="noStrike">
                        <a:solidFill>
                          <a:srgbClr val="000000"/>
                        </a:solidFill>
                        <a:effectLst/>
                        <a:latin typeface="Arial" panose="020B0604020202020204" pitchFamily="34" charset="0"/>
                        <a:ea typeface="ＭＳ Ｐゴシック" panose="020B0600070205080204" pitchFamily="50" charset="-128"/>
                      </a:endParaRPr>
                    </a:p>
                  </a:txBody>
                  <a:tcPr marL="0" marR="0" marT="0" marB="0" anchor="ctr"/>
                </a:tc>
                <a:tc>
                  <a:txBody>
                    <a:bodyPr/>
                    <a:lstStyle/>
                    <a:p>
                      <a:pPr algn="r" fontAlgn="ctr"/>
                      <a:r>
                        <a:rPr lang="en-US" altLang="ja-JP" sz="1200" u="none" strike="noStrike" dirty="0">
                          <a:effectLst/>
                        </a:rPr>
                        <a:t>67</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216998">
                <a:tc>
                  <a:txBody>
                    <a:bodyPr/>
                    <a:lstStyle/>
                    <a:p>
                      <a:pPr algn="l" fontAlgn="ctr"/>
                      <a:r>
                        <a:rPr lang="ja-JP" altLang="en-US" sz="1200" u="none" strike="noStrike" dirty="0">
                          <a:effectLst/>
                        </a:rPr>
                        <a:t>ブラジル</a:t>
                      </a:r>
                      <a:endParaRPr lang="ja-JP" altLang="en-US"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0" marR="0" marT="0" marB="0" anchor="ctr"/>
                </a:tc>
                <a:tc>
                  <a:txBody>
                    <a:bodyPr/>
                    <a:lstStyle/>
                    <a:p>
                      <a:pPr algn="r" fontAlgn="ctr"/>
                      <a:r>
                        <a:rPr lang="en-US" altLang="ja-JP" sz="1200" u="none" strike="noStrike" dirty="0">
                          <a:effectLst/>
                        </a:rPr>
                        <a:t>56</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216998">
                <a:tc>
                  <a:txBody>
                    <a:bodyPr/>
                    <a:lstStyle/>
                    <a:p>
                      <a:pPr algn="l" fontAlgn="ctr"/>
                      <a:r>
                        <a:rPr lang="ja-JP" altLang="en-US" sz="1200" u="none" strike="noStrike" dirty="0">
                          <a:effectLst/>
                        </a:rPr>
                        <a:t>韓国</a:t>
                      </a:r>
                      <a:endParaRPr lang="ja-JP" altLang="en-US"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0" marR="0" marT="0" marB="0" anchor="ctr"/>
                </a:tc>
                <a:tc>
                  <a:txBody>
                    <a:bodyPr/>
                    <a:lstStyle/>
                    <a:p>
                      <a:pPr algn="r" fontAlgn="ctr"/>
                      <a:r>
                        <a:rPr lang="en-US" altLang="ja-JP" sz="1200" u="none" strike="noStrike" dirty="0">
                          <a:effectLst/>
                        </a:rPr>
                        <a:t>51</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1"/>
                  </a:ext>
                </a:extLst>
              </a:tr>
              <a:tr h="216998">
                <a:tc>
                  <a:txBody>
                    <a:bodyPr/>
                    <a:lstStyle/>
                    <a:p>
                      <a:pPr algn="l" fontAlgn="ctr"/>
                      <a:r>
                        <a:rPr lang="ja-JP" altLang="en-US" sz="1200" u="none" strike="noStrike" dirty="0">
                          <a:effectLst/>
                        </a:rPr>
                        <a:t>オーストラリア</a:t>
                      </a:r>
                      <a:endParaRPr lang="ja-JP" altLang="en-US"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0" marR="0" marT="0" marB="0" anchor="ctr"/>
                </a:tc>
                <a:tc>
                  <a:txBody>
                    <a:bodyPr/>
                    <a:lstStyle/>
                    <a:p>
                      <a:pPr algn="r" fontAlgn="ctr"/>
                      <a:r>
                        <a:rPr lang="en-US" altLang="ja-JP" sz="1200" u="none" strike="noStrike" dirty="0">
                          <a:effectLst/>
                        </a:rPr>
                        <a:t>49</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2"/>
                  </a:ext>
                </a:extLst>
              </a:tr>
              <a:tr h="216998">
                <a:tc>
                  <a:txBody>
                    <a:bodyPr/>
                    <a:lstStyle/>
                    <a:p>
                      <a:pPr algn="l" fontAlgn="ctr"/>
                      <a:r>
                        <a:rPr lang="ja-JP" altLang="en-US" sz="1200" u="none" strike="noStrike">
                          <a:effectLst/>
                        </a:rPr>
                        <a:t>メキシコ</a:t>
                      </a:r>
                      <a:endParaRPr lang="ja-JP" altLang="en-US" sz="1200" b="0" i="0" u="none" strike="noStrike">
                        <a:solidFill>
                          <a:srgbClr val="000000"/>
                        </a:solidFill>
                        <a:effectLst/>
                        <a:latin typeface="Arial" panose="020B0604020202020204" pitchFamily="34" charset="0"/>
                        <a:ea typeface="ＭＳ Ｐゴシック" panose="020B0600070205080204" pitchFamily="50" charset="-128"/>
                      </a:endParaRPr>
                    </a:p>
                  </a:txBody>
                  <a:tcPr marL="0" marR="0" marT="0" marB="0" anchor="ctr"/>
                </a:tc>
                <a:tc>
                  <a:txBody>
                    <a:bodyPr/>
                    <a:lstStyle/>
                    <a:p>
                      <a:pPr algn="r" fontAlgn="ctr"/>
                      <a:r>
                        <a:rPr lang="en-US" altLang="ja-JP" sz="1200" u="none" strike="noStrike" dirty="0">
                          <a:effectLst/>
                        </a:rPr>
                        <a:t>37</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3"/>
                  </a:ext>
                </a:extLst>
              </a:tr>
              <a:tr h="216998">
                <a:tc>
                  <a:txBody>
                    <a:bodyPr/>
                    <a:lstStyle/>
                    <a:p>
                      <a:pPr algn="l" fontAlgn="ctr"/>
                      <a:r>
                        <a:rPr lang="ja-JP" altLang="en-US" sz="1200" u="none" strike="noStrike" dirty="0">
                          <a:effectLst/>
                        </a:rPr>
                        <a:t>インド</a:t>
                      </a:r>
                      <a:endParaRPr lang="ja-JP" altLang="en-US"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0" marR="0" marT="0" marB="0" anchor="ctr"/>
                </a:tc>
                <a:tc>
                  <a:txBody>
                    <a:bodyPr/>
                    <a:lstStyle/>
                    <a:p>
                      <a:pPr algn="r" fontAlgn="ctr"/>
                      <a:r>
                        <a:rPr lang="en-US" altLang="ja-JP" sz="1200" u="none" strike="noStrike" dirty="0">
                          <a:effectLst/>
                        </a:rPr>
                        <a:t>32</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4"/>
                  </a:ext>
                </a:extLst>
              </a:tr>
              <a:tr h="216998">
                <a:tc>
                  <a:txBody>
                    <a:bodyPr/>
                    <a:lstStyle/>
                    <a:p>
                      <a:pPr algn="l" fontAlgn="ctr"/>
                      <a:r>
                        <a:rPr lang="ja-JP" altLang="en-US" sz="1200" u="none" strike="noStrike" dirty="0">
                          <a:effectLst/>
                        </a:rPr>
                        <a:t>トルコ</a:t>
                      </a:r>
                      <a:endParaRPr lang="ja-JP" altLang="en-US"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0" marR="0" marT="0" marB="0" anchor="ctr"/>
                </a:tc>
                <a:tc>
                  <a:txBody>
                    <a:bodyPr/>
                    <a:lstStyle/>
                    <a:p>
                      <a:pPr algn="r" fontAlgn="ctr"/>
                      <a:r>
                        <a:rPr lang="en-US" altLang="ja-JP" sz="1200" u="none" strike="noStrike" dirty="0">
                          <a:effectLst/>
                        </a:rPr>
                        <a:t>24</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5"/>
                  </a:ext>
                </a:extLst>
              </a:tr>
              <a:tr h="216998">
                <a:tc>
                  <a:txBody>
                    <a:bodyPr/>
                    <a:lstStyle/>
                    <a:p>
                      <a:pPr algn="l" fontAlgn="ctr"/>
                      <a:r>
                        <a:rPr lang="ja-JP" altLang="en-US" sz="1200" b="1" u="none" strike="noStrike" dirty="0">
                          <a:effectLst/>
                        </a:rPr>
                        <a:t>サウジアラビア</a:t>
                      </a:r>
                      <a:endParaRPr lang="ja-JP" altLang="en-US" sz="1200" b="1" i="0" u="none" strike="noStrike" dirty="0">
                        <a:solidFill>
                          <a:srgbClr val="000000"/>
                        </a:solidFill>
                        <a:effectLst/>
                        <a:latin typeface="Arial" panose="020B0604020202020204" pitchFamily="34" charset="0"/>
                        <a:ea typeface="ＭＳ Ｐゴシック" panose="020B0600070205080204" pitchFamily="50" charset="-128"/>
                      </a:endParaRPr>
                    </a:p>
                  </a:txBody>
                  <a:tcPr marL="0" marR="0" marT="0" marB="0" anchor="ctr">
                    <a:solidFill>
                      <a:schemeClr val="tx2"/>
                    </a:solidFill>
                  </a:tcPr>
                </a:tc>
                <a:tc>
                  <a:txBody>
                    <a:bodyPr/>
                    <a:lstStyle/>
                    <a:p>
                      <a:pPr algn="r" fontAlgn="ctr"/>
                      <a:r>
                        <a:rPr lang="en-US" altLang="ja-JP" sz="1200" b="1" u="none" strike="noStrike" dirty="0">
                          <a:effectLst/>
                        </a:rPr>
                        <a:t>18</a:t>
                      </a:r>
                      <a:endParaRPr lang="en-US" altLang="ja-JP" sz="1200" b="1" i="0" u="none" strike="noStrike" dirty="0">
                        <a:solidFill>
                          <a:srgbClr val="000000"/>
                        </a:solidFill>
                        <a:effectLst/>
                        <a:latin typeface="Arial" panose="020B0604020202020204" pitchFamily="34" charset="0"/>
                        <a:ea typeface="ＭＳ Ｐゴシック" panose="020B0600070205080204" pitchFamily="50" charset="-128"/>
                      </a:endParaRP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6"/>
                  </a:ext>
                </a:extLst>
              </a:tr>
              <a:tr h="216998">
                <a:tc>
                  <a:txBody>
                    <a:bodyPr/>
                    <a:lstStyle/>
                    <a:p>
                      <a:pPr algn="l" fontAlgn="ctr"/>
                      <a:r>
                        <a:rPr lang="ja-JP" altLang="en-US" sz="1200" u="none" strike="noStrike" dirty="0">
                          <a:effectLst/>
                        </a:rPr>
                        <a:t>南アフリカ共和国</a:t>
                      </a:r>
                      <a:endParaRPr lang="ja-JP" altLang="en-US"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0" marR="0" marT="0" marB="0" anchor="ctr"/>
                </a:tc>
                <a:tc>
                  <a:txBody>
                    <a:bodyPr/>
                    <a:lstStyle/>
                    <a:p>
                      <a:pPr algn="r" fontAlgn="ctr"/>
                      <a:r>
                        <a:rPr lang="en-US" altLang="ja-JP" sz="1200" u="none" strike="noStrike" dirty="0">
                          <a:effectLst/>
                        </a:rPr>
                        <a:t>12</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7"/>
                  </a:ext>
                </a:extLst>
              </a:tr>
              <a:tr h="216998">
                <a:tc>
                  <a:txBody>
                    <a:bodyPr/>
                    <a:lstStyle/>
                    <a:p>
                      <a:pPr algn="l" fontAlgn="ctr"/>
                      <a:r>
                        <a:rPr lang="ja-JP" altLang="en-US" sz="1200" u="none" strike="noStrike" dirty="0">
                          <a:effectLst/>
                        </a:rPr>
                        <a:t>アルゼンチン</a:t>
                      </a:r>
                      <a:endParaRPr lang="ja-JP" altLang="en-US"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0" marR="0" marT="0" marB="0" anchor="ctr"/>
                </a:tc>
                <a:tc>
                  <a:txBody>
                    <a:bodyPr/>
                    <a:lstStyle/>
                    <a:p>
                      <a:pPr algn="r" fontAlgn="ctr"/>
                      <a:r>
                        <a:rPr lang="en-US" altLang="ja-JP" sz="1200" u="none" strike="noStrike" dirty="0">
                          <a:effectLst/>
                        </a:rPr>
                        <a:t>7</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8"/>
                  </a:ext>
                </a:extLst>
              </a:tr>
              <a:tr h="216998">
                <a:tc>
                  <a:txBody>
                    <a:bodyPr/>
                    <a:lstStyle/>
                    <a:p>
                      <a:pPr algn="l" fontAlgn="ctr"/>
                      <a:r>
                        <a:rPr lang="ja-JP" altLang="en-US" sz="1200" u="none" strike="noStrike" dirty="0">
                          <a:effectLst/>
                        </a:rPr>
                        <a:t>インドネシア</a:t>
                      </a:r>
                      <a:endParaRPr lang="ja-JP" altLang="en-US"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0" marR="0" marT="0" marB="0" anchor="ctr"/>
                </a:tc>
                <a:tc>
                  <a:txBody>
                    <a:bodyPr/>
                    <a:lstStyle/>
                    <a:p>
                      <a:pPr algn="r" fontAlgn="ctr"/>
                      <a:r>
                        <a:rPr lang="en-US" altLang="ja-JP" sz="1200" u="none" strike="noStrike" dirty="0">
                          <a:effectLst/>
                        </a:rPr>
                        <a:t>7</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0" marR="0" marT="0" marB="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19"/>
                  </a:ext>
                </a:extLst>
              </a:tr>
            </a:tbl>
          </a:graphicData>
        </a:graphic>
      </p:graphicFrame>
      <p:graphicFrame>
        <p:nvGraphicFramePr>
          <p:cNvPr id="7" name="表 6"/>
          <p:cNvGraphicFramePr>
            <a:graphicFrameLocks noGrp="1"/>
          </p:cNvGraphicFramePr>
          <p:nvPr>
            <p:extLst>
              <p:ext uri="{D42A27DB-BD31-4B8C-83A1-F6EECF244321}">
                <p14:modId xmlns:p14="http://schemas.microsoft.com/office/powerpoint/2010/main" val="2135632019"/>
              </p:ext>
            </p:extLst>
          </p:nvPr>
        </p:nvGraphicFramePr>
        <p:xfrm>
          <a:off x="7292544" y="1124744"/>
          <a:ext cx="2340976" cy="5211941"/>
        </p:xfrm>
        <a:graphic>
          <a:graphicData uri="http://schemas.openxmlformats.org/drawingml/2006/table">
            <a:tbl>
              <a:tblPr>
                <a:tableStyleId>{5C22544A-7EE6-4342-B048-85BDC9FD1C3A}</a:tableStyleId>
              </a:tblPr>
              <a:tblGrid>
                <a:gridCol w="1222938">
                  <a:extLst>
                    <a:ext uri="{9D8B030D-6E8A-4147-A177-3AD203B41FA5}">
                      <a16:colId xmlns:a16="http://schemas.microsoft.com/office/drawing/2014/main" val="20000"/>
                    </a:ext>
                  </a:extLst>
                </a:gridCol>
                <a:gridCol w="1118038">
                  <a:extLst>
                    <a:ext uri="{9D8B030D-6E8A-4147-A177-3AD203B41FA5}">
                      <a16:colId xmlns:a16="http://schemas.microsoft.com/office/drawing/2014/main" val="20001"/>
                    </a:ext>
                  </a:extLst>
                </a:gridCol>
              </a:tblGrid>
              <a:tr h="1112387">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国名</a:t>
                      </a:r>
                    </a:p>
                  </a:txBody>
                  <a:tcPr marL="36000" marR="36000" marT="0" marB="0" anchor="c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医薬品の</a:t>
                      </a:r>
                      <a:endParaRPr kumimoji="1" lang="en-US" altLang="ja-JP" sz="1200" b="0" kern="1200" dirty="0">
                        <a:solidFill>
                          <a:schemeClr val="bg1"/>
                        </a:solidFill>
                        <a:latin typeface="HGP創英角ｺﾞｼｯｸUB" panose="020B0900000000000000" pitchFamily="50" charset="-128"/>
                        <a:ea typeface="HGP創英角ｺﾞｼｯｸUB" panose="020B0900000000000000" pitchFamily="50" charset="-128"/>
                        <a:cs typeface="+mn-cs"/>
                      </a:endParaRPr>
                    </a:p>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市場規模</a:t>
                      </a:r>
                      <a:endParaRPr kumimoji="1" lang="en-US" altLang="ja-JP" sz="1200" b="0" kern="1200" dirty="0">
                        <a:solidFill>
                          <a:schemeClr val="bg1"/>
                        </a:solidFill>
                        <a:latin typeface="HGP創英角ｺﾞｼｯｸUB" panose="020B0900000000000000" pitchFamily="50" charset="-128"/>
                        <a:ea typeface="HGP創英角ｺﾞｼｯｸUB" panose="020B0900000000000000" pitchFamily="50" charset="-128"/>
                        <a:cs typeface="+mn-cs"/>
                      </a:endParaRPr>
                    </a:p>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（億</a:t>
                      </a:r>
                      <a:r>
                        <a:rPr kumimoji="1" lang="en-US" altLang="ja-JP"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US$</a:t>
                      </a: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a:t>
                      </a:r>
                    </a:p>
                  </a:txBody>
                  <a:tcPr marL="36000" marR="36000" marT="0" marB="0" anchor="ctr">
                    <a:solidFill>
                      <a:srgbClr val="3D6AA7"/>
                    </a:solidFill>
                  </a:tcPr>
                </a:tc>
                <a:extLst>
                  <a:ext uri="{0D108BD9-81ED-4DB2-BD59-A6C34878D82A}">
                    <a16:rowId xmlns:a16="http://schemas.microsoft.com/office/drawing/2014/main" val="10000"/>
                  </a:ext>
                </a:extLst>
              </a:tr>
              <a:tr h="215766">
                <a:tc>
                  <a:txBody>
                    <a:bodyPr/>
                    <a:lstStyle/>
                    <a:p>
                      <a:pPr algn="l" fontAlgn="ctr"/>
                      <a:r>
                        <a:rPr lang="ja-JP" altLang="en-US" sz="1200" u="none" strike="noStrike" dirty="0">
                          <a:effectLst/>
                        </a:rPr>
                        <a:t>アメリカ合衆国</a:t>
                      </a:r>
                      <a:endParaRPr lang="ja-JP" altLang="en-US"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200" u="none" strike="noStrike" dirty="0">
                          <a:effectLst/>
                        </a:rPr>
                        <a:t>3,472</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15766">
                <a:tc>
                  <a:txBody>
                    <a:bodyPr/>
                    <a:lstStyle/>
                    <a:p>
                      <a:pPr algn="l" fontAlgn="ctr"/>
                      <a:r>
                        <a:rPr lang="ja-JP" altLang="en-US" sz="1200" u="none" strike="noStrike" dirty="0">
                          <a:effectLst/>
                        </a:rPr>
                        <a:t>日本</a:t>
                      </a:r>
                      <a:endParaRPr lang="ja-JP" altLang="en-US"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200" u="none" strike="noStrike">
                          <a:effectLst/>
                        </a:rPr>
                        <a:t>1,126</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15766">
                <a:tc>
                  <a:txBody>
                    <a:bodyPr/>
                    <a:lstStyle/>
                    <a:p>
                      <a:pPr algn="l" fontAlgn="ctr"/>
                      <a:r>
                        <a:rPr lang="ja-JP" altLang="en-US" sz="1200" u="none" strike="noStrike" dirty="0">
                          <a:effectLst/>
                        </a:rPr>
                        <a:t>中国</a:t>
                      </a:r>
                      <a:endParaRPr lang="ja-JP" altLang="en-US"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200" u="none" strike="noStrike">
                          <a:effectLst/>
                        </a:rPr>
                        <a:t>866</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215766">
                <a:tc>
                  <a:txBody>
                    <a:bodyPr/>
                    <a:lstStyle/>
                    <a:p>
                      <a:pPr algn="l" fontAlgn="ctr"/>
                      <a:r>
                        <a:rPr lang="ja-JP" altLang="en-US" sz="1200" u="none" strike="noStrike" dirty="0">
                          <a:effectLst/>
                        </a:rPr>
                        <a:t>ドイツ</a:t>
                      </a:r>
                      <a:endParaRPr lang="ja-JP" altLang="en-US"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200" u="none" strike="noStrike">
                          <a:effectLst/>
                        </a:rPr>
                        <a:t>528</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215766">
                <a:tc>
                  <a:txBody>
                    <a:bodyPr/>
                    <a:lstStyle/>
                    <a:p>
                      <a:pPr algn="l" fontAlgn="ctr"/>
                      <a:r>
                        <a:rPr lang="ja-JP" altLang="en-US" sz="1200" u="none" strike="noStrike">
                          <a:effectLst/>
                        </a:rPr>
                        <a:t>フランス</a:t>
                      </a:r>
                      <a:endParaRPr lang="ja-JP" altLang="en-US"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200" u="none" strike="noStrike">
                          <a:effectLst/>
                        </a:rPr>
                        <a:t>448</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215766">
                <a:tc>
                  <a:txBody>
                    <a:bodyPr/>
                    <a:lstStyle/>
                    <a:p>
                      <a:pPr algn="l" fontAlgn="ctr"/>
                      <a:r>
                        <a:rPr lang="ja-JP" altLang="en-US" sz="1200" u="none" strike="noStrike">
                          <a:effectLst/>
                        </a:rPr>
                        <a:t>イギリス</a:t>
                      </a:r>
                      <a:endParaRPr lang="ja-JP" altLang="en-US"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200" u="none" strike="noStrike">
                          <a:effectLst/>
                        </a:rPr>
                        <a:t>380</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215766">
                <a:tc>
                  <a:txBody>
                    <a:bodyPr/>
                    <a:lstStyle/>
                    <a:p>
                      <a:pPr algn="l" fontAlgn="ctr"/>
                      <a:r>
                        <a:rPr lang="ja-JP" altLang="en-US" sz="1200" u="none" strike="noStrike" dirty="0">
                          <a:effectLst/>
                        </a:rPr>
                        <a:t>イタリア</a:t>
                      </a:r>
                      <a:endParaRPr lang="ja-JP" altLang="en-US"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200" u="none" strike="noStrike">
                          <a:effectLst/>
                        </a:rPr>
                        <a:t>276</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215766">
                <a:tc>
                  <a:txBody>
                    <a:bodyPr/>
                    <a:lstStyle/>
                    <a:p>
                      <a:pPr algn="l" fontAlgn="ctr"/>
                      <a:r>
                        <a:rPr lang="ja-JP" altLang="en-US" sz="1200" u="none" strike="noStrike" dirty="0">
                          <a:effectLst/>
                        </a:rPr>
                        <a:t>ブラジル</a:t>
                      </a:r>
                      <a:endParaRPr lang="ja-JP" altLang="en-US"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200" u="none" strike="noStrike">
                          <a:effectLst/>
                        </a:rPr>
                        <a:t>264</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215766">
                <a:tc>
                  <a:txBody>
                    <a:bodyPr/>
                    <a:lstStyle/>
                    <a:p>
                      <a:pPr algn="l" fontAlgn="ctr"/>
                      <a:r>
                        <a:rPr lang="ja-JP" altLang="en-US" sz="1200" u="none" strike="noStrike" dirty="0">
                          <a:effectLst/>
                        </a:rPr>
                        <a:t>カナダ</a:t>
                      </a:r>
                      <a:endParaRPr lang="ja-JP" altLang="en-US"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200" u="none" strike="noStrike">
                          <a:effectLst/>
                        </a:rPr>
                        <a:t>249</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215766">
                <a:tc>
                  <a:txBody>
                    <a:bodyPr/>
                    <a:lstStyle/>
                    <a:p>
                      <a:pPr algn="l" fontAlgn="ctr"/>
                      <a:r>
                        <a:rPr lang="ja-JP" altLang="en-US" sz="1200" u="none" strike="noStrike" dirty="0">
                          <a:effectLst/>
                        </a:rPr>
                        <a:t>ロシア</a:t>
                      </a:r>
                      <a:endParaRPr lang="ja-JP" altLang="en-US"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200" u="none" strike="noStrike">
                          <a:effectLst/>
                        </a:rPr>
                        <a:t>247</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215766">
                <a:tc>
                  <a:txBody>
                    <a:bodyPr/>
                    <a:lstStyle/>
                    <a:p>
                      <a:pPr algn="l" fontAlgn="ctr"/>
                      <a:r>
                        <a:rPr lang="ja-JP" altLang="en-US" sz="1200" u="none" strike="noStrike" dirty="0">
                          <a:effectLst/>
                        </a:rPr>
                        <a:t>インド</a:t>
                      </a:r>
                      <a:endParaRPr lang="ja-JP" altLang="en-US"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200" u="none" strike="noStrike">
                          <a:effectLst/>
                        </a:rPr>
                        <a:t>154</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1"/>
                  </a:ext>
                </a:extLst>
              </a:tr>
              <a:tr h="215766">
                <a:tc>
                  <a:txBody>
                    <a:bodyPr/>
                    <a:lstStyle/>
                    <a:p>
                      <a:pPr algn="l" fontAlgn="ctr"/>
                      <a:r>
                        <a:rPr lang="ja-JP" altLang="en-US" sz="1200" u="none" strike="noStrike" dirty="0">
                          <a:effectLst/>
                        </a:rPr>
                        <a:t>韓国</a:t>
                      </a:r>
                      <a:endParaRPr lang="ja-JP" altLang="en-US"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200" u="none" strike="noStrike">
                          <a:effectLst/>
                        </a:rPr>
                        <a:t>147</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2"/>
                  </a:ext>
                </a:extLst>
              </a:tr>
              <a:tr h="215766">
                <a:tc>
                  <a:txBody>
                    <a:bodyPr/>
                    <a:lstStyle/>
                    <a:p>
                      <a:pPr algn="l" fontAlgn="ctr"/>
                      <a:r>
                        <a:rPr lang="ja-JP" altLang="en-US" sz="1200" u="none" strike="noStrike" dirty="0">
                          <a:effectLst/>
                        </a:rPr>
                        <a:t>メキシコ</a:t>
                      </a:r>
                      <a:endParaRPr lang="ja-JP" altLang="en-US"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200" u="none" strike="noStrike">
                          <a:effectLst/>
                        </a:rPr>
                        <a:t>135</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3"/>
                  </a:ext>
                </a:extLst>
              </a:tr>
              <a:tr h="215766">
                <a:tc>
                  <a:txBody>
                    <a:bodyPr/>
                    <a:lstStyle/>
                    <a:p>
                      <a:pPr algn="l" fontAlgn="ctr"/>
                      <a:r>
                        <a:rPr lang="ja-JP" altLang="en-US" sz="1200" u="none" strike="noStrike" dirty="0">
                          <a:effectLst/>
                        </a:rPr>
                        <a:t>オーストラリア</a:t>
                      </a:r>
                      <a:endParaRPr lang="ja-JP" altLang="en-US"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200" u="none" strike="noStrike">
                          <a:effectLst/>
                        </a:rPr>
                        <a:t>125</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4"/>
                  </a:ext>
                </a:extLst>
              </a:tr>
              <a:tr h="215766">
                <a:tc>
                  <a:txBody>
                    <a:bodyPr/>
                    <a:lstStyle/>
                    <a:p>
                      <a:pPr algn="l" fontAlgn="ctr"/>
                      <a:r>
                        <a:rPr lang="ja-JP" altLang="en-US" sz="1200" u="none" strike="noStrike" dirty="0">
                          <a:effectLst/>
                        </a:rPr>
                        <a:t>トルコ</a:t>
                      </a:r>
                      <a:endParaRPr lang="ja-JP" altLang="en-US"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200" u="none" strike="noStrike" dirty="0">
                          <a:effectLst/>
                        </a:rPr>
                        <a:t>90</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5"/>
                  </a:ext>
                </a:extLst>
              </a:tr>
              <a:tr h="215766">
                <a:tc>
                  <a:txBody>
                    <a:bodyPr/>
                    <a:lstStyle/>
                    <a:p>
                      <a:pPr algn="l" fontAlgn="ctr"/>
                      <a:r>
                        <a:rPr lang="ja-JP" altLang="en-US" sz="1200" u="none" strike="noStrike" dirty="0">
                          <a:effectLst/>
                        </a:rPr>
                        <a:t>アルゼンチン</a:t>
                      </a:r>
                      <a:endParaRPr lang="ja-JP" altLang="en-US"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200" u="none" strike="noStrike" dirty="0">
                          <a:effectLst/>
                        </a:rPr>
                        <a:t>72</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6"/>
                  </a:ext>
                </a:extLst>
              </a:tr>
              <a:tr h="215766">
                <a:tc>
                  <a:txBody>
                    <a:bodyPr/>
                    <a:lstStyle/>
                    <a:p>
                      <a:pPr algn="l" fontAlgn="ctr"/>
                      <a:r>
                        <a:rPr lang="ja-JP" altLang="en-US" sz="1200" b="1" u="none" strike="noStrike" dirty="0">
                          <a:effectLst/>
                        </a:rPr>
                        <a:t>サウジアラビア</a:t>
                      </a:r>
                      <a:endParaRPr lang="ja-JP" altLang="en-US" sz="1200" b="1"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solidFill>
                      <a:schemeClr val="tx2"/>
                    </a:solidFill>
                  </a:tcPr>
                </a:tc>
                <a:tc>
                  <a:txBody>
                    <a:bodyPr/>
                    <a:lstStyle/>
                    <a:p>
                      <a:pPr algn="r" fontAlgn="ctr"/>
                      <a:r>
                        <a:rPr lang="en-US" altLang="ja-JP" sz="1200" b="1" u="none" strike="noStrike" dirty="0">
                          <a:effectLst/>
                        </a:rPr>
                        <a:t>66</a:t>
                      </a:r>
                      <a:endParaRPr lang="en-US" altLang="ja-JP" sz="1200" b="1"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7"/>
                  </a:ext>
                </a:extLst>
              </a:tr>
              <a:tr h="215766">
                <a:tc>
                  <a:txBody>
                    <a:bodyPr/>
                    <a:lstStyle/>
                    <a:p>
                      <a:pPr algn="l" fontAlgn="ctr"/>
                      <a:r>
                        <a:rPr lang="ja-JP" altLang="en-US" sz="1200" u="none" strike="noStrike" dirty="0">
                          <a:effectLst/>
                        </a:rPr>
                        <a:t>インドネシア</a:t>
                      </a:r>
                      <a:endParaRPr lang="ja-JP" altLang="en-US"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200" u="none" strike="noStrike" dirty="0">
                          <a:effectLst/>
                        </a:rPr>
                        <a:t>61</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8"/>
                  </a:ext>
                </a:extLst>
              </a:tr>
              <a:tr h="215766">
                <a:tc>
                  <a:txBody>
                    <a:bodyPr/>
                    <a:lstStyle/>
                    <a:p>
                      <a:pPr algn="l" fontAlgn="ctr"/>
                      <a:r>
                        <a:rPr lang="ja-JP" altLang="en-US" sz="1200" u="none" strike="noStrike" dirty="0">
                          <a:effectLst/>
                        </a:rPr>
                        <a:t>南アフリカ共和国</a:t>
                      </a:r>
                      <a:endParaRPr lang="ja-JP" altLang="en-US"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200" u="none" strike="noStrike" dirty="0">
                          <a:effectLst/>
                        </a:rPr>
                        <a:t>35</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19"/>
                  </a:ext>
                </a:extLst>
              </a:tr>
            </a:tbl>
          </a:graphicData>
        </a:graphic>
      </p:graphicFrame>
      <p:sp>
        <p:nvSpPr>
          <p:cNvPr id="81" name="テキスト ボックス 80"/>
          <p:cNvSpPr txBox="1"/>
          <p:nvPr/>
        </p:nvSpPr>
        <p:spPr>
          <a:xfrm>
            <a:off x="200472" y="6669360"/>
            <a:ext cx="5904656" cy="144016"/>
          </a:xfrm>
          <a:prstGeom prst="rect">
            <a:avLst/>
          </a:prstGeom>
          <a:noFill/>
        </p:spPr>
        <p:txBody>
          <a:bodyPr wrap="square" lIns="0" tIns="0" rIns="0" bIns="0" rtlCol="0">
            <a:noAutofit/>
          </a:bodyPr>
          <a:lstStyle/>
          <a:p>
            <a:pPr>
              <a:spcAft>
                <a:spcPts val="100"/>
              </a:spcAft>
            </a:pPr>
            <a:r>
              <a:rPr lang="ja-JP" altLang="en-US" sz="800" dirty="0">
                <a:solidFill>
                  <a:srgbClr val="000000"/>
                </a:solidFill>
                <a:cs typeface="Arial" panose="020B0604020202020204" pitchFamily="34" charset="0"/>
              </a:rPr>
              <a:t>（出所） 世界保健機関「</a:t>
            </a:r>
            <a:r>
              <a:rPr lang="en-US" altLang="ja-JP" sz="800" dirty="0">
                <a:solidFill>
                  <a:srgbClr val="000000"/>
                </a:solidFill>
                <a:cs typeface="Arial" panose="020B0604020202020204" pitchFamily="34" charset="0"/>
              </a:rPr>
              <a:t>Global Health Expenditure Database</a:t>
            </a:r>
            <a:r>
              <a:rPr lang="ja-JP" altLang="en-US" sz="800" dirty="0">
                <a:solidFill>
                  <a:srgbClr val="000000"/>
                </a:solidFill>
                <a:cs typeface="Arial" panose="020B0604020202020204" pitchFamily="34" charset="0"/>
              </a:rPr>
              <a:t>」</a:t>
            </a:r>
          </a:p>
        </p:txBody>
      </p:sp>
    </p:spTree>
    <p:extLst>
      <p:ext uri="{BB962C8B-B14F-4D97-AF65-F5344CB8AC3E}">
        <p14:creationId xmlns:p14="http://schemas.microsoft.com/office/powerpoint/2010/main" val="390963944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t>サウジアラビア／日本との関わり</a:t>
            </a:r>
          </a:p>
        </p:txBody>
      </p:sp>
      <p:sp>
        <p:nvSpPr>
          <p:cNvPr id="4" name="テキスト プレースホルダー 3"/>
          <p:cNvSpPr>
            <a:spLocks noGrp="1"/>
          </p:cNvSpPr>
          <p:nvPr>
            <p:ph type="body" sz="quarter" idx="15"/>
          </p:nvPr>
        </p:nvSpPr>
        <p:spPr/>
        <p:txBody>
          <a:bodyPr/>
          <a:lstStyle/>
          <a:p>
            <a:r>
              <a:rPr lang="ja-JP" altLang="en-US" dirty="0"/>
              <a:t>経済産業省の医療国際化関連事業（</a:t>
            </a:r>
            <a:r>
              <a:rPr lang="en-US" altLang="ja-JP" dirty="0"/>
              <a:t>1/3</a:t>
            </a:r>
            <a:r>
              <a:rPr lang="ja-JP" altLang="en-US" dirty="0"/>
              <a:t>）</a:t>
            </a:r>
          </a:p>
        </p:txBody>
      </p:sp>
      <p:sp>
        <p:nvSpPr>
          <p:cNvPr id="11" name="テキスト ボックス 10"/>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これまでに</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テーマの医療国際化事業を実施している</a:t>
            </a:r>
          </a:p>
        </p:txBody>
      </p:sp>
      <p:sp>
        <p:nvSpPr>
          <p:cNvPr id="36" name="テキスト ボックス 35"/>
          <p:cNvSpPr txBox="1"/>
          <p:nvPr/>
        </p:nvSpPr>
        <p:spPr>
          <a:xfrm>
            <a:off x="200472" y="6669360"/>
            <a:ext cx="914501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t>経済産業省</a:t>
            </a:r>
            <a:r>
              <a:rPr lang="en-US" altLang="ja-JP" sz="800" dirty="0"/>
              <a:t>HP</a:t>
            </a:r>
            <a:endParaRPr lang="ja-JP" altLang="en-US" sz="800" dirty="0"/>
          </a:p>
        </p:txBody>
      </p:sp>
      <p:sp>
        <p:nvSpPr>
          <p:cNvPr id="12" name="Rectangle 6"/>
          <p:cNvSpPr>
            <a:spLocks noChangeArrowheads="1"/>
          </p:cNvSpPr>
          <p:nvPr/>
        </p:nvSpPr>
        <p:spPr bwMode="auto">
          <a:xfrm>
            <a:off x="200472" y="1422401"/>
            <a:ext cx="9505503"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医療国際化事業</a:t>
            </a:r>
            <a:endParaRPr lang="en-US" altLang="ko-KR" sz="1400" dirty="0">
              <a:solidFill>
                <a:srgbClr val="000000"/>
              </a:solidFill>
              <a:latin typeface="Arial Black" pitchFamily="34" charset="0"/>
              <a:ea typeface="HGP創英角ｺﾞｼｯｸUB" pitchFamily="50" charset="-128"/>
            </a:endParaRPr>
          </a:p>
        </p:txBody>
      </p:sp>
      <p:graphicFrame>
        <p:nvGraphicFramePr>
          <p:cNvPr id="15" name="表 14"/>
          <p:cNvGraphicFramePr>
            <a:graphicFrameLocks noGrp="1"/>
          </p:cNvGraphicFramePr>
          <p:nvPr/>
        </p:nvGraphicFramePr>
        <p:xfrm>
          <a:off x="200472" y="1765184"/>
          <a:ext cx="9504000" cy="476016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576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gridCol w="1008000">
                  <a:extLst>
                    <a:ext uri="{9D8B030D-6E8A-4147-A177-3AD203B41FA5}">
                      <a16:colId xmlns:a16="http://schemas.microsoft.com/office/drawing/2014/main" val="20003"/>
                    </a:ext>
                  </a:extLst>
                </a:gridCol>
                <a:gridCol w="3024672">
                  <a:extLst>
                    <a:ext uri="{9D8B030D-6E8A-4147-A177-3AD203B41FA5}">
                      <a16:colId xmlns:a16="http://schemas.microsoft.com/office/drawing/2014/main" val="20004"/>
                    </a:ext>
                  </a:extLst>
                </a:gridCol>
                <a:gridCol w="3455328">
                  <a:extLst>
                    <a:ext uri="{9D8B030D-6E8A-4147-A177-3AD203B41FA5}">
                      <a16:colId xmlns:a16="http://schemas.microsoft.com/office/drawing/2014/main" val="20005"/>
                    </a:ext>
                  </a:extLst>
                </a:gridCol>
              </a:tblGrid>
              <a:tr h="241643">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テーマ</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代表団体</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実施内容</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実施結果</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1226625">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000" kern="1200" dirty="0">
                          <a:solidFill>
                            <a:schemeClr val="dk1"/>
                          </a:solidFill>
                          <a:latin typeface="+mn-lt"/>
                          <a:ea typeface="+mn-ea"/>
                          <a:cs typeface="+mn-cs"/>
                        </a:rPr>
                        <a:t>2012</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00" kern="1200" dirty="0">
                          <a:solidFill>
                            <a:schemeClr val="dk1"/>
                          </a:solidFill>
                          <a:latin typeface="+mn-lt"/>
                          <a:ea typeface="+mn-ea"/>
                          <a:cs typeface="+mn-cs"/>
                        </a:rPr>
                        <a:t>中東放射線医療センター構想</a:t>
                      </a: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00" kern="1200" dirty="0">
                          <a:solidFill>
                            <a:schemeClr val="dk1"/>
                          </a:solidFill>
                          <a:latin typeface="+mn-lt"/>
                          <a:ea typeface="+mn-ea"/>
                          <a:cs typeface="+mn-cs"/>
                        </a:rPr>
                        <a:t>三菱重工業</a:t>
                      </a:r>
                      <a:endParaRPr kumimoji="1" lang="zh-CN" altLang="en-US" sz="1000" kern="1200" dirty="0">
                        <a:solidFill>
                          <a:schemeClr val="dk1"/>
                        </a:solidFill>
                        <a:latin typeface="+mn-lt"/>
                        <a:ea typeface="+mn-ea"/>
                        <a:cs typeface="+mn-cs"/>
                      </a:endParaRP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現地医療関係者ヒアリングを通じた事業環境調査</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「ネットワーク型放射線医療ソリューション」や日本の高度医療に関する現地セミナーの開催</a:t>
                      </a:r>
                    </a:p>
                    <a:p>
                      <a:pPr marL="0" marR="0" lvl="0" indent="0"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None/>
                        <a:tabLst/>
                        <a:defRPr/>
                      </a:pPr>
                      <a:endPar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72000" marB="72000">
                    <a:lnL w="6350" cap="flat" cmpd="sng" algn="ctr">
                      <a:solidFill>
                        <a:srgbClr val="FFFFFF">
                          <a:alpha val="0"/>
                        </a:srgbClr>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lang="en-US" altLang="ja-JP" sz="1000" dirty="0"/>
                        <a:t>2012</a:t>
                      </a:r>
                      <a:r>
                        <a:rPr lang="ja-JP" altLang="en-US" sz="1000" dirty="0"/>
                        <a:t>年</a:t>
                      </a:r>
                      <a:r>
                        <a:rPr lang="en-US" altLang="ja-JP" sz="1000" dirty="0"/>
                        <a:t>12</a:t>
                      </a:r>
                      <a:r>
                        <a:rPr lang="ja-JP" altLang="en-US" sz="1000" dirty="0"/>
                        <a:t>月に京都大学平岡先生、公益財団法人医用原子力技術振興財団辻井理事とともに、</a:t>
                      </a:r>
                      <a:r>
                        <a:rPr lang="en-US" altLang="ja-JP" sz="1000" dirty="0"/>
                        <a:t>King </a:t>
                      </a:r>
                      <a:r>
                        <a:rPr lang="en-US" altLang="ja-JP" sz="1000" dirty="0" err="1"/>
                        <a:t>AbdulAziz</a:t>
                      </a:r>
                      <a:r>
                        <a:rPr lang="en-US" altLang="ja-JP" sz="1000" dirty="0"/>
                        <a:t> University Hospital </a:t>
                      </a:r>
                      <a:r>
                        <a:rPr lang="ja-JP" altLang="en-US" sz="1000" dirty="0"/>
                        <a:t>と</a:t>
                      </a:r>
                      <a:r>
                        <a:rPr lang="en-US" altLang="ja-JP" sz="1000" dirty="0"/>
                        <a:t>King Saud University King Khalid Hospital</a:t>
                      </a:r>
                      <a:r>
                        <a:rPr lang="ja-JP" altLang="en-US" sz="1000" dirty="0" err="1"/>
                        <a:t>にて</a:t>
                      </a:r>
                      <a:r>
                        <a:rPr lang="ja-JP" altLang="en-US" sz="1000" dirty="0"/>
                        <a:t>現地セミナーを開催し、合計で</a:t>
                      </a:r>
                      <a:r>
                        <a:rPr lang="en-US" altLang="ja-JP" sz="1000" dirty="0"/>
                        <a:t>30</a:t>
                      </a:r>
                      <a:r>
                        <a:rPr lang="ja-JP" altLang="en-US" sz="1000" dirty="0"/>
                        <a:t>名を集客。日本型最先端放射線医療システムに対する高いニーズが確認された</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lang="ja-JP" altLang="en-US" sz="1000" dirty="0"/>
                        <a:t>サウジアラビアの医療事情を調査した結果、今後</a:t>
                      </a:r>
                      <a:r>
                        <a:rPr lang="en-US" altLang="ja-JP" sz="1000" dirty="0"/>
                        <a:t>10</a:t>
                      </a:r>
                      <a:r>
                        <a:rPr lang="ja-JP" altLang="en-US" sz="1000" dirty="0"/>
                        <a:t>～</a:t>
                      </a:r>
                      <a:r>
                        <a:rPr lang="en-US" altLang="ja-JP" sz="1000" dirty="0"/>
                        <a:t>20</a:t>
                      </a:r>
                      <a:r>
                        <a:rPr lang="ja-JP" altLang="en-US" sz="1000" dirty="0"/>
                        <a:t>年以内にがん患者の大幅な増加が予測されるため、ポテンシャルのあるマーケットであることが明らかとなった</a:t>
                      </a:r>
                      <a:endPar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72000" marB="72000" anchor="ctr" anchorCtr="1">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226625">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2</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rtl="0" eaLnBrk="1" fontAlgn="ctr" latinLnBrk="0" hangingPunct="1">
                        <a:spcBef>
                          <a:spcPts val="0"/>
                        </a:spcBef>
                        <a:spcAft>
                          <a:spcPts val="0"/>
                        </a:spcAft>
                      </a:pPr>
                      <a:r>
                        <a:rPr kumimoji="1" lang="en-US" sz="1000" b="0" i="0" u="none" strike="noStrike" kern="1200" dirty="0">
                          <a:solidFill>
                            <a:srgbClr val="000000"/>
                          </a:solidFill>
                          <a:effectLst/>
                          <a:latin typeface="Arial" panose="020B0604020202020204" pitchFamily="34" charset="0"/>
                          <a:ea typeface="ＭＳ Ｐゴシック" panose="020B0600070205080204" pitchFamily="50" charset="-128"/>
                        </a:rPr>
                        <a:t>2012</a:t>
                      </a:r>
                    </a:p>
                  </a:txBody>
                  <a:tcPr marL="62992" marR="62992" marT="31496" marB="31496"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rtl="0" eaLnBrk="1" fontAlgn="ctr" latinLnBrk="0" hangingPunct="1">
                        <a:spcBef>
                          <a:spcPts val="0"/>
                        </a:spcBef>
                        <a:spcAft>
                          <a:spcPts val="0"/>
                        </a:spcAft>
                      </a:pP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rPr>
                        <a:t>サウジアラビア王国における</a:t>
                      </a:r>
                    </a:p>
                    <a:p>
                      <a:pPr marL="0" marR="0" indent="0" algn="ctr" rtl="0" eaLnBrk="1" fontAlgn="ctr" latinLnBrk="0" hangingPunct="1">
                        <a:spcBef>
                          <a:spcPts val="0"/>
                        </a:spcBef>
                        <a:spcAft>
                          <a:spcPts val="0"/>
                        </a:spcAft>
                      </a:pP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rPr>
                        <a:t>先進循環器医療製品の普及</a:t>
                      </a:r>
                      <a:endPar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endParaRPr>
                    </a:p>
                    <a:p>
                      <a:pPr marL="0" marR="0" indent="0" algn="ctr" rtl="0" eaLnBrk="1" fontAlgn="ctr" latinLnBrk="0" hangingPunct="1">
                        <a:spcBef>
                          <a:spcPts val="0"/>
                        </a:spcBef>
                        <a:spcAft>
                          <a:spcPts val="0"/>
                        </a:spcAft>
                      </a:pP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rPr>
                        <a:t>および</a:t>
                      </a:r>
                    </a:p>
                    <a:p>
                      <a:pPr marL="0" marR="0" indent="0" algn="ctr" rtl="0" eaLnBrk="1" fontAlgn="ctr" latinLnBrk="0" hangingPunct="1">
                        <a:spcBef>
                          <a:spcPts val="0"/>
                        </a:spcBef>
                        <a:spcAft>
                          <a:spcPts val="0"/>
                        </a:spcAft>
                      </a:pP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rPr>
                        <a:t>医療教育提供</a:t>
                      </a:r>
                      <a:endPar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endParaRPr>
                    </a:p>
                    <a:p>
                      <a:pPr marL="0" marR="0" indent="0" algn="ctr" rtl="0" eaLnBrk="1" fontAlgn="ctr" latinLnBrk="0" hangingPunct="1">
                        <a:spcBef>
                          <a:spcPts val="0"/>
                        </a:spcBef>
                        <a:spcAft>
                          <a:spcPts val="0"/>
                        </a:spcAft>
                      </a:pP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rPr>
                        <a:t>プロジェクト</a:t>
                      </a:r>
                    </a:p>
                  </a:txBody>
                  <a:tcPr marL="62992" marR="62992" marT="31496" marB="31496"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zh-CN" altLang="en-US" sz="1000" kern="1200" dirty="0">
                          <a:solidFill>
                            <a:schemeClr val="dk1"/>
                          </a:solidFill>
                          <a:latin typeface="+mn-lt"/>
                          <a:ea typeface="+mn-ea"/>
                          <a:cs typeface="+mn-cs"/>
                        </a:rPr>
                        <a:t>大阪大学</a:t>
                      </a: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サウジアラビア王国におけるハイブリッドシステムに関するニーズの確認</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サウジアラビア王国への訪問医療スタッフの受入準備</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ハイブリッド</a:t>
                      </a:r>
                      <a:r>
                        <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OR</a:t>
                      </a: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システム用の血管造影システムの貸</a:t>
                      </a:r>
                      <a:endPar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予後モニタリング技術の提供等に向けた準備</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endPar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72000" marB="72000">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Specialized Medical Center Hospital</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や販売代理店を訪問し、ハイブリッドシステムに関する一定の需要を確認した</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医師・コメディカルの受入れ準備を行い、来年度以降の受入体制が整った</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予後モニタリング技術等、必要となる周辺システムの提供に向けた準備を行った</a:t>
                      </a:r>
                    </a:p>
                  </a:txBody>
                  <a:tcPr marL="108000" marR="108000" marT="72000" marB="72000">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226625">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3</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rtl="0" eaLnBrk="1" fontAlgn="ctr" latinLnBrk="0" hangingPunct="1">
                        <a:spcBef>
                          <a:spcPts val="0"/>
                        </a:spcBef>
                        <a:spcAft>
                          <a:spcPts val="0"/>
                        </a:spcAft>
                      </a:pPr>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rPr>
                        <a:t>2012</a:t>
                      </a:r>
                      <a:endParaRPr kumimoji="1" lang="en-US" sz="1000" b="0" i="0" u="none" strike="noStrike" kern="1200" dirty="0">
                        <a:solidFill>
                          <a:srgbClr val="000000"/>
                        </a:solidFill>
                        <a:effectLst/>
                        <a:latin typeface="Arial" panose="020B0604020202020204" pitchFamily="34" charset="0"/>
                        <a:ea typeface="ＭＳ Ｐゴシック" panose="020B0600070205080204" pitchFamily="50" charset="-128"/>
                      </a:endParaRPr>
                    </a:p>
                  </a:txBody>
                  <a:tcPr marL="62992" marR="62992" marT="31496" marB="31496"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rtl="0" eaLnBrk="1" fontAlgn="ctr" latinLnBrk="0" hangingPunct="1">
                        <a:spcBef>
                          <a:spcPts val="0"/>
                        </a:spcBef>
                        <a:spcAft>
                          <a:spcPts val="0"/>
                        </a:spcAft>
                      </a:pP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rPr>
                        <a:t>サウジアラビア王国　リヤド市に</a:t>
                      </a:r>
                      <a:endPar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endParaRPr>
                    </a:p>
                    <a:p>
                      <a:pPr marL="0" marR="0" indent="0" algn="ctr" rtl="0" eaLnBrk="1" fontAlgn="ctr" latinLnBrk="0" hangingPunct="1">
                        <a:spcBef>
                          <a:spcPts val="0"/>
                        </a:spcBef>
                        <a:spcAft>
                          <a:spcPts val="0"/>
                        </a:spcAft>
                      </a:pP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rPr>
                        <a:t>おける救急医療</a:t>
                      </a:r>
                      <a:endPar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endParaRPr>
                    </a:p>
                    <a:p>
                      <a:pPr marL="0" marR="0" indent="0" algn="ctr" rtl="0" eaLnBrk="1" fontAlgn="ctr" latinLnBrk="0" hangingPunct="1">
                        <a:spcBef>
                          <a:spcPts val="0"/>
                        </a:spcBef>
                        <a:spcAft>
                          <a:spcPts val="0"/>
                        </a:spcAft>
                      </a:pP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rPr>
                        <a:t>実態調査</a:t>
                      </a:r>
                    </a:p>
                  </a:txBody>
                  <a:tcPr marL="62992" marR="62992" marT="31496" marB="31496"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00" kern="1200" dirty="0">
                          <a:solidFill>
                            <a:schemeClr val="dk1"/>
                          </a:solidFill>
                          <a:latin typeface="+mn-lt"/>
                          <a:ea typeface="+mn-ea"/>
                          <a:cs typeface="+mn-cs"/>
                        </a:rPr>
                        <a:t>アイテック</a:t>
                      </a:r>
                      <a:endParaRPr kumimoji="1" lang="zh-CN" altLang="en-US" sz="1000" kern="1200" dirty="0">
                        <a:solidFill>
                          <a:schemeClr val="dk1"/>
                        </a:solidFill>
                        <a:latin typeface="+mn-lt"/>
                        <a:ea typeface="+mn-ea"/>
                        <a:cs typeface="+mn-cs"/>
                      </a:endParaRP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3</a:t>
                      </a: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回の現地調査による、サウジアラビア王国およびリヤド市の医療政策動向、医療供給体制、医療需要状況の把握</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移動無線関連の技術面での検証</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リヤド市新救急医療体制の在り方の検証</a:t>
                      </a:r>
                    </a:p>
                  </a:txBody>
                  <a:tcPr marL="108000" marR="108000" marT="72000" marB="72000">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日本型救急病院建設のニーズを把握できたとともに、救急隊のシステム化や救急救命士の育成の必要性も確認できた</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今後は、赤新月社および</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National Guard Hospital</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に対し、</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e-MATCH</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および</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CEMS</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の先行導入に向けて、継続的にアプローチする</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また、赤新月社から打診のあった、日本における赤新月社の救急救命士の　研修事業に対応し、関係強化を図る</a:t>
                      </a:r>
                    </a:p>
                  </a:txBody>
                  <a:tcPr marL="108000" marR="108000" marT="72000" marB="72000">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56213551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t>サウジアラビア／日本との関わり</a:t>
            </a:r>
          </a:p>
        </p:txBody>
      </p:sp>
      <p:sp>
        <p:nvSpPr>
          <p:cNvPr id="4" name="テキスト プレースホルダー 3"/>
          <p:cNvSpPr>
            <a:spLocks noGrp="1"/>
          </p:cNvSpPr>
          <p:nvPr>
            <p:ph type="body" sz="quarter" idx="15"/>
          </p:nvPr>
        </p:nvSpPr>
        <p:spPr/>
        <p:txBody>
          <a:bodyPr/>
          <a:lstStyle/>
          <a:p>
            <a:r>
              <a:rPr lang="ja-JP" altLang="en-US" dirty="0"/>
              <a:t>経済産業省の医療国際化関連事業（</a:t>
            </a:r>
            <a:r>
              <a:rPr lang="en-US" altLang="ja-JP" dirty="0"/>
              <a:t>2/3</a:t>
            </a:r>
            <a:r>
              <a:rPr lang="ja-JP" altLang="en-US" dirty="0"/>
              <a:t>）</a:t>
            </a:r>
          </a:p>
        </p:txBody>
      </p:sp>
      <p:sp>
        <p:nvSpPr>
          <p:cNvPr id="36" name="テキスト ボックス 35"/>
          <p:cNvSpPr txBox="1"/>
          <p:nvPr/>
        </p:nvSpPr>
        <p:spPr>
          <a:xfrm>
            <a:off x="200472" y="6525344"/>
            <a:ext cx="914501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t>経済産業省</a:t>
            </a:r>
            <a:r>
              <a:rPr lang="en-US" altLang="ja-JP" sz="800" dirty="0"/>
              <a:t>HP</a:t>
            </a:r>
            <a:endParaRPr lang="ja-JP" altLang="en-US" sz="800" dirty="0"/>
          </a:p>
        </p:txBody>
      </p:sp>
      <p:sp>
        <p:nvSpPr>
          <p:cNvPr id="12" name="Rectangle 6"/>
          <p:cNvSpPr>
            <a:spLocks noChangeArrowheads="1"/>
          </p:cNvSpPr>
          <p:nvPr/>
        </p:nvSpPr>
        <p:spPr bwMode="auto">
          <a:xfrm>
            <a:off x="200472" y="1036563"/>
            <a:ext cx="9505503"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医療国際化事業（つづき）</a:t>
            </a:r>
            <a:endParaRPr lang="en-US" altLang="ko-KR" sz="1400" dirty="0">
              <a:solidFill>
                <a:srgbClr val="000000"/>
              </a:solidFill>
              <a:latin typeface="Arial Black" pitchFamily="34" charset="0"/>
              <a:ea typeface="HGP創英角ｺﾞｼｯｸUB" pitchFamily="50" charset="-128"/>
            </a:endParaRPr>
          </a:p>
        </p:txBody>
      </p:sp>
      <p:graphicFrame>
        <p:nvGraphicFramePr>
          <p:cNvPr id="15" name="表 14"/>
          <p:cNvGraphicFramePr>
            <a:graphicFrameLocks noGrp="1"/>
          </p:cNvGraphicFramePr>
          <p:nvPr/>
        </p:nvGraphicFramePr>
        <p:xfrm>
          <a:off x="200472" y="1396603"/>
          <a:ext cx="9504000" cy="498876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576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gridCol w="1008000">
                  <a:extLst>
                    <a:ext uri="{9D8B030D-6E8A-4147-A177-3AD203B41FA5}">
                      <a16:colId xmlns:a16="http://schemas.microsoft.com/office/drawing/2014/main" val="20003"/>
                    </a:ext>
                  </a:extLst>
                </a:gridCol>
                <a:gridCol w="3240000">
                  <a:extLst>
                    <a:ext uri="{9D8B030D-6E8A-4147-A177-3AD203B41FA5}">
                      <a16:colId xmlns:a16="http://schemas.microsoft.com/office/drawing/2014/main" val="20004"/>
                    </a:ext>
                  </a:extLst>
                </a:gridCol>
                <a:gridCol w="3240000">
                  <a:extLst>
                    <a:ext uri="{9D8B030D-6E8A-4147-A177-3AD203B41FA5}">
                      <a16:colId xmlns:a16="http://schemas.microsoft.com/office/drawing/2014/main" val="20005"/>
                    </a:ext>
                  </a:extLst>
                </a:gridCol>
              </a:tblGrid>
              <a:tr h="172953">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テーマ</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代表団体</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実施内容</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実施結果</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1749962">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4</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000" kern="1200" dirty="0">
                          <a:solidFill>
                            <a:schemeClr val="dk1"/>
                          </a:solidFill>
                          <a:latin typeface="+mn-lt"/>
                          <a:ea typeface="+mn-ea"/>
                          <a:cs typeface="+mn-cs"/>
                        </a:rPr>
                        <a:t>2013</a:t>
                      </a:r>
                    </a:p>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000" kern="1200" dirty="0">
                          <a:solidFill>
                            <a:schemeClr val="dk1"/>
                          </a:solidFill>
                          <a:latin typeface="+mn-lt"/>
                          <a:ea typeface="+mn-ea"/>
                          <a:cs typeface="+mn-cs"/>
                        </a:rPr>
                        <a:t>2014</a:t>
                      </a:r>
                      <a:endParaRPr kumimoji="1" lang="zh-TW" altLang="en-US" sz="1000" kern="1200" dirty="0">
                        <a:solidFill>
                          <a:schemeClr val="dk1"/>
                        </a:solidFill>
                        <a:latin typeface="+mn-lt"/>
                        <a:ea typeface="+mn-ea"/>
                        <a:cs typeface="+mn-cs"/>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00" kern="1200" dirty="0">
                          <a:solidFill>
                            <a:schemeClr val="dk1"/>
                          </a:solidFill>
                          <a:latin typeface="+mn-lt"/>
                          <a:ea typeface="+mn-ea"/>
                          <a:cs typeface="+mn-cs"/>
                        </a:rPr>
                        <a:t>サウジアラビア</a:t>
                      </a:r>
                      <a:endParaRPr kumimoji="1" lang="en-US" altLang="ja-JP" sz="1000" kern="1200" dirty="0">
                        <a:solidFill>
                          <a:schemeClr val="dk1"/>
                        </a:solidFill>
                        <a:latin typeface="+mn-lt"/>
                        <a:ea typeface="+mn-ea"/>
                        <a:cs typeface="+mn-cs"/>
                      </a:endParaRPr>
                    </a:p>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00" kern="1200" dirty="0">
                          <a:solidFill>
                            <a:schemeClr val="dk1"/>
                          </a:solidFill>
                          <a:latin typeface="+mn-lt"/>
                          <a:ea typeface="+mn-ea"/>
                          <a:cs typeface="+mn-cs"/>
                        </a:rPr>
                        <a:t>透析センター</a:t>
                      </a:r>
                    </a:p>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00" kern="1200" dirty="0">
                          <a:solidFill>
                            <a:schemeClr val="dk1"/>
                          </a:solidFill>
                          <a:latin typeface="+mn-lt"/>
                          <a:ea typeface="+mn-ea"/>
                          <a:cs typeface="+mn-cs"/>
                        </a:rPr>
                        <a:t>設立プロジェクト</a:t>
                      </a: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zh-TW" altLang="en-US" sz="1000" kern="1200" dirty="0">
                          <a:solidFill>
                            <a:schemeClr val="dk1"/>
                          </a:solidFill>
                          <a:latin typeface="+mn-lt"/>
                          <a:ea typeface="+mn-ea"/>
                          <a:cs typeface="+mn-cs"/>
                        </a:rPr>
                        <a:t>松圓会</a:t>
                      </a:r>
                      <a:endParaRPr kumimoji="1" lang="zh-CN" altLang="en-US" sz="1000" kern="1200" dirty="0">
                        <a:solidFill>
                          <a:schemeClr val="dk1"/>
                        </a:solidFill>
                        <a:latin typeface="+mn-lt"/>
                        <a:ea typeface="+mn-ea"/>
                        <a:cs typeface="+mn-cs"/>
                      </a:endParaRP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サウジアラビアでの透析医療施設開設に向けた具体的準備</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サウジアラビアでの日本型透析普及啓発活動</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フィリピンでのサウジアラビア現地雇用看護師等の育成準備</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中東展開を想定した中東対応日本型透析アンテナショップ構想の調査</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endPar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72000" marB="72000">
                    <a:lnL w="6350" cap="flat" cmpd="sng" algn="ctr">
                      <a:solidFill>
                        <a:srgbClr val="FFFFFF">
                          <a:alpha val="0"/>
                        </a:srgbClr>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保健省要人（透析施設ガイドラインの監修責任者他）と当該事業パートナー候補を日本に招聘し、実際の日本型透析システムの視察および説明・ディスカッションを実施し、事業遂行に必要な交渉が進んだ</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サウジアラビアのダンマンにて、</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100</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名ほどの透析医療関係者に対して日本型透析セミナー（日本型透析概要・臨床工学技士の役割等）を実施</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MOU</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を締結している現地教育施設と協働で、</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JMDN</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Japan-Method Dialysis Nursing</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）トレーニングマニュアルの第一版を完成させた</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当該教育施設の本プロジェクト担当者を日本に招聘し、実際の日本型透析システムを見せながら日本人看護師から研修を行った。またトレーニングプログラムの第三者認証の必要性について検討し、ビジネスモデルの具体化について現地パートナーと協議を開始した</a:t>
                      </a:r>
                    </a:p>
                  </a:txBody>
                  <a:tcPr marL="108000" marR="108000" marT="72000" marB="72000">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76266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5</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rtl="0" eaLnBrk="1" fontAlgn="ctr" latinLnBrk="0" hangingPunct="1">
                        <a:spcBef>
                          <a:spcPts val="0"/>
                        </a:spcBef>
                        <a:spcAft>
                          <a:spcPts val="0"/>
                        </a:spcAft>
                      </a:pPr>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rPr>
                        <a:t>2014</a:t>
                      </a:r>
                      <a:endParaRPr kumimoji="1" lang="en-US" sz="1000" b="0" i="0" u="none" strike="noStrike" kern="1200" dirty="0">
                        <a:solidFill>
                          <a:srgbClr val="000000"/>
                        </a:solidFill>
                        <a:effectLst/>
                        <a:latin typeface="Arial" panose="020B0604020202020204" pitchFamily="34" charset="0"/>
                        <a:ea typeface="ＭＳ Ｐゴシック" panose="020B0600070205080204" pitchFamily="50" charset="-128"/>
                      </a:endParaRPr>
                    </a:p>
                  </a:txBody>
                  <a:tcPr marL="62992" marR="62992" marT="31496" marB="31496"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rtl="0" eaLnBrk="1" fontAlgn="ctr" latinLnBrk="0" hangingPunct="1">
                        <a:spcBef>
                          <a:spcPts val="0"/>
                        </a:spcBef>
                        <a:spcAft>
                          <a:spcPts val="0"/>
                        </a:spcAft>
                      </a:pP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rPr>
                        <a:t>中東地域日本式心臓カテーテル治療の</a:t>
                      </a:r>
                    </a:p>
                    <a:p>
                      <a:pPr marL="0" marR="0" indent="0" algn="ctr" rtl="0" eaLnBrk="1" fontAlgn="ctr" latinLnBrk="0" hangingPunct="1">
                        <a:spcBef>
                          <a:spcPts val="0"/>
                        </a:spcBef>
                        <a:spcAft>
                          <a:spcPts val="0"/>
                        </a:spcAft>
                      </a:pP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rPr>
                        <a:t>海外展開事業化実証事業</a:t>
                      </a:r>
                    </a:p>
                  </a:txBody>
                  <a:tcPr marL="62992" marR="62992" marT="31496" marB="31496"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00" kern="1200" dirty="0">
                          <a:solidFill>
                            <a:schemeClr val="dk1"/>
                          </a:solidFill>
                          <a:latin typeface="+mn-lt"/>
                          <a:ea typeface="+mn-ea"/>
                          <a:cs typeface="+mn-cs"/>
                        </a:rPr>
                        <a:t>テルモ</a:t>
                      </a:r>
                      <a:endParaRPr kumimoji="1" lang="zh-CN" altLang="en-US" sz="1000" kern="1200" dirty="0">
                        <a:solidFill>
                          <a:schemeClr val="dk1"/>
                        </a:solidFill>
                        <a:latin typeface="+mn-lt"/>
                        <a:ea typeface="+mn-ea"/>
                        <a:cs typeface="+mn-cs"/>
                      </a:endParaRP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市場調査（サウジアラビア、</a:t>
                      </a:r>
                      <a:r>
                        <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UAE</a:t>
                      </a:r>
                      <a:r>
                        <a:rPr kumimoji="1" lang="ja-JP" altLang="en-US" sz="1000" b="0" i="0" u="none" strike="noStrike" kern="1200" cap="none" spc="0" normalizeH="0" baseline="0" dirty="0" err="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クウェート）</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現地プログラム化した現地研修（</a:t>
                      </a:r>
                      <a:r>
                        <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UAE</a:t>
                      </a:r>
                      <a:r>
                        <a:rPr kumimoji="1" lang="ja-JP" altLang="en-US" sz="1000" b="0" i="0" u="none" strike="noStrike" kern="1200" cap="none" spc="0" normalizeH="0" baseline="0" dirty="0" err="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クウェート）</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受入研修の基本プログラムの構築</a:t>
                      </a:r>
                    </a:p>
                  </a:txBody>
                  <a:tcPr marL="108000" marR="108000" marT="72000" marB="72000">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UAE</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およびクウェートでの現地プログラム化した研修では、日本式医療の高い有効性が立証</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UAE</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およびクウェートにて現地病院と</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MOU</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を締結したことにより、中東への日本式医療普及の足がかりとなる関係を築いた</a:t>
                      </a:r>
                    </a:p>
                  </a:txBody>
                  <a:tcPr marL="108000" marR="108000" marT="72000" marB="72000">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85899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6</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rtl="0" eaLnBrk="1" fontAlgn="ctr" latinLnBrk="0" hangingPunct="1">
                        <a:spcBef>
                          <a:spcPts val="0"/>
                        </a:spcBef>
                        <a:spcAft>
                          <a:spcPts val="0"/>
                        </a:spcAft>
                      </a:pPr>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rPr>
                        <a:t>2017</a:t>
                      </a:r>
                      <a:endParaRPr kumimoji="1" lang="en-US" sz="1000" b="0" i="0" u="none" strike="noStrike" kern="1200" dirty="0">
                        <a:solidFill>
                          <a:srgbClr val="000000"/>
                        </a:solidFill>
                        <a:effectLst/>
                        <a:latin typeface="Arial" panose="020B0604020202020204" pitchFamily="34" charset="0"/>
                        <a:ea typeface="ＭＳ Ｐゴシック" panose="020B0600070205080204" pitchFamily="50" charset="-128"/>
                      </a:endParaRPr>
                    </a:p>
                  </a:txBody>
                  <a:tcPr marL="62992" marR="62992" marT="31496" marB="31496"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rtl="0" eaLnBrk="1" fontAlgn="ctr" latinLnBrk="0" hangingPunct="1">
                        <a:spcBef>
                          <a:spcPts val="0"/>
                        </a:spcBef>
                        <a:spcAft>
                          <a:spcPts val="0"/>
                        </a:spcAft>
                      </a:pP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rPr>
                        <a:t>サウジアラビア女性健康増進事業整備促進プロジェクト</a:t>
                      </a:r>
                    </a:p>
                  </a:txBody>
                  <a:tcPr marL="62992" marR="62992" marT="31496" marB="31496"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00" kern="1200" dirty="0">
                          <a:solidFill>
                            <a:schemeClr val="dk1"/>
                          </a:solidFill>
                          <a:latin typeface="+mn-lt"/>
                          <a:ea typeface="+mn-ea"/>
                          <a:cs typeface="+mn-cs"/>
                        </a:rPr>
                        <a:t>メディヴァ</a:t>
                      </a:r>
                      <a:endParaRPr kumimoji="1" lang="zh-CN" altLang="en-US" sz="1000" kern="1200" dirty="0">
                        <a:solidFill>
                          <a:schemeClr val="dk1"/>
                        </a:solidFill>
                        <a:latin typeface="+mn-lt"/>
                        <a:ea typeface="+mn-ea"/>
                        <a:cs typeface="+mn-cs"/>
                      </a:endParaRP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日本の運営方法と医療機器を取り入れた女性向けの健診センターを設立し、運営を支援していくことを最終目的として、医療需給調査、規制・政治環境調査、競合調査、先行事例研究等を実施</a:t>
                      </a:r>
                    </a:p>
                  </a:txBody>
                  <a:tcPr marL="108000" marR="108000" marT="72000" marB="72000">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健診対象人口は最も少ない試算（リヤド都市部限定、対象</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40</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69</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歳）で</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34</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万人。年間受診者数は、リヤード州全域の健診対象人口の</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0.9%</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から</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2.1%</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程度</a:t>
                      </a:r>
                      <a:endPar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2018</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月の日サ・ビジネスフォーラムにおいて、サウジアラビアスポーツ庁、富士フイルム、メディヴァの</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3</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者間で女性の健康増進、疾患予防、健康教育の</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3</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分野で協力していくことの覚書に調印</a:t>
                      </a:r>
                    </a:p>
                  </a:txBody>
                  <a:tcPr marL="108000" marR="108000" marT="72000" marB="72000">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81292315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t>サウジアラビア／日本との関わり</a:t>
            </a:r>
          </a:p>
        </p:txBody>
      </p:sp>
      <p:sp>
        <p:nvSpPr>
          <p:cNvPr id="4" name="テキスト プレースホルダー 3"/>
          <p:cNvSpPr>
            <a:spLocks noGrp="1"/>
          </p:cNvSpPr>
          <p:nvPr>
            <p:ph type="body" sz="quarter" idx="15"/>
          </p:nvPr>
        </p:nvSpPr>
        <p:spPr/>
        <p:txBody>
          <a:bodyPr/>
          <a:lstStyle/>
          <a:p>
            <a:r>
              <a:rPr lang="ja-JP" altLang="en-US" dirty="0"/>
              <a:t>経済産業省の医療国際化関連事業（</a:t>
            </a:r>
            <a:r>
              <a:rPr lang="en-US" altLang="ja-JP" dirty="0"/>
              <a:t>3/3</a:t>
            </a:r>
            <a:r>
              <a:rPr lang="ja-JP" altLang="en-US" dirty="0"/>
              <a:t>）</a:t>
            </a:r>
          </a:p>
        </p:txBody>
      </p:sp>
      <p:sp>
        <p:nvSpPr>
          <p:cNvPr id="36" name="テキスト ボックス 35"/>
          <p:cNvSpPr txBox="1"/>
          <p:nvPr/>
        </p:nvSpPr>
        <p:spPr>
          <a:xfrm>
            <a:off x="200472" y="6525344"/>
            <a:ext cx="914501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t>経済産業省</a:t>
            </a:r>
            <a:r>
              <a:rPr lang="en-US" altLang="ja-JP" sz="800" dirty="0"/>
              <a:t>HP</a:t>
            </a:r>
            <a:r>
              <a:rPr lang="ja-JP" altLang="en-US" sz="800" dirty="0"/>
              <a:t>、</a:t>
            </a:r>
            <a:r>
              <a:rPr lang="en-US" altLang="ja-JP" sz="800" dirty="0"/>
              <a:t>MEJ</a:t>
            </a:r>
            <a:r>
              <a:rPr lang="ja-JP" altLang="en-US" sz="800" dirty="0"/>
              <a:t>ニュース：サウジアラビア官民ミッション </a:t>
            </a:r>
            <a:r>
              <a:rPr lang="en-US" altLang="ja-JP" sz="800" dirty="0"/>
              <a:t>no. 2017 – 002</a:t>
            </a:r>
            <a:endParaRPr lang="ja-JP" altLang="en-US" sz="800" dirty="0"/>
          </a:p>
        </p:txBody>
      </p:sp>
      <p:sp>
        <p:nvSpPr>
          <p:cNvPr id="12" name="Rectangle 6"/>
          <p:cNvSpPr>
            <a:spLocks noChangeArrowheads="1"/>
          </p:cNvSpPr>
          <p:nvPr/>
        </p:nvSpPr>
        <p:spPr bwMode="auto">
          <a:xfrm>
            <a:off x="200472" y="1036563"/>
            <a:ext cx="9505503"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官民ミッション</a:t>
            </a:r>
            <a:endParaRPr lang="en-US" altLang="ko-KR" sz="1400" dirty="0">
              <a:solidFill>
                <a:srgbClr val="000000"/>
              </a:solidFill>
              <a:latin typeface="Arial Black" pitchFamily="34" charset="0"/>
              <a:ea typeface="HGP創英角ｺﾞｼｯｸUB" pitchFamily="50" charset="-128"/>
            </a:endParaRPr>
          </a:p>
        </p:txBody>
      </p:sp>
      <p:graphicFrame>
        <p:nvGraphicFramePr>
          <p:cNvPr id="8" name="表 7"/>
          <p:cNvGraphicFramePr>
            <a:graphicFrameLocks noGrp="1"/>
          </p:cNvGraphicFramePr>
          <p:nvPr/>
        </p:nvGraphicFramePr>
        <p:xfrm>
          <a:off x="200025" y="1429976"/>
          <a:ext cx="9505056" cy="169146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576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gridCol w="1260000">
                  <a:extLst>
                    <a:ext uri="{9D8B030D-6E8A-4147-A177-3AD203B41FA5}">
                      <a16:colId xmlns:a16="http://schemas.microsoft.com/office/drawing/2014/main" val="20003"/>
                    </a:ext>
                  </a:extLst>
                </a:gridCol>
                <a:gridCol w="4500840">
                  <a:extLst>
                    <a:ext uri="{9D8B030D-6E8A-4147-A177-3AD203B41FA5}">
                      <a16:colId xmlns:a16="http://schemas.microsoft.com/office/drawing/2014/main" val="20004"/>
                    </a:ext>
                  </a:extLst>
                </a:gridCol>
                <a:gridCol w="1728216">
                  <a:extLst>
                    <a:ext uri="{9D8B030D-6E8A-4147-A177-3AD203B41FA5}">
                      <a16:colId xmlns:a16="http://schemas.microsoft.com/office/drawing/2014/main" val="20005"/>
                    </a:ext>
                  </a:extLst>
                </a:gridCol>
              </a:tblGrid>
              <a:tr h="119547">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内容</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テーマ</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セミナーの主な内容等</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特記事項</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1440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2017</a:t>
                      </a:r>
                      <a:endParaRPr lang="zh-TW"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30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セミナー、</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0">
                        <a:lnSpc>
                          <a:spcPct val="100000"/>
                        </a:lnSpc>
                        <a:spcBef>
                          <a:spcPts val="30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医療機関訪問</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日本の医療技術・サービス</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fontAlgn="ctr"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①内視鏡、②循環器、③糖尿病、④救急・災害の４分野に分かれ、日本人医師とサウジアラビアの医師によるプレゼンテーションおよび会場全体での</a:t>
                      </a: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Q&amp;A</a:t>
                      </a: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セッションを実施</a:t>
                      </a:r>
                    </a:p>
                  </a:txBody>
                  <a:tcPr marL="108000" marR="108000" marT="72000" marB="72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indent="0" algn="l" fontAlgn="ctr"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サウジアラビアの</a:t>
                      </a:r>
                      <a:r>
                        <a:rPr kumimoji="1" lang="en-GB"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MOH</a:t>
                      </a:r>
                      <a:r>
                        <a:rPr kumimoji="1" lang="ja-JP" altLang="en-GB"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GB" altLang="ja-JP" sz="1000" b="0" i="0" u="none" strike="noStrike" kern="1200" baseline="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Alaiban</a:t>
                      </a: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次官が参加</a:t>
                      </a:r>
                    </a:p>
                  </a:txBody>
                  <a:tcPr marL="144000" marR="144000" marT="72000" marB="72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23587711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サウジアラビア／日本との関わり</a:t>
            </a:r>
            <a:endParaRPr kumimoji="1" lang="ja-JP" altLang="en-US" b="1" dirty="0"/>
          </a:p>
        </p:txBody>
      </p:sp>
      <p:sp>
        <p:nvSpPr>
          <p:cNvPr id="6" name="テキスト プレースホルダー 5"/>
          <p:cNvSpPr>
            <a:spLocks noGrp="1"/>
          </p:cNvSpPr>
          <p:nvPr>
            <p:ph type="body" sz="quarter" idx="15"/>
          </p:nvPr>
        </p:nvSpPr>
        <p:spPr/>
        <p:txBody>
          <a:bodyPr/>
          <a:lstStyle/>
          <a:p>
            <a:r>
              <a:rPr lang="ja-JP" altLang="en-US" dirty="0"/>
              <a:t>外務省の</a:t>
            </a:r>
            <a:r>
              <a:rPr lang="zh-TW" altLang="en-US" dirty="0"/>
              <a:t>医療国際化関連事業</a:t>
            </a:r>
            <a:endParaRPr lang="ja-JP" altLang="en-US" dirty="0"/>
          </a:p>
        </p:txBody>
      </p:sp>
      <p:sp>
        <p:nvSpPr>
          <p:cNvPr id="14" name="テキスト ボックス 13"/>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外務省による医療関連事業は確認できなかった</a:t>
            </a:r>
          </a:p>
        </p:txBody>
      </p:sp>
      <p:sp>
        <p:nvSpPr>
          <p:cNvPr id="15" name="テキスト ボックス 14"/>
          <p:cNvSpPr txBox="1"/>
          <p:nvPr/>
        </p:nvSpPr>
        <p:spPr>
          <a:xfrm>
            <a:off x="200472" y="6669360"/>
            <a:ext cx="8640960" cy="144016"/>
          </a:xfrm>
          <a:prstGeom prst="rect">
            <a:avLst/>
          </a:prstGeom>
          <a:noFill/>
        </p:spPr>
        <p:txBody>
          <a:bodyPr wrap="square" lIns="0" tIns="0" rIns="0" bIns="0" rtlCol="0">
            <a:noAutofit/>
          </a:bodyPr>
          <a:lstStyle/>
          <a:p>
            <a:r>
              <a:rPr lang="zh-TW" altLang="en-US" sz="800" dirty="0"/>
              <a:t>（出所） 外務省</a:t>
            </a:r>
            <a:r>
              <a:rPr lang="en-US" altLang="zh-TW" sz="800" dirty="0"/>
              <a:t>HP</a:t>
            </a:r>
          </a:p>
        </p:txBody>
      </p:sp>
    </p:spTree>
    <p:extLst>
      <p:ext uri="{BB962C8B-B14F-4D97-AF65-F5344CB8AC3E}">
        <p14:creationId xmlns:p14="http://schemas.microsoft.com/office/powerpoint/2010/main" val="12936483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サウジアラビア／日本との関わり</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厚生労働省とサウジアラビア保健省の協力覚書（</a:t>
            </a:r>
            <a:r>
              <a:rPr lang="en-US" altLang="ja-JP" dirty="0">
                <a:latin typeface="Arial Black" panose="020B0A04020102020204" pitchFamily="34" charset="0"/>
              </a:rPr>
              <a:t>MOC</a:t>
            </a:r>
            <a:r>
              <a:rPr lang="ja-JP" altLang="en-US" dirty="0">
                <a:latin typeface="Arial Black" panose="020B0A04020102020204" pitchFamily="34" charset="0"/>
              </a:rPr>
              <a:t>）</a:t>
            </a:r>
            <a:r>
              <a:rPr lang="ja-JP" altLang="en-US" dirty="0"/>
              <a:t>締結状況</a:t>
            </a:r>
          </a:p>
        </p:txBody>
      </p:sp>
      <p:sp>
        <p:nvSpPr>
          <p:cNvPr id="13" name="テキスト ボックス 12"/>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厚生労働省</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endParaRPr lang="en-US" altLang="zh-TW"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5" name="テキスト ボックス 14"/>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月に、厚生労働省とサウジアラビア保健省及び労働・社会発展省との協力に関する</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MOC</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を締結した</a:t>
            </a:r>
          </a:p>
        </p:txBody>
      </p:sp>
      <p:sp>
        <p:nvSpPr>
          <p:cNvPr id="7" name="フリーフォーム 6"/>
          <p:cNvSpPr/>
          <p:nvPr/>
        </p:nvSpPr>
        <p:spPr>
          <a:xfrm>
            <a:off x="4179241" y="2719188"/>
            <a:ext cx="735371" cy="1701864"/>
          </a:xfrm>
          <a:custGeom>
            <a:avLst/>
            <a:gdLst>
              <a:gd name="connsiteX0" fmla="*/ 471054 w 489527"/>
              <a:gd name="connsiteY0" fmla="*/ 0 h 4230254"/>
              <a:gd name="connsiteX1" fmla="*/ 0 w 489527"/>
              <a:gd name="connsiteY1" fmla="*/ 406400 h 4230254"/>
              <a:gd name="connsiteX2" fmla="*/ 36945 w 489527"/>
              <a:gd name="connsiteY2" fmla="*/ 1200727 h 4230254"/>
              <a:gd name="connsiteX3" fmla="*/ 489527 w 489527"/>
              <a:gd name="connsiteY3" fmla="*/ 4230254 h 4230254"/>
              <a:gd name="connsiteX0" fmla="*/ 490104 w 508577"/>
              <a:gd name="connsiteY0" fmla="*/ 0 h 4230254"/>
              <a:gd name="connsiteX1" fmla="*/ 0 w 508577"/>
              <a:gd name="connsiteY1" fmla="*/ 368023 h 4230254"/>
              <a:gd name="connsiteX2" fmla="*/ 55995 w 508577"/>
              <a:gd name="connsiteY2" fmla="*/ 1200727 h 4230254"/>
              <a:gd name="connsiteX3" fmla="*/ 508577 w 508577"/>
              <a:gd name="connsiteY3" fmla="*/ 4230254 h 4230254"/>
              <a:gd name="connsiteX0" fmla="*/ 490104 w 508577"/>
              <a:gd name="connsiteY0" fmla="*/ 0 h 4230254"/>
              <a:gd name="connsiteX1" fmla="*/ 0 w 508577"/>
              <a:gd name="connsiteY1" fmla="*/ 368023 h 4230254"/>
              <a:gd name="connsiteX2" fmla="*/ 32182 w 508577"/>
              <a:gd name="connsiteY2" fmla="*/ 1171944 h 4230254"/>
              <a:gd name="connsiteX3" fmla="*/ 508577 w 508577"/>
              <a:gd name="connsiteY3" fmla="*/ 4230254 h 4230254"/>
              <a:gd name="connsiteX0" fmla="*/ 922265 w 940738"/>
              <a:gd name="connsiteY0" fmla="*/ 0 h 4230254"/>
              <a:gd name="connsiteX1" fmla="*/ 432161 w 940738"/>
              <a:gd name="connsiteY1" fmla="*/ 368023 h 4230254"/>
              <a:gd name="connsiteX2" fmla="*/ 0 w 940738"/>
              <a:gd name="connsiteY2" fmla="*/ 936882 h 4230254"/>
              <a:gd name="connsiteX3" fmla="*/ 940738 w 940738"/>
              <a:gd name="connsiteY3" fmla="*/ 4230254 h 4230254"/>
              <a:gd name="connsiteX0" fmla="*/ 922265 w 940738"/>
              <a:gd name="connsiteY0" fmla="*/ 0 h 4230254"/>
              <a:gd name="connsiteX1" fmla="*/ 663143 w 940738"/>
              <a:gd name="connsiteY1" fmla="*/ 526330 h 4230254"/>
              <a:gd name="connsiteX2" fmla="*/ 0 w 940738"/>
              <a:gd name="connsiteY2" fmla="*/ 936882 h 4230254"/>
              <a:gd name="connsiteX3" fmla="*/ 940738 w 940738"/>
              <a:gd name="connsiteY3" fmla="*/ 4230254 h 4230254"/>
              <a:gd name="connsiteX0" fmla="*/ 679378 w 697851"/>
              <a:gd name="connsiteY0" fmla="*/ 0 h 4230254"/>
              <a:gd name="connsiteX1" fmla="*/ 420256 w 697851"/>
              <a:gd name="connsiteY1" fmla="*/ 526330 h 4230254"/>
              <a:gd name="connsiteX2" fmla="*/ 0 w 697851"/>
              <a:gd name="connsiteY2" fmla="*/ 1152755 h 4230254"/>
              <a:gd name="connsiteX3" fmla="*/ 697851 w 697851"/>
              <a:gd name="connsiteY3" fmla="*/ 4230254 h 4230254"/>
              <a:gd name="connsiteX0" fmla="*/ 711559 w 730032"/>
              <a:gd name="connsiteY0" fmla="*/ 0 h 4230254"/>
              <a:gd name="connsiteX1" fmla="*/ 0 w 730032"/>
              <a:gd name="connsiteY1" fmla="*/ 358428 h 4230254"/>
              <a:gd name="connsiteX2" fmla="*/ 32181 w 730032"/>
              <a:gd name="connsiteY2" fmla="*/ 1152755 h 4230254"/>
              <a:gd name="connsiteX3" fmla="*/ 730032 w 730032"/>
              <a:gd name="connsiteY3" fmla="*/ 4230254 h 4230254"/>
              <a:gd name="connsiteX0" fmla="*/ 730609 w 730609"/>
              <a:gd name="connsiteY0" fmla="*/ 0 h 4297415"/>
              <a:gd name="connsiteX1" fmla="*/ 0 w 730609"/>
              <a:gd name="connsiteY1" fmla="*/ 425589 h 4297415"/>
              <a:gd name="connsiteX2" fmla="*/ 32181 w 730609"/>
              <a:gd name="connsiteY2" fmla="*/ 1219916 h 4297415"/>
              <a:gd name="connsiteX3" fmla="*/ 730032 w 730609"/>
              <a:gd name="connsiteY3" fmla="*/ 4297415 h 4297415"/>
              <a:gd name="connsiteX0" fmla="*/ 740134 w 740134"/>
              <a:gd name="connsiteY0" fmla="*/ 0 h 4316604"/>
              <a:gd name="connsiteX1" fmla="*/ 0 w 740134"/>
              <a:gd name="connsiteY1" fmla="*/ 444778 h 4316604"/>
              <a:gd name="connsiteX2" fmla="*/ 32181 w 740134"/>
              <a:gd name="connsiteY2" fmla="*/ 1239105 h 4316604"/>
              <a:gd name="connsiteX3" fmla="*/ 730032 w 740134"/>
              <a:gd name="connsiteY3" fmla="*/ 4316604 h 4316604"/>
              <a:gd name="connsiteX0" fmla="*/ 735371 w 735371"/>
              <a:gd name="connsiteY0" fmla="*/ 0 h 4316604"/>
              <a:gd name="connsiteX1" fmla="*/ 0 w 735371"/>
              <a:gd name="connsiteY1" fmla="*/ 276877 h 4316604"/>
              <a:gd name="connsiteX2" fmla="*/ 27418 w 735371"/>
              <a:gd name="connsiteY2" fmla="*/ 1239105 h 4316604"/>
              <a:gd name="connsiteX3" fmla="*/ 725269 w 735371"/>
              <a:gd name="connsiteY3" fmla="*/ 4316604 h 4316604"/>
              <a:gd name="connsiteX0" fmla="*/ 735371 w 735371"/>
              <a:gd name="connsiteY0" fmla="*/ 0 h 4316604"/>
              <a:gd name="connsiteX1" fmla="*/ 0 w 735371"/>
              <a:gd name="connsiteY1" fmla="*/ 276877 h 4316604"/>
              <a:gd name="connsiteX2" fmla="*/ 32181 w 735371"/>
              <a:gd name="connsiteY2" fmla="*/ 1076000 h 4316604"/>
              <a:gd name="connsiteX3" fmla="*/ 725269 w 735371"/>
              <a:gd name="connsiteY3" fmla="*/ 4316604 h 4316604"/>
              <a:gd name="connsiteX0" fmla="*/ 735371 w 735371"/>
              <a:gd name="connsiteY0" fmla="*/ 0 h 4297415"/>
              <a:gd name="connsiteX1" fmla="*/ 0 w 735371"/>
              <a:gd name="connsiteY1" fmla="*/ 276877 h 4297415"/>
              <a:gd name="connsiteX2" fmla="*/ 32181 w 735371"/>
              <a:gd name="connsiteY2" fmla="*/ 1076000 h 4297415"/>
              <a:gd name="connsiteX3" fmla="*/ 706219 w 735371"/>
              <a:gd name="connsiteY3" fmla="*/ 4297415 h 4297415"/>
              <a:gd name="connsiteX0" fmla="*/ 735371 w 735371"/>
              <a:gd name="connsiteY0" fmla="*/ 0 h 2380863"/>
              <a:gd name="connsiteX1" fmla="*/ 0 w 735371"/>
              <a:gd name="connsiteY1" fmla="*/ 276877 h 2380863"/>
              <a:gd name="connsiteX2" fmla="*/ 32181 w 735371"/>
              <a:gd name="connsiteY2" fmla="*/ 1076000 h 2380863"/>
              <a:gd name="connsiteX3" fmla="*/ 733928 w 735371"/>
              <a:gd name="connsiteY3" fmla="*/ 2380863 h 2380863"/>
              <a:gd name="connsiteX0" fmla="*/ 735371 w 735371"/>
              <a:gd name="connsiteY0" fmla="*/ 0 h 2380863"/>
              <a:gd name="connsiteX1" fmla="*/ 0 w 735371"/>
              <a:gd name="connsiteY1" fmla="*/ 276877 h 2380863"/>
              <a:gd name="connsiteX2" fmla="*/ 32181 w 735371"/>
              <a:gd name="connsiteY2" fmla="*/ 1076000 h 2380863"/>
              <a:gd name="connsiteX3" fmla="*/ 733928 w 735371"/>
              <a:gd name="connsiteY3" fmla="*/ 2380863 h 2380863"/>
              <a:gd name="connsiteX0" fmla="*/ 735371 w 735371"/>
              <a:gd name="connsiteY0" fmla="*/ 0 h 2380863"/>
              <a:gd name="connsiteX1" fmla="*/ 0 w 735371"/>
              <a:gd name="connsiteY1" fmla="*/ 276877 h 2380863"/>
              <a:gd name="connsiteX2" fmla="*/ 32181 w 735371"/>
              <a:gd name="connsiteY2" fmla="*/ 1076000 h 2380863"/>
              <a:gd name="connsiteX3" fmla="*/ 733928 w 735371"/>
              <a:gd name="connsiteY3" fmla="*/ 2380863 h 2380863"/>
            </a:gdLst>
            <a:ahLst/>
            <a:cxnLst>
              <a:cxn ang="0">
                <a:pos x="connsiteX0" y="connsiteY0"/>
              </a:cxn>
              <a:cxn ang="0">
                <a:pos x="connsiteX1" y="connsiteY1"/>
              </a:cxn>
              <a:cxn ang="0">
                <a:pos x="connsiteX2" y="connsiteY2"/>
              </a:cxn>
              <a:cxn ang="0">
                <a:pos x="connsiteX3" y="connsiteY3"/>
              </a:cxn>
            </a:cxnLst>
            <a:rect l="l" t="t" r="r" b="b"/>
            <a:pathLst>
              <a:path w="735371" h="2380863">
                <a:moveTo>
                  <a:pt x="735371" y="0"/>
                </a:moveTo>
                <a:lnTo>
                  <a:pt x="0" y="276877"/>
                </a:lnTo>
                <a:lnTo>
                  <a:pt x="32181" y="1076000"/>
                </a:lnTo>
                <a:cubicBezTo>
                  <a:pt x="53660" y="1107795"/>
                  <a:pt x="693977" y="2339765"/>
                  <a:pt x="733928" y="2380863"/>
                </a:cubicBezTo>
              </a:path>
            </a:pathLst>
          </a:custGeom>
          <a:gradFill>
            <a:gsLst>
              <a:gs pos="0">
                <a:srgbClr val="DDE6F3"/>
              </a:gs>
              <a:gs pos="100000">
                <a:srgbClr val="CCDAEC"/>
              </a:gs>
            </a:gsLst>
            <a:lin ang="0" scaled="1"/>
          </a:gradFill>
        </p:spPr>
        <p:txBody>
          <a:bodyPr rtlCol="0" anchor="ctr"/>
          <a:lstStyle/>
          <a:p>
            <a:pPr algn="ctr"/>
            <a:endParaRPr kumimoji="1" lang="ja-JP" altLang="en-US"/>
          </a:p>
        </p:txBody>
      </p:sp>
      <p:sp>
        <p:nvSpPr>
          <p:cNvPr id="8" name="片側の 2 つの角を丸めた四角形 7"/>
          <p:cNvSpPr/>
          <p:nvPr/>
        </p:nvSpPr>
        <p:spPr>
          <a:xfrm>
            <a:off x="4880992" y="3212976"/>
            <a:ext cx="4608512" cy="1224136"/>
          </a:xfrm>
          <a:prstGeom prst="round2SameRect">
            <a:avLst>
              <a:gd name="adj1" fmla="val 0"/>
              <a:gd name="adj2" fmla="val 5879"/>
            </a:avLst>
          </a:prstGeom>
          <a:solidFill>
            <a:srgbClr val="DDE6F3"/>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108000" tIns="144000" rIns="144000" rtlCol="0" anchor="t"/>
          <a:lstStyle/>
          <a:p>
            <a:pPr marL="269875" algn="just">
              <a:lnSpc>
                <a:spcPct val="114000"/>
              </a:lnSpc>
              <a:spcAft>
                <a:spcPts val="400"/>
              </a:spcAft>
              <a:buClr>
                <a:srgbClr val="868686"/>
              </a:buClr>
              <a:buSzPct val="90000"/>
            </a:pPr>
            <a:r>
              <a:rPr lang="ja-JP" altLang="en-US"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医療研修及び研究の分野の協力</a:t>
            </a:r>
          </a:p>
          <a:p>
            <a:pPr marL="269875" algn="just">
              <a:lnSpc>
                <a:spcPct val="114000"/>
              </a:lnSpc>
              <a:spcAft>
                <a:spcPts val="400"/>
              </a:spcAft>
              <a:buClr>
                <a:srgbClr val="868686"/>
              </a:buClr>
              <a:buSzPct val="90000"/>
            </a:pPr>
            <a:r>
              <a:rPr lang="ja-JP" altLang="en-US"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専門家の交流を通じた協力</a:t>
            </a:r>
            <a:endParaRPr lang="en-US" altLang="ja-JP"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269875" algn="just">
              <a:lnSpc>
                <a:spcPct val="114000"/>
              </a:lnSpc>
              <a:spcAft>
                <a:spcPts val="400"/>
              </a:spcAft>
              <a:buClr>
                <a:srgbClr val="868686"/>
              </a:buClr>
              <a:buSzPct val="90000"/>
            </a:pPr>
            <a:r>
              <a:rPr lang="ja-JP" altLang="en-US"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経験の交換を通じた協力</a:t>
            </a:r>
            <a:endParaRPr lang="en-US" altLang="ja-JP"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9" name="円/楕円 8"/>
          <p:cNvSpPr/>
          <p:nvPr/>
        </p:nvSpPr>
        <p:spPr>
          <a:xfrm>
            <a:off x="5043489" y="3375473"/>
            <a:ext cx="169538" cy="169538"/>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1</a:t>
            </a:r>
            <a:endParaRPr kumimoji="1"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0" name="円/楕円 9"/>
          <p:cNvSpPr/>
          <p:nvPr/>
        </p:nvSpPr>
        <p:spPr>
          <a:xfrm>
            <a:off x="5043489" y="3636741"/>
            <a:ext cx="169538" cy="169538"/>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2</a:t>
            </a:r>
            <a:endParaRPr kumimoji="1"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 name="円/楕円 10"/>
          <p:cNvSpPr/>
          <p:nvPr/>
        </p:nvSpPr>
        <p:spPr>
          <a:xfrm>
            <a:off x="5043489" y="3898009"/>
            <a:ext cx="169538" cy="169538"/>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3</a:t>
            </a:r>
            <a:endParaRPr kumimoji="1"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16" name="グループ化 7"/>
          <p:cNvGrpSpPr/>
          <p:nvPr/>
        </p:nvGrpSpPr>
        <p:grpSpPr>
          <a:xfrm>
            <a:off x="344488" y="1700808"/>
            <a:ext cx="9217024" cy="288032"/>
            <a:chOff x="4803500" y="2113806"/>
            <a:chExt cx="2954133" cy="288032"/>
          </a:xfrm>
        </p:grpSpPr>
        <p:cxnSp>
          <p:nvCxnSpPr>
            <p:cNvPr id="17" name="直線コネクタ 16"/>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8"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締結状況</a:t>
              </a:r>
            </a:p>
          </p:txBody>
        </p:sp>
      </p:grpSp>
      <p:sp>
        <p:nvSpPr>
          <p:cNvPr id="19" name="片側の 2 つの角を丸めた四角形 18"/>
          <p:cNvSpPr/>
          <p:nvPr/>
        </p:nvSpPr>
        <p:spPr>
          <a:xfrm>
            <a:off x="4880992" y="2708920"/>
            <a:ext cx="4608512" cy="504056"/>
          </a:xfrm>
          <a:prstGeom prst="round2SameRect">
            <a:avLst/>
          </a:prstGeom>
          <a:solidFill>
            <a:srgbClr val="5F8AC3"/>
          </a:solidFill>
        </p:spPr>
        <p:txBody>
          <a:bodyPr wrap="square" lIns="108000" rtlCol="0" anchor="ctr">
            <a:noAutofit/>
          </a:bodyPr>
          <a:lstStyle/>
          <a:p>
            <a:pPr algn="ctr" defTabSz="955675" fontAlgn="ctr">
              <a:buSzPct val="120000"/>
            </a:pPr>
            <a:r>
              <a:rPr lang="en-US" altLang="ja-JP" sz="1200" b="1"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200" b="1"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日本国厚生労働省とサウジアラビア王国保健省との間の</a:t>
            </a:r>
          </a:p>
          <a:p>
            <a:pPr algn="ctr" defTabSz="955675" fontAlgn="ctr">
              <a:buSzPct val="120000"/>
            </a:pPr>
            <a:r>
              <a:rPr lang="ja-JP" altLang="en-US" sz="1200" b="1"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医療・保健分野における協力覚書</a:t>
            </a:r>
            <a:r>
              <a:rPr lang="en-US" altLang="ja-JP" sz="1200" b="1"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200" b="1" dirty="0">
                <a:solidFill>
                  <a:schemeClr val="bg1"/>
                </a:solidFill>
                <a:latin typeface="ＭＳ Ｐゴシック" panose="020B0600070205080204" pitchFamily="50" charset="-128"/>
                <a:ea typeface="ＭＳ Ｐゴシック" panose="020B0600070205080204" pitchFamily="50" charset="-128"/>
              </a:rPr>
              <a:t>の具体的な内容</a:t>
            </a:r>
          </a:p>
        </p:txBody>
      </p:sp>
      <p:sp>
        <p:nvSpPr>
          <p:cNvPr id="20" name="正方形/長方形 19"/>
          <p:cNvSpPr/>
          <p:nvPr/>
        </p:nvSpPr>
        <p:spPr>
          <a:xfrm>
            <a:off x="272479" y="2098948"/>
            <a:ext cx="9289030" cy="461665"/>
          </a:xfrm>
          <a:prstGeom prst="rect">
            <a:avLst/>
          </a:prstGeom>
        </p:spPr>
        <p:txBody>
          <a:bodyPr wrap="square">
            <a:spAutoFit/>
          </a:bodyPr>
          <a:lstStyle/>
          <a:p>
            <a:pPr marL="171450" indent="-171450">
              <a:spcAft>
                <a:spcPts val="400"/>
              </a:spcAft>
              <a:buClr>
                <a:srgbClr val="3D6AA7"/>
              </a:buClr>
              <a:buFont typeface="Wingdings" panose="05000000000000000000" pitchFamily="2" charset="2"/>
              <a:buChar char="n"/>
            </a:pPr>
            <a:r>
              <a:rPr lang="en-US" altLang="ja-JP" sz="1200" dirty="0"/>
              <a:t>2017</a:t>
            </a:r>
            <a:r>
              <a:rPr lang="ja-JP" altLang="en-US" sz="1200" dirty="0"/>
              <a:t>年</a:t>
            </a:r>
            <a:r>
              <a:rPr lang="en-US" altLang="ja-JP" sz="1200" dirty="0"/>
              <a:t>3</a:t>
            </a:r>
            <a:r>
              <a:rPr lang="ja-JP" altLang="en-US" sz="1200" dirty="0"/>
              <a:t>月の</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サルマン国王の来日の際に、「日・サウジ・ビジョン</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2030</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」が公表され、その中の</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31</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件の先行プロジェクトの</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つとして、</a:t>
            </a:r>
            <a:br>
              <a:rPr lang="en-US" altLang="ja-JP" sz="1200" dirty="0">
                <a:latin typeface="Arial" panose="020B0604020202020204" pitchFamily="34" charset="0"/>
                <a:ea typeface="ＭＳ Ｐゴシック" panose="020B0600070205080204" pitchFamily="50" charset="-128"/>
                <a:cs typeface="Arial" panose="020B0604020202020204" pitchFamily="34" charset="0"/>
              </a:rPr>
            </a:br>
            <a:r>
              <a:rPr lang="ja-JP" altLang="en-US" sz="1200" dirty="0">
                <a:latin typeface="Arial" panose="020B0604020202020204" pitchFamily="34" charset="0"/>
                <a:ea typeface="ＭＳ Ｐゴシック" panose="020B0600070205080204" pitchFamily="50" charset="-128"/>
                <a:cs typeface="Arial" panose="020B0604020202020204" pitchFamily="34" charset="0"/>
              </a:rPr>
              <a:t>厚生労働省とサウジアラビア保健省及び労働・社会発展省との協力に関する覚書が締結された</a:t>
            </a:r>
          </a:p>
        </p:txBody>
      </p:sp>
      <p:sp>
        <p:nvSpPr>
          <p:cNvPr id="21" name="円/楕円 20"/>
          <p:cNvSpPr/>
          <p:nvPr/>
        </p:nvSpPr>
        <p:spPr>
          <a:xfrm>
            <a:off x="488504" y="3763640"/>
            <a:ext cx="3960440" cy="1728192"/>
          </a:xfrm>
          <a:prstGeom prst="ellipse">
            <a:avLst/>
          </a:prstGeom>
          <a:gradFill flip="none" rotWithShape="1">
            <a:gsLst>
              <a:gs pos="8000">
                <a:srgbClr val="A2BBDC"/>
              </a:gs>
              <a:gs pos="100000">
                <a:schemeClr val="bg1">
                  <a:alpha val="0"/>
                </a:schemeClr>
              </a:gs>
            </a:gsLst>
            <a:path path="shape">
              <a:fillToRect l="50000" t="50000" r="50000" b="50000"/>
            </a:path>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22" name="グループ化 21"/>
          <p:cNvGrpSpPr/>
          <p:nvPr/>
        </p:nvGrpSpPr>
        <p:grpSpPr>
          <a:xfrm>
            <a:off x="1692029" y="4029196"/>
            <a:ext cx="1516104" cy="1201785"/>
            <a:chOff x="1692029" y="3406524"/>
            <a:chExt cx="1516104" cy="1201785"/>
          </a:xfrm>
        </p:grpSpPr>
        <p:grpSp>
          <p:nvGrpSpPr>
            <p:cNvPr id="23" name="Group 339"/>
            <p:cNvGrpSpPr>
              <a:grpSpLocks noChangeAspect="1"/>
            </p:cNvGrpSpPr>
            <p:nvPr/>
          </p:nvGrpSpPr>
          <p:grpSpPr bwMode="auto">
            <a:xfrm>
              <a:off x="1729320" y="3440013"/>
              <a:ext cx="1478813" cy="1168296"/>
              <a:chOff x="1968" y="2736"/>
              <a:chExt cx="864" cy="672"/>
            </a:xfrm>
          </p:grpSpPr>
          <p:sp>
            <p:nvSpPr>
              <p:cNvPr id="27" name="Freeform 168"/>
              <p:cNvSpPr>
                <a:spLocks noChangeAspect="1"/>
              </p:cNvSpPr>
              <p:nvPr/>
            </p:nvSpPr>
            <p:spPr bwMode="auto">
              <a:xfrm>
                <a:off x="1968" y="2740"/>
                <a:ext cx="663" cy="668"/>
              </a:xfrm>
              <a:custGeom>
                <a:avLst/>
                <a:gdLst/>
                <a:ahLst/>
                <a:cxnLst>
                  <a:cxn ang="0">
                    <a:pos x="800" y="0"/>
                  </a:cxn>
                  <a:cxn ang="0">
                    <a:pos x="0" y="800"/>
                  </a:cxn>
                  <a:cxn ang="0">
                    <a:pos x="910" y="1715"/>
                  </a:cxn>
                  <a:cxn ang="0">
                    <a:pos x="907" y="1952"/>
                  </a:cxn>
                  <a:cxn ang="0">
                    <a:pos x="1995" y="3028"/>
                  </a:cxn>
                  <a:cxn ang="0">
                    <a:pos x="2225" y="2806"/>
                  </a:cxn>
                  <a:cxn ang="0">
                    <a:pos x="1817" y="2398"/>
                  </a:cxn>
                  <a:cxn ang="0">
                    <a:pos x="2289" y="2870"/>
                  </a:cxn>
                  <a:cxn ang="0">
                    <a:pos x="2515" y="2630"/>
                  </a:cxn>
                  <a:cxn ang="0">
                    <a:pos x="2055" y="2178"/>
                  </a:cxn>
                  <a:cxn ang="0">
                    <a:pos x="2531" y="2646"/>
                  </a:cxn>
                  <a:cxn ang="0">
                    <a:pos x="2749" y="2420"/>
                  </a:cxn>
                  <a:cxn ang="0">
                    <a:pos x="2310" y="1970"/>
                  </a:cxn>
                  <a:cxn ang="0">
                    <a:pos x="2731" y="2404"/>
                  </a:cxn>
                  <a:cxn ang="0">
                    <a:pos x="2967" y="2168"/>
                  </a:cxn>
                  <a:cxn ang="0">
                    <a:pos x="1820" y="1015"/>
                  </a:cxn>
                  <a:cxn ang="0">
                    <a:pos x="2080" y="835"/>
                  </a:cxn>
                  <a:cxn ang="0">
                    <a:pos x="1620" y="830"/>
                  </a:cxn>
                  <a:cxn ang="0">
                    <a:pos x="800" y="0"/>
                  </a:cxn>
                </a:cxnLst>
                <a:rect l="0" t="0" r="r" b="b"/>
                <a:pathLst>
                  <a:path w="3083" h="3156">
                    <a:moveTo>
                      <a:pt x="800" y="0"/>
                    </a:moveTo>
                    <a:lnTo>
                      <a:pt x="0" y="800"/>
                    </a:lnTo>
                    <a:lnTo>
                      <a:pt x="910" y="1715"/>
                    </a:lnTo>
                    <a:cubicBezTo>
                      <a:pt x="910" y="1715"/>
                      <a:pt x="908" y="1833"/>
                      <a:pt x="907" y="1952"/>
                    </a:cubicBezTo>
                    <a:cubicBezTo>
                      <a:pt x="1451" y="2490"/>
                      <a:pt x="1995" y="3028"/>
                      <a:pt x="1995" y="3028"/>
                    </a:cubicBezTo>
                    <a:cubicBezTo>
                      <a:pt x="2123" y="3156"/>
                      <a:pt x="2332" y="2910"/>
                      <a:pt x="2225" y="2806"/>
                    </a:cubicBezTo>
                    <a:cubicBezTo>
                      <a:pt x="2021" y="2602"/>
                      <a:pt x="1817" y="2398"/>
                      <a:pt x="1817" y="2398"/>
                    </a:cubicBezTo>
                    <a:cubicBezTo>
                      <a:pt x="1817" y="2398"/>
                      <a:pt x="2053" y="2634"/>
                      <a:pt x="2289" y="2870"/>
                    </a:cubicBezTo>
                    <a:cubicBezTo>
                      <a:pt x="2396" y="2977"/>
                      <a:pt x="2635" y="2752"/>
                      <a:pt x="2515" y="2630"/>
                    </a:cubicBezTo>
                    <a:cubicBezTo>
                      <a:pt x="2285" y="2404"/>
                      <a:pt x="2055" y="2178"/>
                      <a:pt x="2055" y="2178"/>
                    </a:cubicBezTo>
                    <a:cubicBezTo>
                      <a:pt x="2055" y="2178"/>
                      <a:pt x="2293" y="2412"/>
                      <a:pt x="2531" y="2646"/>
                    </a:cubicBezTo>
                    <a:cubicBezTo>
                      <a:pt x="2624" y="2745"/>
                      <a:pt x="2849" y="2520"/>
                      <a:pt x="2749" y="2420"/>
                    </a:cubicBezTo>
                    <a:cubicBezTo>
                      <a:pt x="2529" y="2195"/>
                      <a:pt x="2310" y="1970"/>
                      <a:pt x="2310" y="1970"/>
                    </a:cubicBezTo>
                    <a:cubicBezTo>
                      <a:pt x="2310" y="1970"/>
                      <a:pt x="2520" y="2187"/>
                      <a:pt x="2731" y="2404"/>
                    </a:cubicBezTo>
                    <a:cubicBezTo>
                      <a:pt x="2833" y="2512"/>
                      <a:pt x="3083" y="2277"/>
                      <a:pt x="2967" y="2168"/>
                    </a:cubicBezTo>
                    <a:cubicBezTo>
                      <a:pt x="2967" y="2168"/>
                      <a:pt x="2393" y="1591"/>
                      <a:pt x="1820" y="1015"/>
                    </a:cubicBezTo>
                    <a:cubicBezTo>
                      <a:pt x="1950" y="925"/>
                      <a:pt x="2080" y="835"/>
                      <a:pt x="2080" y="835"/>
                    </a:cubicBezTo>
                    <a:lnTo>
                      <a:pt x="1620" y="830"/>
                    </a:lnTo>
                    <a:lnTo>
                      <a:pt x="800" y="0"/>
                    </a:lnTo>
                    <a:close/>
                  </a:path>
                </a:pathLst>
              </a:cu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28" name="Freeform 170"/>
              <p:cNvSpPr>
                <a:spLocks noChangeAspect="1"/>
              </p:cNvSpPr>
              <p:nvPr/>
            </p:nvSpPr>
            <p:spPr bwMode="auto">
              <a:xfrm>
                <a:off x="2228" y="2736"/>
                <a:ext cx="604" cy="451"/>
              </a:xfrm>
              <a:custGeom>
                <a:avLst/>
                <a:gdLst/>
                <a:ahLst/>
                <a:cxnLst>
                  <a:cxn ang="0">
                    <a:pos x="2008" y="0"/>
                  </a:cxn>
                  <a:cxn ang="0">
                    <a:pos x="1232" y="764"/>
                  </a:cxn>
                  <a:cxn ang="0">
                    <a:pos x="720" y="764"/>
                  </a:cxn>
                  <a:cxn ang="0">
                    <a:pos x="0" y="1368"/>
                  </a:cxn>
                  <a:cxn ang="0">
                    <a:pos x="856" y="1292"/>
                  </a:cxn>
                  <a:cxn ang="0">
                    <a:pos x="1696" y="2132"/>
                  </a:cxn>
                  <a:cxn ang="0">
                    <a:pos x="1852" y="1964"/>
                  </a:cxn>
                  <a:cxn ang="0">
                    <a:pos x="1852" y="1736"/>
                  </a:cxn>
                  <a:cxn ang="0">
                    <a:pos x="2808" y="796"/>
                  </a:cxn>
                  <a:cxn ang="0">
                    <a:pos x="2008" y="0"/>
                  </a:cxn>
                </a:cxnLst>
                <a:rect l="0" t="0" r="r" b="b"/>
                <a:pathLst>
                  <a:path w="2808" h="2132">
                    <a:moveTo>
                      <a:pt x="2008" y="0"/>
                    </a:moveTo>
                    <a:lnTo>
                      <a:pt x="1232" y="764"/>
                    </a:lnTo>
                    <a:lnTo>
                      <a:pt x="720" y="764"/>
                    </a:lnTo>
                    <a:cubicBezTo>
                      <a:pt x="720" y="764"/>
                      <a:pt x="360" y="1066"/>
                      <a:pt x="0" y="1368"/>
                    </a:cubicBezTo>
                    <a:cubicBezTo>
                      <a:pt x="108" y="1480"/>
                      <a:pt x="236" y="1544"/>
                      <a:pt x="856" y="1292"/>
                    </a:cubicBezTo>
                    <a:cubicBezTo>
                      <a:pt x="1276" y="1712"/>
                      <a:pt x="1696" y="2132"/>
                      <a:pt x="1696" y="2132"/>
                    </a:cubicBezTo>
                    <a:lnTo>
                      <a:pt x="1852" y="1964"/>
                    </a:lnTo>
                    <a:lnTo>
                      <a:pt x="1852" y="1736"/>
                    </a:lnTo>
                    <a:lnTo>
                      <a:pt x="2808" y="796"/>
                    </a:lnTo>
                    <a:lnTo>
                      <a:pt x="2008" y="0"/>
                    </a:lnTo>
                    <a:close/>
                  </a:path>
                </a:pathLst>
              </a:cu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29" name="AutoShape 171"/>
              <p:cNvSpPr>
                <a:spLocks noChangeAspect="1" noChangeArrowheads="1"/>
              </p:cNvSpPr>
              <p:nvPr/>
            </p:nvSpPr>
            <p:spPr bwMode="auto">
              <a:xfrm rot="-2735026">
                <a:off x="2168" y="3172"/>
                <a:ext cx="71" cy="70"/>
              </a:xfrm>
              <a:prstGeom prst="roundRect">
                <a:avLst>
                  <a:gd name="adj" fmla="val 39171"/>
                </a:avLst>
              </a:pr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30" name="AutoShape 172"/>
              <p:cNvSpPr>
                <a:spLocks noChangeAspect="1" noChangeArrowheads="1"/>
              </p:cNvSpPr>
              <p:nvPr/>
            </p:nvSpPr>
            <p:spPr bwMode="auto">
              <a:xfrm rot="-2735026">
                <a:off x="2209" y="3203"/>
                <a:ext cx="120" cy="70"/>
              </a:xfrm>
              <a:prstGeom prst="roundRect">
                <a:avLst>
                  <a:gd name="adj" fmla="val 39171"/>
                </a:avLst>
              </a:pr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31" name="AutoShape 173"/>
              <p:cNvSpPr>
                <a:spLocks noChangeAspect="1" noChangeArrowheads="1"/>
              </p:cNvSpPr>
              <p:nvPr/>
            </p:nvSpPr>
            <p:spPr bwMode="auto">
              <a:xfrm rot="-2735026">
                <a:off x="2260" y="3251"/>
                <a:ext cx="120" cy="69"/>
              </a:xfrm>
              <a:prstGeom prst="roundRect">
                <a:avLst>
                  <a:gd name="adj" fmla="val 39171"/>
                </a:avLst>
              </a:pr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32" name="AutoShape 174"/>
              <p:cNvSpPr>
                <a:spLocks noChangeAspect="1" noChangeArrowheads="1"/>
              </p:cNvSpPr>
              <p:nvPr/>
            </p:nvSpPr>
            <p:spPr bwMode="auto">
              <a:xfrm rot="-2735026">
                <a:off x="2310" y="3307"/>
                <a:ext cx="101" cy="69"/>
              </a:xfrm>
              <a:prstGeom prst="roundRect">
                <a:avLst>
                  <a:gd name="adj" fmla="val 39171"/>
                </a:avLst>
              </a:pr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grpSp>
        <p:grpSp>
          <p:nvGrpSpPr>
            <p:cNvPr id="24" name="グループ化 23"/>
            <p:cNvGrpSpPr/>
            <p:nvPr/>
          </p:nvGrpSpPr>
          <p:grpSpPr>
            <a:xfrm>
              <a:off x="1692029" y="3406524"/>
              <a:ext cx="1392861" cy="382825"/>
              <a:chOff x="1692029" y="3406524"/>
              <a:chExt cx="1392861" cy="382825"/>
            </a:xfrm>
          </p:grpSpPr>
          <p:sp>
            <p:nvSpPr>
              <p:cNvPr id="25" name="正方形/長方形 24"/>
              <p:cNvSpPr/>
              <p:nvPr/>
            </p:nvSpPr>
            <p:spPr>
              <a:xfrm rot="18915494">
                <a:off x="1692029" y="3580272"/>
                <a:ext cx="382825" cy="52296"/>
              </a:xfrm>
              <a:prstGeom prst="rect">
                <a:avLst/>
              </a:prstGeom>
              <a:solidFill>
                <a:srgbClr val="FFFFFF"/>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6" name="正方形/長方形 25"/>
              <p:cNvSpPr/>
              <p:nvPr/>
            </p:nvSpPr>
            <p:spPr>
              <a:xfrm rot="2762684" flipH="1">
                <a:off x="2863469" y="3567928"/>
                <a:ext cx="382825" cy="60017"/>
              </a:xfrm>
              <a:prstGeom prst="rect">
                <a:avLst/>
              </a:prstGeom>
              <a:solidFill>
                <a:srgbClr val="FFFFFF"/>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grpSp>
        <p:nvGrpSpPr>
          <p:cNvPr id="33" name="グループ化 32"/>
          <p:cNvGrpSpPr/>
          <p:nvPr/>
        </p:nvGrpSpPr>
        <p:grpSpPr>
          <a:xfrm>
            <a:off x="3270565" y="4183058"/>
            <a:ext cx="1034363" cy="992911"/>
            <a:chOff x="3224808" y="3622125"/>
            <a:chExt cx="1034363" cy="992911"/>
          </a:xfrm>
        </p:grpSpPr>
        <p:sp>
          <p:nvSpPr>
            <p:cNvPr id="34" name="円/楕円 33"/>
            <p:cNvSpPr/>
            <p:nvPr/>
          </p:nvSpPr>
          <p:spPr>
            <a:xfrm flipH="1">
              <a:off x="3395075" y="3750940"/>
              <a:ext cx="864096" cy="864096"/>
            </a:xfrm>
            <a:prstGeom prst="ellipse">
              <a:avLst/>
            </a:prstGeom>
            <a:solidFill>
              <a:srgbClr val="D9D2E6"/>
            </a:solidFill>
            <a:ln w="57150" cap="flat" cmpd="sng" algn="ctr">
              <a:solidFill>
                <a:srgbClr val="D9D2E6"/>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5" name="円/楕円 34"/>
            <p:cNvSpPr/>
            <p:nvPr/>
          </p:nvSpPr>
          <p:spPr>
            <a:xfrm>
              <a:off x="3224808" y="3622125"/>
              <a:ext cx="909894" cy="909894"/>
            </a:xfrm>
            <a:prstGeom prst="ellipse">
              <a:avLst/>
            </a:prstGeom>
            <a:solidFill>
              <a:srgbClr val="AA9BC9"/>
            </a:solidFill>
            <a:ln w="57150" cap="flat" cmpd="sng" algn="ctr">
              <a:solidFill>
                <a:srgbClr val="BFB4D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lang="ja-JP" altLang="en-US" sz="2000" dirty="0">
                  <a:latin typeface="HGP創英角ｺﾞｼｯｸUB" panose="020B0900000000000000" pitchFamily="50" charset="-128"/>
                  <a:ea typeface="HGP創英角ｺﾞｼｯｸUB" panose="020B0900000000000000" pitchFamily="50" charset="-128"/>
                </a:rPr>
                <a:t>保 健</a:t>
              </a:r>
            </a:p>
          </p:txBody>
        </p:sp>
      </p:grpSp>
      <p:grpSp>
        <p:nvGrpSpPr>
          <p:cNvPr id="36" name="グループ化 35"/>
          <p:cNvGrpSpPr/>
          <p:nvPr/>
        </p:nvGrpSpPr>
        <p:grpSpPr>
          <a:xfrm>
            <a:off x="632520" y="4183058"/>
            <a:ext cx="1033987" cy="992911"/>
            <a:chOff x="704528" y="3622125"/>
            <a:chExt cx="1033987" cy="992911"/>
          </a:xfrm>
        </p:grpSpPr>
        <p:sp>
          <p:nvSpPr>
            <p:cNvPr id="37" name="円/楕円 36"/>
            <p:cNvSpPr/>
            <p:nvPr/>
          </p:nvSpPr>
          <p:spPr>
            <a:xfrm>
              <a:off x="704528" y="3750940"/>
              <a:ext cx="864096" cy="864096"/>
            </a:xfrm>
            <a:prstGeom prst="ellipse">
              <a:avLst/>
            </a:prstGeom>
            <a:solidFill>
              <a:srgbClr val="BAE4D9"/>
            </a:solidFill>
            <a:ln w="57150" cap="flat" cmpd="sng" algn="ctr">
              <a:solidFill>
                <a:srgbClr val="BAE4D9"/>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8" name="円/楕円 37"/>
            <p:cNvSpPr/>
            <p:nvPr/>
          </p:nvSpPr>
          <p:spPr>
            <a:xfrm>
              <a:off x="828621" y="3622125"/>
              <a:ext cx="909894" cy="909894"/>
            </a:xfrm>
            <a:prstGeom prst="ellipse">
              <a:avLst/>
            </a:prstGeom>
            <a:solidFill>
              <a:srgbClr val="5CBEA4"/>
            </a:solidFill>
            <a:ln w="57150" cap="flat" cmpd="sng" algn="ctr">
              <a:solidFill>
                <a:srgbClr val="82CEBA"/>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lang="ja-JP" altLang="en-US" sz="2000" dirty="0">
                  <a:latin typeface="HGP創英角ｺﾞｼｯｸUB" panose="020B0900000000000000" pitchFamily="50" charset="-128"/>
                  <a:ea typeface="HGP創英角ｺﾞｼｯｸUB" panose="020B0900000000000000" pitchFamily="50" charset="-128"/>
                </a:rPr>
                <a:t>医 療</a:t>
              </a:r>
            </a:p>
          </p:txBody>
        </p:sp>
      </p:grpSp>
      <p:grpSp>
        <p:nvGrpSpPr>
          <p:cNvPr id="39" name="グループ化 38"/>
          <p:cNvGrpSpPr/>
          <p:nvPr/>
        </p:nvGrpSpPr>
        <p:grpSpPr>
          <a:xfrm>
            <a:off x="3728864" y="2996952"/>
            <a:ext cx="918852" cy="792088"/>
            <a:chOff x="4376936" y="2348880"/>
            <a:chExt cx="991479" cy="854695"/>
          </a:xfrm>
        </p:grpSpPr>
        <p:sp>
          <p:nvSpPr>
            <p:cNvPr id="40" name="Freeform 6"/>
            <p:cNvSpPr>
              <a:spLocks/>
            </p:cNvSpPr>
            <p:nvPr/>
          </p:nvSpPr>
          <p:spPr bwMode="auto">
            <a:xfrm>
              <a:off x="4398458" y="2423324"/>
              <a:ext cx="969957" cy="780251"/>
            </a:xfrm>
            <a:custGeom>
              <a:avLst/>
              <a:gdLst>
                <a:gd name="T0" fmla="*/ 392 w 786"/>
                <a:gd name="T1" fmla="*/ 0 h 632"/>
                <a:gd name="T2" fmla="*/ 786 w 786"/>
                <a:gd name="T3" fmla="*/ 152 h 632"/>
                <a:gd name="T4" fmla="*/ 404 w 786"/>
                <a:gd name="T5" fmla="*/ 632 h 632"/>
                <a:gd name="T6" fmla="*/ 0 w 786"/>
                <a:gd name="T7" fmla="*/ 430 h 632"/>
                <a:gd name="T8" fmla="*/ 392 w 786"/>
                <a:gd name="T9" fmla="*/ 0 h 632"/>
              </a:gdLst>
              <a:ahLst/>
              <a:cxnLst>
                <a:cxn ang="0">
                  <a:pos x="T0" y="T1"/>
                </a:cxn>
                <a:cxn ang="0">
                  <a:pos x="T2" y="T3"/>
                </a:cxn>
                <a:cxn ang="0">
                  <a:pos x="T4" y="T5"/>
                </a:cxn>
                <a:cxn ang="0">
                  <a:pos x="T6" y="T7"/>
                </a:cxn>
                <a:cxn ang="0">
                  <a:pos x="T8" y="T9"/>
                </a:cxn>
              </a:cxnLst>
              <a:rect l="0" t="0" r="r" b="b"/>
              <a:pathLst>
                <a:path w="786" h="632">
                  <a:moveTo>
                    <a:pt x="392" y="0"/>
                  </a:moveTo>
                  <a:cubicBezTo>
                    <a:pt x="392" y="0"/>
                    <a:pt x="596" y="112"/>
                    <a:pt x="786" y="152"/>
                  </a:cubicBezTo>
                  <a:cubicBezTo>
                    <a:pt x="684" y="330"/>
                    <a:pt x="404" y="632"/>
                    <a:pt x="404" y="632"/>
                  </a:cubicBezTo>
                  <a:cubicBezTo>
                    <a:pt x="274" y="590"/>
                    <a:pt x="68" y="490"/>
                    <a:pt x="0" y="430"/>
                  </a:cubicBezTo>
                  <a:cubicBezTo>
                    <a:pt x="94" y="330"/>
                    <a:pt x="314" y="110"/>
                    <a:pt x="392" y="0"/>
                  </a:cubicBezTo>
                  <a:close/>
                </a:path>
              </a:pathLst>
            </a:custGeom>
            <a:solidFill>
              <a:srgbClr val="CCDAEC"/>
            </a:solidFill>
            <a:ln w="9525" cap="flat" cmpd="sng" algn="ctr">
              <a:solidFill>
                <a:srgbClr val="83A4D1"/>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41" name="Freeform 6"/>
            <p:cNvSpPr>
              <a:spLocks/>
            </p:cNvSpPr>
            <p:nvPr/>
          </p:nvSpPr>
          <p:spPr bwMode="auto">
            <a:xfrm>
              <a:off x="4388933" y="2389138"/>
              <a:ext cx="969957" cy="780251"/>
            </a:xfrm>
            <a:custGeom>
              <a:avLst/>
              <a:gdLst>
                <a:gd name="T0" fmla="*/ 392 w 786"/>
                <a:gd name="T1" fmla="*/ 0 h 632"/>
                <a:gd name="T2" fmla="*/ 786 w 786"/>
                <a:gd name="T3" fmla="*/ 152 h 632"/>
                <a:gd name="T4" fmla="*/ 404 w 786"/>
                <a:gd name="T5" fmla="*/ 632 h 632"/>
                <a:gd name="T6" fmla="*/ 0 w 786"/>
                <a:gd name="T7" fmla="*/ 430 h 632"/>
                <a:gd name="T8" fmla="*/ 392 w 786"/>
                <a:gd name="T9" fmla="*/ 0 h 632"/>
              </a:gdLst>
              <a:ahLst/>
              <a:cxnLst>
                <a:cxn ang="0">
                  <a:pos x="T0" y="T1"/>
                </a:cxn>
                <a:cxn ang="0">
                  <a:pos x="T2" y="T3"/>
                </a:cxn>
                <a:cxn ang="0">
                  <a:pos x="T4" y="T5"/>
                </a:cxn>
                <a:cxn ang="0">
                  <a:pos x="T6" y="T7"/>
                </a:cxn>
                <a:cxn ang="0">
                  <a:pos x="T8" y="T9"/>
                </a:cxn>
              </a:cxnLst>
              <a:rect l="0" t="0" r="r" b="b"/>
              <a:pathLst>
                <a:path w="786" h="632">
                  <a:moveTo>
                    <a:pt x="392" y="0"/>
                  </a:moveTo>
                  <a:cubicBezTo>
                    <a:pt x="392" y="0"/>
                    <a:pt x="596" y="112"/>
                    <a:pt x="786" y="152"/>
                  </a:cubicBezTo>
                  <a:cubicBezTo>
                    <a:pt x="684" y="330"/>
                    <a:pt x="404" y="632"/>
                    <a:pt x="404" y="632"/>
                  </a:cubicBezTo>
                  <a:cubicBezTo>
                    <a:pt x="274" y="590"/>
                    <a:pt x="68" y="490"/>
                    <a:pt x="0" y="430"/>
                  </a:cubicBezTo>
                  <a:cubicBezTo>
                    <a:pt x="94" y="330"/>
                    <a:pt x="314" y="110"/>
                    <a:pt x="392" y="0"/>
                  </a:cubicBezTo>
                  <a:close/>
                </a:path>
              </a:pathLst>
            </a:custGeom>
            <a:solidFill>
              <a:srgbClr val="CCDAEC"/>
            </a:solidFill>
            <a:ln w="9525" cap="flat" cmpd="sng" algn="ctr">
              <a:solidFill>
                <a:srgbClr val="83A4D1"/>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42" name="Freeform 6"/>
            <p:cNvSpPr>
              <a:spLocks/>
            </p:cNvSpPr>
            <p:nvPr/>
          </p:nvSpPr>
          <p:spPr bwMode="auto">
            <a:xfrm>
              <a:off x="4376936" y="2348880"/>
              <a:ext cx="969957" cy="780251"/>
            </a:xfrm>
            <a:custGeom>
              <a:avLst/>
              <a:gdLst>
                <a:gd name="T0" fmla="*/ 392 w 786"/>
                <a:gd name="T1" fmla="*/ 0 h 632"/>
                <a:gd name="T2" fmla="*/ 786 w 786"/>
                <a:gd name="T3" fmla="*/ 152 h 632"/>
                <a:gd name="T4" fmla="*/ 404 w 786"/>
                <a:gd name="T5" fmla="*/ 632 h 632"/>
                <a:gd name="T6" fmla="*/ 0 w 786"/>
                <a:gd name="T7" fmla="*/ 430 h 632"/>
                <a:gd name="T8" fmla="*/ 392 w 786"/>
                <a:gd name="T9" fmla="*/ 0 h 632"/>
              </a:gdLst>
              <a:ahLst/>
              <a:cxnLst>
                <a:cxn ang="0">
                  <a:pos x="T0" y="T1"/>
                </a:cxn>
                <a:cxn ang="0">
                  <a:pos x="T2" y="T3"/>
                </a:cxn>
                <a:cxn ang="0">
                  <a:pos x="T4" y="T5"/>
                </a:cxn>
                <a:cxn ang="0">
                  <a:pos x="T6" y="T7"/>
                </a:cxn>
                <a:cxn ang="0">
                  <a:pos x="T8" y="T9"/>
                </a:cxn>
              </a:cxnLst>
              <a:rect l="0" t="0" r="r" b="b"/>
              <a:pathLst>
                <a:path w="786" h="632">
                  <a:moveTo>
                    <a:pt x="392" y="0"/>
                  </a:moveTo>
                  <a:cubicBezTo>
                    <a:pt x="392" y="0"/>
                    <a:pt x="596" y="112"/>
                    <a:pt x="786" y="152"/>
                  </a:cubicBezTo>
                  <a:cubicBezTo>
                    <a:pt x="684" y="330"/>
                    <a:pt x="404" y="632"/>
                    <a:pt x="404" y="632"/>
                  </a:cubicBezTo>
                  <a:cubicBezTo>
                    <a:pt x="274" y="590"/>
                    <a:pt x="68" y="490"/>
                    <a:pt x="0" y="430"/>
                  </a:cubicBezTo>
                  <a:cubicBezTo>
                    <a:pt x="94" y="330"/>
                    <a:pt x="314" y="110"/>
                    <a:pt x="392" y="0"/>
                  </a:cubicBezTo>
                  <a:close/>
                </a:path>
              </a:pathLst>
            </a:custGeom>
            <a:solidFill>
              <a:srgbClr val="FFFFFF"/>
            </a:solidFill>
            <a:ln w="9525" cap="flat" cmpd="sng" algn="ctr">
              <a:solidFill>
                <a:srgbClr val="83A4D1"/>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grpSp>
          <p:nvGrpSpPr>
            <p:cNvPr id="43" name="グループ化 42"/>
            <p:cNvGrpSpPr/>
            <p:nvPr/>
          </p:nvGrpSpPr>
          <p:grpSpPr>
            <a:xfrm>
              <a:off x="4517548" y="2455845"/>
              <a:ext cx="693478" cy="571401"/>
              <a:chOff x="4508023" y="2462195"/>
              <a:chExt cx="693478" cy="571401"/>
            </a:xfrm>
          </p:grpSpPr>
          <p:grpSp>
            <p:nvGrpSpPr>
              <p:cNvPr id="44" name="グループ化 43"/>
              <p:cNvGrpSpPr/>
              <p:nvPr/>
            </p:nvGrpSpPr>
            <p:grpSpPr>
              <a:xfrm>
                <a:off x="4520723" y="2462195"/>
                <a:ext cx="680778" cy="555526"/>
                <a:chOff x="4586456" y="2455845"/>
                <a:chExt cx="680778" cy="555526"/>
              </a:xfrm>
            </p:grpSpPr>
            <p:sp>
              <p:nvSpPr>
                <p:cNvPr id="56" name="フリーフォーム 55"/>
                <p:cNvSpPr/>
                <p:nvPr/>
              </p:nvSpPr>
              <p:spPr>
                <a:xfrm>
                  <a:off x="4918161" y="2455845"/>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フリーフォーム 56"/>
                <p:cNvSpPr/>
                <p:nvPr/>
              </p:nvSpPr>
              <p:spPr>
                <a:xfrm>
                  <a:off x="4884693" y="2503011"/>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フリーフォーム 57"/>
                <p:cNvSpPr/>
                <p:nvPr/>
              </p:nvSpPr>
              <p:spPr>
                <a:xfrm>
                  <a:off x="4843601" y="2547350"/>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フリーフォーム 58"/>
                <p:cNvSpPr/>
                <p:nvPr/>
              </p:nvSpPr>
              <p:spPr>
                <a:xfrm>
                  <a:off x="4810133" y="2594516"/>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フリーフォーム 59"/>
                <p:cNvSpPr/>
                <p:nvPr/>
              </p:nvSpPr>
              <p:spPr>
                <a:xfrm>
                  <a:off x="4775819" y="2638855"/>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フリーフォーム 60"/>
                <p:cNvSpPr/>
                <p:nvPr/>
              </p:nvSpPr>
              <p:spPr>
                <a:xfrm>
                  <a:off x="4742352" y="2686021"/>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フリーフォーム 61"/>
                <p:cNvSpPr/>
                <p:nvPr/>
              </p:nvSpPr>
              <p:spPr>
                <a:xfrm>
                  <a:off x="4701261" y="2730360"/>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フリーフォーム 62"/>
                <p:cNvSpPr/>
                <p:nvPr/>
              </p:nvSpPr>
              <p:spPr>
                <a:xfrm>
                  <a:off x="4667794" y="2777526"/>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フリーフォーム 63"/>
                <p:cNvSpPr/>
                <p:nvPr/>
              </p:nvSpPr>
              <p:spPr>
                <a:xfrm>
                  <a:off x="4619923" y="2815087"/>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フリーフォーム 64"/>
                <p:cNvSpPr/>
                <p:nvPr/>
              </p:nvSpPr>
              <p:spPr>
                <a:xfrm>
                  <a:off x="4586456" y="2862253"/>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5" name="グループ化 44"/>
              <p:cNvGrpSpPr/>
              <p:nvPr/>
            </p:nvGrpSpPr>
            <p:grpSpPr>
              <a:xfrm>
                <a:off x="4508023" y="2478070"/>
                <a:ext cx="680778" cy="555526"/>
                <a:chOff x="4586456" y="2455845"/>
                <a:chExt cx="680778" cy="555526"/>
              </a:xfrm>
            </p:grpSpPr>
            <p:sp>
              <p:nvSpPr>
                <p:cNvPr id="46" name="フリーフォーム 45"/>
                <p:cNvSpPr/>
                <p:nvPr/>
              </p:nvSpPr>
              <p:spPr>
                <a:xfrm>
                  <a:off x="4918161" y="2455845"/>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フリーフォーム 46"/>
                <p:cNvSpPr/>
                <p:nvPr/>
              </p:nvSpPr>
              <p:spPr>
                <a:xfrm>
                  <a:off x="4884693" y="2503011"/>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フリーフォーム 47"/>
                <p:cNvSpPr/>
                <p:nvPr/>
              </p:nvSpPr>
              <p:spPr>
                <a:xfrm>
                  <a:off x="4843601" y="2547350"/>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フリーフォーム 48"/>
                <p:cNvSpPr/>
                <p:nvPr/>
              </p:nvSpPr>
              <p:spPr>
                <a:xfrm>
                  <a:off x="4810133" y="2594516"/>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フリーフォーム 49"/>
                <p:cNvSpPr/>
                <p:nvPr/>
              </p:nvSpPr>
              <p:spPr>
                <a:xfrm>
                  <a:off x="4775819" y="2638855"/>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フリーフォーム 50"/>
                <p:cNvSpPr/>
                <p:nvPr/>
              </p:nvSpPr>
              <p:spPr>
                <a:xfrm>
                  <a:off x="4742352" y="2686021"/>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フリーフォーム 51"/>
                <p:cNvSpPr/>
                <p:nvPr/>
              </p:nvSpPr>
              <p:spPr>
                <a:xfrm>
                  <a:off x="4701261" y="2730360"/>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フリーフォーム 52"/>
                <p:cNvSpPr/>
                <p:nvPr/>
              </p:nvSpPr>
              <p:spPr>
                <a:xfrm>
                  <a:off x="4667794" y="2777526"/>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フリーフォーム 53"/>
                <p:cNvSpPr/>
                <p:nvPr/>
              </p:nvSpPr>
              <p:spPr>
                <a:xfrm>
                  <a:off x="4619923" y="2815087"/>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フリーフォーム 54"/>
                <p:cNvSpPr/>
                <p:nvPr/>
              </p:nvSpPr>
              <p:spPr>
                <a:xfrm>
                  <a:off x="4586456" y="2862253"/>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sp>
        <p:nvSpPr>
          <p:cNvPr id="66" name="正方形/長方形 65"/>
          <p:cNvSpPr/>
          <p:nvPr/>
        </p:nvSpPr>
        <p:spPr>
          <a:xfrm>
            <a:off x="272480" y="3095329"/>
            <a:ext cx="4320480" cy="621703"/>
          </a:xfrm>
          <a:prstGeom prst="rect">
            <a:avLst/>
          </a:prstGeom>
          <a:gradFill flip="none" rotWithShape="1">
            <a:gsLst>
              <a:gs pos="60000">
                <a:srgbClr val="FCAE91"/>
              </a:gs>
              <a:gs pos="40000">
                <a:srgbClr val="FCAE91"/>
              </a:gs>
              <a:gs pos="0">
                <a:schemeClr val="bg1">
                  <a:alpha val="0"/>
                </a:schemeClr>
              </a:gs>
              <a:gs pos="100000">
                <a:schemeClr val="bg1">
                  <a:alpha val="0"/>
                </a:schemeClr>
              </a:gs>
            </a:gsLst>
            <a:lin ang="10800000" scaled="1"/>
            <a:tileRect/>
          </a:gradFill>
        </p:spPr>
        <p:txBody>
          <a:bodyPr wrap="none" lIns="0" tIns="0" rIns="0" bIns="0" anchor="ctr" anchorCtr="0">
            <a:noAutofit/>
          </a:bodyPr>
          <a:lstStyle/>
          <a:p>
            <a:pPr algn="ctr">
              <a:lnSpc>
                <a:spcPct val="125000"/>
              </a:lnSpc>
              <a:buClr>
                <a:srgbClr val="3D6AA7"/>
              </a:buClr>
            </a:pPr>
            <a:r>
              <a:rPr lang="en-US" altLang="ja-JP" sz="1300" b="1" dirty="0">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300" b="1" dirty="0">
                <a:latin typeface="ＭＳ Ｐゴシック" panose="020B0600070205080204" pitchFamily="50" charset="-128"/>
                <a:ea typeface="ＭＳ Ｐゴシック" panose="020B0600070205080204" pitchFamily="50" charset="-128"/>
                <a:cs typeface="Arial" panose="020B0604020202020204" pitchFamily="34" charset="0"/>
              </a:rPr>
              <a:t>日本国厚生労働省とサウジアラビア王国保健省</a:t>
            </a:r>
            <a:endParaRPr lang="en-US" altLang="ja-JP" sz="1300" b="1" dirty="0">
              <a:latin typeface="ＭＳ Ｐゴシック" panose="020B0600070205080204" pitchFamily="50" charset="-128"/>
              <a:ea typeface="ＭＳ Ｐゴシック" panose="020B0600070205080204" pitchFamily="50" charset="-128"/>
              <a:cs typeface="Arial" panose="020B0604020202020204" pitchFamily="34" charset="0"/>
            </a:endParaRPr>
          </a:p>
          <a:p>
            <a:pPr algn="ctr">
              <a:lnSpc>
                <a:spcPct val="125000"/>
              </a:lnSpc>
              <a:buClr>
                <a:srgbClr val="3D6AA7"/>
              </a:buClr>
            </a:pPr>
            <a:r>
              <a:rPr lang="ja-JP" altLang="en-US" sz="1300" b="1" dirty="0">
                <a:latin typeface="ＭＳ Ｐゴシック" panose="020B0600070205080204" pitchFamily="50" charset="-128"/>
                <a:ea typeface="ＭＳ Ｐゴシック" panose="020B0600070205080204" pitchFamily="50" charset="-128"/>
                <a:cs typeface="Arial" panose="020B0604020202020204" pitchFamily="34" charset="0"/>
              </a:rPr>
              <a:t>との間の医療・保健分野における協力覚書</a:t>
            </a:r>
            <a:r>
              <a:rPr lang="en-US" altLang="ja-JP" sz="1300" b="1" dirty="0">
                <a:latin typeface="ＭＳ Ｐゴシック" panose="020B0600070205080204" pitchFamily="50" charset="-128"/>
                <a:ea typeface="ＭＳ Ｐゴシック" panose="020B0600070205080204" pitchFamily="50" charset="-128"/>
                <a:cs typeface="Arial" panose="020B0604020202020204" pitchFamily="34" charset="0"/>
              </a:rPr>
              <a:t>』</a:t>
            </a:r>
            <a:endParaRPr lang="ja-JP" altLang="en-US" sz="1300" b="1"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67" name="円/楕円 66"/>
          <p:cNvSpPr/>
          <p:nvPr/>
        </p:nvSpPr>
        <p:spPr>
          <a:xfrm>
            <a:off x="1676636" y="3899030"/>
            <a:ext cx="1584176" cy="432792"/>
          </a:xfrm>
          <a:prstGeom prst="ellipse">
            <a:avLst/>
          </a:prstGeom>
          <a:noFill/>
          <a:effectLst>
            <a:glow rad="101600">
              <a:schemeClr val="bg1"/>
            </a:glow>
          </a:effectLst>
          <a:extLst>
            <a:ext uri="{909E8E84-426E-40DD-AFC4-6F175D3DCCD1}">
              <a14:hiddenFill xmlns:a14="http://schemas.microsoft.com/office/drawing/2010/main">
                <a:gradFill flip="none" rotWithShape="1">
                  <a:gsLst>
                    <a:gs pos="0">
                      <a:srgbClr val="83A4D1"/>
                    </a:gs>
                    <a:gs pos="100000">
                      <a:schemeClr val="bg1">
                        <a:alpha val="0"/>
                      </a:schemeClr>
                    </a:gs>
                  </a:gsLst>
                  <a:path path="shape">
                    <a:fillToRect l="50000" t="50000" r="50000" b="50000"/>
                  </a:path>
                  <a:tileRect/>
                </a:gradFill>
              </a14:hiddenFill>
            </a:ext>
          </a:extLst>
        </p:spPr>
        <p:txBody>
          <a:bodyPr wrap="none" anchor="ctr" anchorCtr="0">
            <a:noAutofit/>
          </a:bodyPr>
          <a:lstStyle/>
          <a:p>
            <a:pPr algn="ctr"/>
            <a:r>
              <a:rPr lang="ja-JP" altLang="en-US" sz="2000" b="1" spc="100" dirty="0">
                <a:ln w="31550" cmpd="sng">
                  <a:solidFill>
                    <a:schemeClr val="bg1"/>
                  </a:soli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rial Black" pitchFamily="34" charset="0"/>
                <a:ea typeface="HGP創英角ｺﾞｼｯｸUB" pitchFamily="50" charset="-128"/>
              </a:rPr>
              <a:t>協力推進</a:t>
            </a:r>
          </a:p>
        </p:txBody>
      </p:sp>
      <p:sp>
        <p:nvSpPr>
          <p:cNvPr id="68" name="円/楕円 67"/>
          <p:cNvSpPr/>
          <p:nvPr/>
        </p:nvSpPr>
        <p:spPr>
          <a:xfrm>
            <a:off x="1676636" y="3899030"/>
            <a:ext cx="1584176" cy="432792"/>
          </a:xfrm>
          <a:prstGeom prst="ellipse">
            <a:avLst/>
          </a:prstGeom>
          <a:noFill/>
          <a:effectLst>
            <a:glow rad="101600">
              <a:schemeClr val="bg1"/>
            </a:glow>
          </a:effectLst>
          <a:extLst>
            <a:ext uri="{909E8E84-426E-40DD-AFC4-6F175D3DCCD1}">
              <a14:hiddenFill xmlns:a14="http://schemas.microsoft.com/office/drawing/2010/main">
                <a:gradFill flip="none" rotWithShape="1">
                  <a:gsLst>
                    <a:gs pos="0">
                      <a:srgbClr val="83A4D1"/>
                    </a:gs>
                    <a:gs pos="100000">
                      <a:schemeClr val="bg1">
                        <a:alpha val="0"/>
                      </a:schemeClr>
                    </a:gs>
                  </a:gsLst>
                  <a:path path="shape">
                    <a:fillToRect l="50000" t="50000" r="50000" b="50000"/>
                  </a:path>
                  <a:tileRect/>
                </a:gradFill>
              </a14:hiddenFill>
            </a:ext>
          </a:extLst>
        </p:spPr>
        <p:txBody>
          <a:bodyPr wrap="none" anchor="ctr" anchorCtr="0">
            <a:noAutofit/>
          </a:bodyPr>
          <a:lstStyle/>
          <a:p>
            <a:pPr algn="ctr"/>
            <a:r>
              <a:rPr lang="ja-JP" altLang="en-US" sz="2000" spc="130" dirty="0">
                <a:solidFill>
                  <a:srgbClr val="243F62"/>
                </a:solidFill>
                <a:effectLst/>
                <a:latin typeface="Arial Black" pitchFamily="34" charset="0"/>
                <a:ea typeface="HGP創英角ｺﾞｼｯｸUB" pitchFamily="50" charset="-128"/>
              </a:rPr>
              <a:t>協力推進</a:t>
            </a:r>
          </a:p>
        </p:txBody>
      </p:sp>
    </p:spTree>
    <p:extLst>
      <p:ext uri="{BB962C8B-B14F-4D97-AF65-F5344CB8AC3E}">
        <p14:creationId xmlns:p14="http://schemas.microsoft.com/office/powerpoint/2010/main" val="97348680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サウジアラビア／日本との関わり</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厚生労働省が関係するその他の</a:t>
            </a:r>
            <a:r>
              <a:rPr lang="ja-JP" altLang="en-US" dirty="0">
                <a:latin typeface="Arial Black" panose="020B0A04020102020204" pitchFamily="34" charset="0"/>
              </a:rPr>
              <a:t>協力覚書（</a:t>
            </a:r>
            <a:r>
              <a:rPr lang="en-US" altLang="ja-JP" dirty="0">
                <a:latin typeface="Arial Black" panose="020B0A04020102020204" pitchFamily="34" charset="0"/>
              </a:rPr>
              <a:t>MOC</a:t>
            </a:r>
            <a:r>
              <a:rPr lang="ja-JP" altLang="en-US" dirty="0">
                <a:latin typeface="Arial Black" panose="020B0A04020102020204" pitchFamily="34" charset="0"/>
              </a:rPr>
              <a:t>）</a:t>
            </a:r>
            <a:r>
              <a:rPr lang="ja-JP" altLang="en-US" dirty="0"/>
              <a:t>締結状況</a:t>
            </a:r>
          </a:p>
        </p:txBody>
      </p:sp>
      <p:sp>
        <p:nvSpPr>
          <p:cNvPr id="15" name="テキスト ボックス 14"/>
          <p:cNvSpPr txBox="1"/>
          <p:nvPr/>
        </p:nvSpPr>
        <p:spPr>
          <a:xfrm>
            <a:off x="200472" y="1124106"/>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月に、厚生労働省とサウジアラビア王国食品医薬品庁と薬事規制に関する協力・連携の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MOC</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を締結した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7" name="テキスト ボックス 6"/>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厚生労働省</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endParaRPr lang="en-US" altLang="zh-TW"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 name="フリーフォーム 6">
            <a:extLst>
              <a:ext uri="{FF2B5EF4-FFF2-40B4-BE49-F238E27FC236}">
                <a16:creationId xmlns:a16="http://schemas.microsoft.com/office/drawing/2014/main" id="{5BA0E5D0-1B27-8733-8457-816126A1D554}"/>
              </a:ext>
            </a:extLst>
          </p:cNvPr>
          <p:cNvSpPr/>
          <p:nvPr/>
        </p:nvSpPr>
        <p:spPr>
          <a:xfrm>
            <a:off x="4179241" y="2719188"/>
            <a:ext cx="735371" cy="1701864"/>
          </a:xfrm>
          <a:custGeom>
            <a:avLst/>
            <a:gdLst>
              <a:gd name="connsiteX0" fmla="*/ 471054 w 489527"/>
              <a:gd name="connsiteY0" fmla="*/ 0 h 4230254"/>
              <a:gd name="connsiteX1" fmla="*/ 0 w 489527"/>
              <a:gd name="connsiteY1" fmla="*/ 406400 h 4230254"/>
              <a:gd name="connsiteX2" fmla="*/ 36945 w 489527"/>
              <a:gd name="connsiteY2" fmla="*/ 1200727 h 4230254"/>
              <a:gd name="connsiteX3" fmla="*/ 489527 w 489527"/>
              <a:gd name="connsiteY3" fmla="*/ 4230254 h 4230254"/>
              <a:gd name="connsiteX0" fmla="*/ 490104 w 508577"/>
              <a:gd name="connsiteY0" fmla="*/ 0 h 4230254"/>
              <a:gd name="connsiteX1" fmla="*/ 0 w 508577"/>
              <a:gd name="connsiteY1" fmla="*/ 368023 h 4230254"/>
              <a:gd name="connsiteX2" fmla="*/ 55995 w 508577"/>
              <a:gd name="connsiteY2" fmla="*/ 1200727 h 4230254"/>
              <a:gd name="connsiteX3" fmla="*/ 508577 w 508577"/>
              <a:gd name="connsiteY3" fmla="*/ 4230254 h 4230254"/>
              <a:gd name="connsiteX0" fmla="*/ 490104 w 508577"/>
              <a:gd name="connsiteY0" fmla="*/ 0 h 4230254"/>
              <a:gd name="connsiteX1" fmla="*/ 0 w 508577"/>
              <a:gd name="connsiteY1" fmla="*/ 368023 h 4230254"/>
              <a:gd name="connsiteX2" fmla="*/ 32182 w 508577"/>
              <a:gd name="connsiteY2" fmla="*/ 1171944 h 4230254"/>
              <a:gd name="connsiteX3" fmla="*/ 508577 w 508577"/>
              <a:gd name="connsiteY3" fmla="*/ 4230254 h 4230254"/>
              <a:gd name="connsiteX0" fmla="*/ 922265 w 940738"/>
              <a:gd name="connsiteY0" fmla="*/ 0 h 4230254"/>
              <a:gd name="connsiteX1" fmla="*/ 432161 w 940738"/>
              <a:gd name="connsiteY1" fmla="*/ 368023 h 4230254"/>
              <a:gd name="connsiteX2" fmla="*/ 0 w 940738"/>
              <a:gd name="connsiteY2" fmla="*/ 936882 h 4230254"/>
              <a:gd name="connsiteX3" fmla="*/ 940738 w 940738"/>
              <a:gd name="connsiteY3" fmla="*/ 4230254 h 4230254"/>
              <a:gd name="connsiteX0" fmla="*/ 922265 w 940738"/>
              <a:gd name="connsiteY0" fmla="*/ 0 h 4230254"/>
              <a:gd name="connsiteX1" fmla="*/ 663143 w 940738"/>
              <a:gd name="connsiteY1" fmla="*/ 526330 h 4230254"/>
              <a:gd name="connsiteX2" fmla="*/ 0 w 940738"/>
              <a:gd name="connsiteY2" fmla="*/ 936882 h 4230254"/>
              <a:gd name="connsiteX3" fmla="*/ 940738 w 940738"/>
              <a:gd name="connsiteY3" fmla="*/ 4230254 h 4230254"/>
              <a:gd name="connsiteX0" fmla="*/ 679378 w 697851"/>
              <a:gd name="connsiteY0" fmla="*/ 0 h 4230254"/>
              <a:gd name="connsiteX1" fmla="*/ 420256 w 697851"/>
              <a:gd name="connsiteY1" fmla="*/ 526330 h 4230254"/>
              <a:gd name="connsiteX2" fmla="*/ 0 w 697851"/>
              <a:gd name="connsiteY2" fmla="*/ 1152755 h 4230254"/>
              <a:gd name="connsiteX3" fmla="*/ 697851 w 697851"/>
              <a:gd name="connsiteY3" fmla="*/ 4230254 h 4230254"/>
              <a:gd name="connsiteX0" fmla="*/ 711559 w 730032"/>
              <a:gd name="connsiteY0" fmla="*/ 0 h 4230254"/>
              <a:gd name="connsiteX1" fmla="*/ 0 w 730032"/>
              <a:gd name="connsiteY1" fmla="*/ 358428 h 4230254"/>
              <a:gd name="connsiteX2" fmla="*/ 32181 w 730032"/>
              <a:gd name="connsiteY2" fmla="*/ 1152755 h 4230254"/>
              <a:gd name="connsiteX3" fmla="*/ 730032 w 730032"/>
              <a:gd name="connsiteY3" fmla="*/ 4230254 h 4230254"/>
              <a:gd name="connsiteX0" fmla="*/ 730609 w 730609"/>
              <a:gd name="connsiteY0" fmla="*/ 0 h 4297415"/>
              <a:gd name="connsiteX1" fmla="*/ 0 w 730609"/>
              <a:gd name="connsiteY1" fmla="*/ 425589 h 4297415"/>
              <a:gd name="connsiteX2" fmla="*/ 32181 w 730609"/>
              <a:gd name="connsiteY2" fmla="*/ 1219916 h 4297415"/>
              <a:gd name="connsiteX3" fmla="*/ 730032 w 730609"/>
              <a:gd name="connsiteY3" fmla="*/ 4297415 h 4297415"/>
              <a:gd name="connsiteX0" fmla="*/ 740134 w 740134"/>
              <a:gd name="connsiteY0" fmla="*/ 0 h 4316604"/>
              <a:gd name="connsiteX1" fmla="*/ 0 w 740134"/>
              <a:gd name="connsiteY1" fmla="*/ 444778 h 4316604"/>
              <a:gd name="connsiteX2" fmla="*/ 32181 w 740134"/>
              <a:gd name="connsiteY2" fmla="*/ 1239105 h 4316604"/>
              <a:gd name="connsiteX3" fmla="*/ 730032 w 740134"/>
              <a:gd name="connsiteY3" fmla="*/ 4316604 h 4316604"/>
              <a:gd name="connsiteX0" fmla="*/ 735371 w 735371"/>
              <a:gd name="connsiteY0" fmla="*/ 0 h 4316604"/>
              <a:gd name="connsiteX1" fmla="*/ 0 w 735371"/>
              <a:gd name="connsiteY1" fmla="*/ 276877 h 4316604"/>
              <a:gd name="connsiteX2" fmla="*/ 27418 w 735371"/>
              <a:gd name="connsiteY2" fmla="*/ 1239105 h 4316604"/>
              <a:gd name="connsiteX3" fmla="*/ 725269 w 735371"/>
              <a:gd name="connsiteY3" fmla="*/ 4316604 h 4316604"/>
              <a:gd name="connsiteX0" fmla="*/ 735371 w 735371"/>
              <a:gd name="connsiteY0" fmla="*/ 0 h 4316604"/>
              <a:gd name="connsiteX1" fmla="*/ 0 w 735371"/>
              <a:gd name="connsiteY1" fmla="*/ 276877 h 4316604"/>
              <a:gd name="connsiteX2" fmla="*/ 32181 w 735371"/>
              <a:gd name="connsiteY2" fmla="*/ 1076000 h 4316604"/>
              <a:gd name="connsiteX3" fmla="*/ 725269 w 735371"/>
              <a:gd name="connsiteY3" fmla="*/ 4316604 h 4316604"/>
              <a:gd name="connsiteX0" fmla="*/ 735371 w 735371"/>
              <a:gd name="connsiteY0" fmla="*/ 0 h 4297415"/>
              <a:gd name="connsiteX1" fmla="*/ 0 w 735371"/>
              <a:gd name="connsiteY1" fmla="*/ 276877 h 4297415"/>
              <a:gd name="connsiteX2" fmla="*/ 32181 w 735371"/>
              <a:gd name="connsiteY2" fmla="*/ 1076000 h 4297415"/>
              <a:gd name="connsiteX3" fmla="*/ 706219 w 735371"/>
              <a:gd name="connsiteY3" fmla="*/ 4297415 h 4297415"/>
              <a:gd name="connsiteX0" fmla="*/ 735371 w 735371"/>
              <a:gd name="connsiteY0" fmla="*/ 0 h 2380863"/>
              <a:gd name="connsiteX1" fmla="*/ 0 w 735371"/>
              <a:gd name="connsiteY1" fmla="*/ 276877 h 2380863"/>
              <a:gd name="connsiteX2" fmla="*/ 32181 w 735371"/>
              <a:gd name="connsiteY2" fmla="*/ 1076000 h 2380863"/>
              <a:gd name="connsiteX3" fmla="*/ 733928 w 735371"/>
              <a:gd name="connsiteY3" fmla="*/ 2380863 h 2380863"/>
              <a:gd name="connsiteX0" fmla="*/ 735371 w 735371"/>
              <a:gd name="connsiteY0" fmla="*/ 0 h 2380863"/>
              <a:gd name="connsiteX1" fmla="*/ 0 w 735371"/>
              <a:gd name="connsiteY1" fmla="*/ 276877 h 2380863"/>
              <a:gd name="connsiteX2" fmla="*/ 32181 w 735371"/>
              <a:gd name="connsiteY2" fmla="*/ 1076000 h 2380863"/>
              <a:gd name="connsiteX3" fmla="*/ 733928 w 735371"/>
              <a:gd name="connsiteY3" fmla="*/ 2380863 h 2380863"/>
              <a:gd name="connsiteX0" fmla="*/ 735371 w 735371"/>
              <a:gd name="connsiteY0" fmla="*/ 0 h 2380863"/>
              <a:gd name="connsiteX1" fmla="*/ 0 w 735371"/>
              <a:gd name="connsiteY1" fmla="*/ 276877 h 2380863"/>
              <a:gd name="connsiteX2" fmla="*/ 32181 w 735371"/>
              <a:gd name="connsiteY2" fmla="*/ 1076000 h 2380863"/>
              <a:gd name="connsiteX3" fmla="*/ 733928 w 735371"/>
              <a:gd name="connsiteY3" fmla="*/ 2380863 h 2380863"/>
            </a:gdLst>
            <a:ahLst/>
            <a:cxnLst>
              <a:cxn ang="0">
                <a:pos x="connsiteX0" y="connsiteY0"/>
              </a:cxn>
              <a:cxn ang="0">
                <a:pos x="connsiteX1" y="connsiteY1"/>
              </a:cxn>
              <a:cxn ang="0">
                <a:pos x="connsiteX2" y="connsiteY2"/>
              </a:cxn>
              <a:cxn ang="0">
                <a:pos x="connsiteX3" y="connsiteY3"/>
              </a:cxn>
            </a:cxnLst>
            <a:rect l="l" t="t" r="r" b="b"/>
            <a:pathLst>
              <a:path w="735371" h="2380863">
                <a:moveTo>
                  <a:pt x="735371" y="0"/>
                </a:moveTo>
                <a:lnTo>
                  <a:pt x="0" y="276877"/>
                </a:lnTo>
                <a:lnTo>
                  <a:pt x="32181" y="1076000"/>
                </a:lnTo>
                <a:cubicBezTo>
                  <a:pt x="53660" y="1107795"/>
                  <a:pt x="693977" y="2339765"/>
                  <a:pt x="733928" y="2380863"/>
                </a:cubicBezTo>
              </a:path>
            </a:pathLst>
          </a:custGeom>
          <a:gradFill>
            <a:gsLst>
              <a:gs pos="0">
                <a:srgbClr val="DDE6F3"/>
              </a:gs>
              <a:gs pos="100000">
                <a:srgbClr val="CCDAEC"/>
              </a:gs>
            </a:gsLst>
            <a:lin ang="0" scaled="1"/>
          </a:gradFill>
        </p:spPr>
        <p:txBody>
          <a:bodyPr rtlCol="0" anchor="ctr"/>
          <a:lstStyle/>
          <a:p>
            <a:pPr algn="ctr"/>
            <a:endParaRPr kumimoji="1" lang="ja-JP" altLang="en-US"/>
          </a:p>
        </p:txBody>
      </p:sp>
      <p:sp>
        <p:nvSpPr>
          <p:cNvPr id="3" name="片側の 2 つの角を丸めた四角形 7">
            <a:extLst>
              <a:ext uri="{FF2B5EF4-FFF2-40B4-BE49-F238E27FC236}">
                <a16:creationId xmlns:a16="http://schemas.microsoft.com/office/drawing/2014/main" id="{35901967-28BE-758D-8AE1-F4A585B0F397}"/>
              </a:ext>
            </a:extLst>
          </p:cNvPr>
          <p:cNvSpPr/>
          <p:nvPr/>
        </p:nvSpPr>
        <p:spPr>
          <a:xfrm>
            <a:off x="4880992" y="3212976"/>
            <a:ext cx="4608512" cy="2327970"/>
          </a:xfrm>
          <a:prstGeom prst="round2SameRect">
            <a:avLst>
              <a:gd name="adj1" fmla="val 0"/>
              <a:gd name="adj2" fmla="val 5879"/>
            </a:avLst>
          </a:prstGeom>
          <a:solidFill>
            <a:srgbClr val="DDE6F3"/>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108000" tIns="144000" rIns="144000" rtlCol="0" anchor="t"/>
          <a:lstStyle/>
          <a:p>
            <a:pPr marL="269875" algn="just">
              <a:lnSpc>
                <a:spcPct val="114000"/>
              </a:lnSpc>
              <a:spcAft>
                <a:spcPts val="400"/>
              </a:spcAft>
              <a:buClr>
                <a:srgbClr val="868686"/>
              </a:buClr>
              <a:buSzPct val="90000"/>
            </a:pPr>
            <a:r>
              <a:rPr lang="ja-JP" altLang="en-US"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厚生労働省によって承認され、日本で販売される新医薬品が</a:t>
            </a:r>
            <a:r>
              <a:rPr lang="en-US" altLang="ja-JP"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SFDA</a:t>
            </a:r>
            <a:r>
              <a:rPr lang="ja-JP" altLang="en-US"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に進士江された際の優先審査及び許可</a:t>
            </a:r>
            <a:endParaRPr lang="en-US" altLang="ja-JP"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269875" algn="just">
              <a:lnSpc>
                <a:spcPct val="114000"/>
              </a:lnSpc>
              <a:spcAft>
                <a:spcPts val="400"/>
              </a:spcAft>
              <a:buClr>
                <a:srgbClr val="868686"/>
              </a:buClr>
              <a:buSzPct val="90000"/>
            </a:pPr>
            <a:r>
              <a:rPr lang="ja-JP" altLang="en-US"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日本の</a:t>
            </a:r>
            <a:r>
              <a:rPr lang="en-US" altLang="ja-JP"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PMDA</a:t>
            </a:r>
            <a:r>
              <a:rPr lang="ja-JP" altLang="en-US"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アジア医薬品・医療機器トレーニングセンターのトレーニングを通じた</a:t>
            </a:r>
            <a:r>
              <a:rPr lang="en-US" altLang="ja-JP"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SFDA</a:t>
            </a:r>
            <a:r>
              <a:rPr lang="ja-JP" altLang="en-US"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技術職員の能力強化</a:t>
            </a:r>
            <a:endParaRPr lang="en-US" altLang="ja-JP"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269875" algn="just">
              <a:lnSpc>
                <a:spcPct val="114000"/>
              </a:lnSpc>
              <a:spcAft>
                <a:spcPts val="400"/>
              </a:spcAft>
              <a:buClr>
                <a:srgbClr val="868686"/>
              </a:buClr>
              <a:buSzPct val="90000"/>
            </a:pPr>
            <a:r>
              <a:rPr lang="ja-JP" altLang="en-US"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医薬品規制調和国際会議（</a:t>
            </a:r>
            <a:r>
              <a:rPr lang="en-US" altLang="ja-JP"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ICH</a:t>
            </a:r>
            <a:r>
              <a:rPr lang="ja-JP" altLang="en-US"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）、国際医療機器規制当局フォーラム（</a:t>
            </a:r>
            <a:r>
              <a:rPr lang="en-US" altLang="ja-JP"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IMDRF</a:t>
            </a:r>
            <a:r>
              <a:rPr lang="ja-JP" altLang="en-US"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）、医薬品査察共同スキーム（</a:t>
            </a:r>
            <a:r>
              <a:rPr lang="en-US" altLang="ja-JP"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PIC/S</a:t>
            </a:r>
            <a:r>
              <a:rPr lang="ja-JP" altLang="en-US"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）などの多国感国際会議の場における連携協力</a:t>
            </a:r>
            <a:endParaRPr lang="en-US" altLang="ja-JP"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269875" algn="just">
              <a:lnSpc>
                <a:spcPct val="114000"/>
              </a:lnSpc>
              <a:spcAft>
                <a:spcPts val="400"/>
              </a:spcAft>
              <a:buClr>
                <a:srgbClr val="868686"/>
              </a:buClr>
              <a:buSzPct val="90000"/>
            </a:pPr>
            <a:r>
              <a:rPr lang="ja-JP" altLang="en-US"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医薬品審査の技術的事項及び医薬品・医療機器に関して、日本の専門家に助言を求めるアドホックな相談　　　等</a:t>
            </a:r>
            <a:endParaRPr lang="en-US" altLang="ja-JP"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269875" algn="just">
              <a:lnSpc>
                <a:spcPct val="114000"/>
              </a:lnSpc>
              <a:spcAft>
                <a:spcPts val="400"/>
              </a:spcAft>
              <a:buClr>
                <a:srgbClr val="868686"/>
              </a:buClr>
              <a:buSzPct val="90000"/>
            </a:pPr>
            <a:endParaRPr lang="en-US" altLang="ja-JP"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4" name="グループ化 7">
            <a:extLst>
              <a:ext uri="{FF2B5EF4-FFF2-40B4-BE49-F238E27FC236}">
                <a16:creationId xmlns:a16="http://schemas.microsoft.com/office/drawing/2014/main" id="{2A481AA9-6085-2C34-851B-32DED223D65E}"/>
              </a:ext>
            </a:extLst>
          </p:cNvPr>
          <p:cNvGrpSpPr/>
          <p:nvPr/>
        </p:nvGrpSpPr>
        <p:grpSpPr>
          <a:xfrm>
            <a:off x="344488" y="1700808"/>
            <a:ext cx="9217024" cy="288032"/>
            <a:chOff x="4803500" y="2113806"/>
            <a:chExt cx="2954133" cy="288032"/>
          </a:xfrm>
        </p:grpSpPr>
        <p:cxnSp>
          <p:nvCxnSpPr>
            <p:cNvPr id="8" name="直線コネクタ 16">
              <a:extLst>
                <a:ext uri="{FF2B5EF4-FFF2-40B4-BE49-F238E27FC236}">
                  <a16:creationId xmlns:a16="http://schemas.microsoft.com/office/drawing/2014/main" id="{90750231-77B4-F02D-1918-62E757243E51}"/>
                </a:ext>
              </a:extLst>
            </p:cNvPr>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9" name="Rectangle 6">
              <a:extLst>
                <a:ext uri="{FF2B5EF4-FFF2-40B4-BE49-F238E27FC236}">
                  <a16:creationId xmlns:a16="http://schemas.microsoft.com/office/drawing/2014/main" id="{BEFCBBDC-BD13-F821-6AFD-519F653F42E7}"/>
                </a:ext>
              </a:extLst>
            </p:cNvPr>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締結状況</a:t>
              </a:r>
            </a:p>
          </p:txBody>
        </p:sp>
      </p:grpSp>
      <p:sp>
        <p:nvSpPr>
          <p:cNvPr id="10" name="片側の 2 つの角を丸めた四角形 18">
            <a:extLst>
              <a:ext uri="{FF2B5EF4-FFF2-40B4-BE49-F238E27FC236}">
                <a16:creationId xmlns:a16="http://schemas.microsoft.com/office/drawing/2014/main" id="{2EB8E1AA-7819-F4F7-C983-F43CD02AFE36}"/>
              </a:ext>
            </a:extLst>
          </p:cNvPr>
          <p:cNvSpPr/>
          <p:nvPr/>
        </p:nvSpPr>
        <p:spPr>
          <a:xfrm>
            <a:off x="4880992" y="2708920"/>
            <a:ext cx="4608512" cy="504056"/>
          </a:xfrm>
          <a:prstGeom prst="round2SameRect">
            <a:avLst/>
          </a:prstGeom>
          <a:solidFill>
            <a:srgbClr val="5F8AC3"/>
          </a:solidFill>
        </p:spPr>
        <p:txBody>
          <a:bodyPr wrap="square" lIns="108000" rtlCol="0" anchor="ctr">
            <a:noAutofit/>
          </a:bodyPr>
          <a:lstStyle/>
          <a:p>
            <a:pPr algn="ctr" defTabSz="955675" fontAlgn="ctr">
              <a:buSzPct val="120000"/>
            </a:pPr>
            <a:r>
              <a:rPr lang="en-US" altLang="ja-JP" sz="1200" b="1"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200" b="1"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医療製品に関する日本国厚生労働省と</a:t>
            </a:r>
            <a:br>
              <a:rPr lang="en-US" altLang="ja-JP" sz="1200" b="1"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br>
            <a:r>
              <a:rPr lang="ja-JP" altLang="en-US" sz="1200" b="1"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サウジ食品医薬品庁との間の協力覚書</a:t>
            </a:r>
            <a:r>
              <a:rPr lang="en-US" altLang="ja-JP" sz="1200" b="1"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200" b="1" dirty="0">
                <a:solidFill>
                  <a:schemeClr val="bg1"/>
                </a:solidFill>
                <a:latin typeface="ＭＳ Ｐゴシック" panose="020B0600070205080204" pitchFamily="50" charset="-128"/>
                <a:ea typeface="ＭＳ Ｐゴシック" panose="020B0600070205080204" pitchFamily="50" charset="-128"/>
              </a:rPr>
              <a:t>の具体的な内容</a:t>
            </a:r>
          </a:p>
        </p:txBody>
      </p:sp>
      <p:sp>
        <p:nvSpPr>
          <p:cNvPr id="11" name="正方形/長方形 19">
            <a:extLst>
              <a:ext uri="{FF2B5EF4-FFF2-40B4-BE49-F238E27FC236}">
                <a16:creationId xmlns:a16="http://schemas.microsoft.com/office/drawing/2014/main" id="{1C5CC0DB-155C-AC53-9E12-00843D15A4DF}"/>
              </a:ext>
            </a:extLst>
          </p:cNvPr>
          <p:cNvSpPr/>
          <p:nvPr/>
        </p:nvSpPr>
        <p:spPr>
          <a:xfrm>
            <a:off x="272479" y="2098948"/>
            <a:ext cx="9289030" cy="461665"/>
          </a:xfrm>
          <a:prstGeom prst="rect">
            <a:avLst/>
          </a:prstGeom>
        </p:spPr>
        <p:txBody>
          <a:bodyPr wrap="square">
            <a:spAutoFit/>
          </a:bodyPr>
          <a:lstStyle/>
          <a:p>
            <a:pPr marL="171450" indent="-171450">
              <a:spcAft>
                <a:spcPts val="400"/>
              </a:spcAft>
              <a:buClr>
                <a:srgbClr val="3D6AA7"/>
              </a:buClr>
              <a:buFont typeface="Wingdings" panose="05000000000000000000" pitchFamily="2" charset="2"/>
              <a:buChar char="n"/>
            </a:pPr>
            <a:r>
              <a:rPr lang="en-US" altLang="ja-JP" sz="1200" dirty="0">
                <a:latin typeface="Arial" panose="020B0604020202020204" pitchFamily="34" charset="0"/>
                <a:ea typeface="ＭＳ Ｐゴシック" panose="020B0600070205080204" pitchFamily="50" charset="-128"/>
                <a:cs typeface="Arial" panose="020B0604020202020204" pitchFamily="34" charset="0"/>
              </a:rPr>
              <a:t>2020</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12</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月に医薬品、生物医薬品、医療機器、再生医療製品、医薬部外品、化粧品及び医薬品への使用が糸される原材料を含む医療製品に関する連携協力強化のため、日本国厚生労働省とサウジ食品医薬品庁との間の協力覚書が締結された</a:t>
            </a:r>
          </a:p>
        </p:txBody>
      </p:sp>
      <p:sp>
        <p:nvSpPr>
          <p:cNvPr id="12" name="円/楕円 20">
            <a:extLst>
              <a:ext uri="{FF2B5EF4-FFF2-40B4-BE49-F238E27FC236}">
                <a16:creationId xmlns:a16="http://schemas.microsoft.com/office/drawing/2014/main" id="{52B28C0C-12BA-1F4E-2C08-A74EBDA12BD3}"/>
              </a:ext>
            </a:extLst>
          </p:cNvPr>
          <p:cNvSpPr/>
          <p:nvPr/>
        </p:nvSpPr>
        <p:spPr>
          <a:xfrm>
            <a:off x="488504" y="3763640"/>
            <a:ext cx="3960440" cy="1728192"/>
          </a:xfrm>
          <a:prstGeom prst="ellipse">
            <a:avLst/>
          </a:prstGeom>
          <a:gradFill flip="none" rotWithShape="1">
            <a:gsLst>
              <a:gs pos="8000">
                <a:srgbClr val="A2BBDC"/>
              </a:gs>
              <a:gs pos="100000">
                <a:schemeClr val="bg1">
                  <a:alpha val="0"/>
                </a:schemeClr>
              </a:gs>
            </a:gsLst>
            <a:path path="shape">
              <a:fillToRect l="50000" t="50000" r="50000" b="50000"/>
            </a:path>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13" name="グループ化 32">
            <a:extLst>
              <a:ext uri="{FF2B5EF4-FFF2-40B4-BE49-F238E27FC236}">
                <a16:creationId xmlns:a16="http://schemas.microsoft.com/office/drawing/2014/main" id="{91277229-B43F-6442-3517-ADCFA186DAA8}"/>
              </a:ext>
            </a:extLst>
          </p:cNvPr>
          <p:cNvGrpSpPr/>
          <p:nvPr/>
        </p:nvGrpSpPr>
        <p:grpSpPr>
          <a:xfrm>
            <a:off x="3270565" y="4183058"/>
            <a:ext cx="1034363" cy="992911"/>
            <a:chOff x="3224808" y="3622125"/>
            <a:chExt cx="1034363" cy="992911"/>
          </a:xfrm>
        </p:grpSpPr>
        <p:sp>
          <p:nvSpPr>
            <p:cNvPr id="14" name="円/楕円 33">
              <a:extLst>
                <a:ext uri="{FF2B5EF4-FFF2-40B4-BE49-F238E27FC236}">
                  <a16:creationId xmlns:a16="http://schemas.microsoft.com/office/drawing/2014/main" id="{A1697220-F1D3-EE65-02B3-B0D8BB09D292}"/>
                </a:ext>
              </a:extLst>
            </p:cNvPr>
            <p:cNvSpPr/>
            <p:nvPr/>
          </p:nvSpPr>
          <p:spPr>
            <a:xfrm flipH="1">
              <a:off x="3395075" y="3750940"/>
              <a:ext cx="864096" cy="864096"/>
            </a:xfrm>
            <a:prstGeom prst="ellipse">
              <a:avLst/>
            </a:prstGeom>
            <a:solidFill>
              <a:srgbClr val="D9D2E6"/>
            </a:solidFill>
            <a:ln w="57150" cap="flat" cmpd="sng" algn="ctr">
              <a:solidFill>
                <a:srgbClr val="D9D2E6"/>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6" name="円/楕円 34">
              <a:extLst>
                <a:ext uri="{FF2B5EF4-FFF2-40B4-BE49-F238E27FC236}">
                  <a16:creationId xmlns:a16="http://schemas.microsoft.com/office/drawing/2014/main" id="{68AC74CE-A8FD-B585-DA8A-C2BF6A510B46}"/>
                </a:ext>
              </a:extLst>
            </p:cNvPr>
            <p:cNvSpPr/>
            <p:nvPr/>
          </p:nvSpPr>
          <p:spPr>
            <a:xfrm>
              <a:off x="3224808" y="3622125"/>
              <a:ext cx="909894" cy="909894"/>
            </a:xfrm>
            <a:prstGeom prst="ellipse">
              <a:avLst/>
            </a:prstGeom>
            <a:solidFill>
              <a:srgbClr val="AA9BC9"/>
            </a:solidFill>
            <a:ln w="57150" cap="flat" cmpd="sng" algn="ctr">
              <a:solidFill>
                <a:srgbClr val="BFB4D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lang="ja-JP" altLang="en-US" sz="2000" dirty="0">
                  <a:latin typeface="HGP創英角ｺﾞｼｯｸUB" panose="020B0900000000000000" pitchFamily="50" charset="-128"/>
                  <a:ea typeface="HGP創英角ｺﾞｼｯｸUB" panose="020B0900000000000000" pitchFamily="50" charset="-128"/>
                </a:rPr>
                <a:t>保 健</a:t>
              </a:r>
            </a:p>
          </p:txBody>
        </p:sp>
      </p:grpSp>
      <p:grpSp>
        <p:nvGrpSpPr>
          <p:cNvPr id="17" name="グループ化 35">
            <a:extLst>
              <a:ext uri="{FF2B5EF4-FFF2-40B4-BE49-F238E27FC236}">
                <a16:creationId xmlns:a16="http://schemas.microsoft.com/office/drawing/2014/main" id="{F9E15486-423B-6190-7169-A63176ADCCE2}"/>
              </a:ext>
            </a:extLst>
          </p:cNvPr>
          <p:cNvGrpSpPr/>
          <p:nvPr/>
        </p:nvGrpSpPr>
        <p:grpSpPr>
          <a:xfrm>
            <a:off x="632520" y="4183058"/>
            <a:ext cx="1033987" cy="992911"/>
            <a:chOff x="704528" y="3622125"/>
            <a:chExt cx="1033987" cy="992911"/>
          </a:xfrm>
        </p:grpSpPr>
        <p:sp>
          <p:nvSpPr>
            <p:cNvPr id="18" name="円/楕円 36">
              <a:extLst>
                <a:ext uri="{FF2B5EF4-FFF2-40B4-BE49-F238E27FC236}">
                  <a16:creationId xmlns:a16="http://schemas.microsoft.com/office/drawing/2014/main" id="{940291CA-8AF2-AD58-B0CF-E7F53FC2B205}"/>
                </a:ext>
              </a:extLst>
            </p:cNvPr>
            <p:cNvSpPr/>
            <p:nvPr/>
          </p:nvSpPr>
          <p:spPr>
            <a:xfrm>
              <a:off x="704528" y="3750940"/>
              <a:ext cx="864096" cy="864096"/>
            </a:xfrm>
            <a:prstGeom prst="ellipse">
              <a:avLst/>
            </a:prstGeom>
            <a:solidFill>
              <a:srgbClr val="BAE4D9"/>
            </a:solidFill>
            <a:ln w="57150" cap="flat" cmpd="sng" algn="ctr">
              <a:solidFill>
                <a:srgbClr val="BAE4D9"/>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9" name="円/楕円 37">
              <a:extLst>
                <a:ext uri="{FF2B5EF4-FFF2-40B4-BE49-F238E27FC236}">
                  <a16:creationId xmlns:a16="http://schemas.microsoft.com/office/drawing/2014/main" id="{FF85E77F-D48A-DD84-FC1E-29707BC7C11B}"/>
                </a:ext>
              </a:extLst>
            </p:cNvPr>
            <p:cNvSpPr/>
            <p:nvPr/>
          </p:nvSpPr>
          <p:spPr>
            <a:xfrm>
              <a:off x="828621" y="3622125"/>
              <a:ext cx="909894" cy="909894"/>
            </a:xfrm>
            <a:prstGeom prst="ellipse">
              <a:avLst/>
            </a:prstGeom>
            <a:solidFill>
              <a:srgbClr val="5CBEA4"/>
            </a:solidFill>
            <a:ln w="57150" cap="flat" cmpd="sng" algn="ctr">
              <a:solidFill>
                <a:srgbClr val="82CEBA"/>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lang="ja-JP" altLang="en-US" sz="2000" dirty="0">
                  <a:latin typeface="HGP創英角ｺﾞｼｯｸUB" panose="020B0900000000000000" pitchFamily="50" charset="-128"/>
                  <a:ea typeface="HGP創英角ｺﾞｼｯｸUB" panose="020B0900000000000000" pitchFamily="50" charset="-128"/>
                </a:rPr>
                <a:t>医 療</a:t>
              </a:r>
            </a:p>
          </p:txBody>
        </p:sp>
      </p:grpSp>
      <p:sp>
        <p:nvSpPr>
          <p:cNvPr id="20" name="正方形/長方形 65">
            <a:extLst>
              <a:ext uri="{FF2B5EF4-FFF2-40B4-BE49-F238E27FC236}">
                <a16:creationId xmlns:a16="http://schemas.microsoft.com/office/drawing/2014/main" id="{5FE8C15E-A2A7-17B7-B2A3-C5376398C478}"/>
              </a:ext>
            </a:extLst>
          </p:cNvPr>
          <p:cNvSpPr/>
          <p:nvPr/>
        </p:nvSpPr>
        <p:spPr>
          <a:xfrm>
            <a:off x="272480" y="3095329"/>
            <a:ext cx="4320480" cy="621703"/>
          </a:xfrm>
          <a:prstGeom prst="rect">
            <a:avLst/>
          </a:prstGeom>
          <a:gradFill flip="none" rotWithShape="1">
            <a:gsLst>
              <a:gs pos="60000">
                <a:srgbClr val="FCAE91"/>
              </a:gs>
              <a:gs pos="40000">
                <a:srgbClr val="FCAE91"/>
              </a:gs>
              <a:gs pos="0">
                <a:schemeClr val="bg1">
                  <a:alpha val="0"/>
                </a:schemeClr>
              </a:gs>
              <a:gs pos="100000">
                <a:schemeClr val="bg1">
                  <a:alpha val="0"/>
                </a:schemeClr>
              </a:gs>
            </a:gsLst>
            <a:lin ang="10800000" scaled="1"/>
            <a:tileRect/>
          </a:gradFill>
        </p:spPr>
        <p:txBody>
          <a:bodyPr wrap="none" lIns="0" tIns="0" rIns="0" bIns="0" anchor="ctr" anchorCtr="0">
            <a:noAutofit/>
          </a:bodyPr>
          <a:lstStyle/>
          <a:p>
            <a:pPr algn="ctr">
              <a:lnSpc>
                <a:spcPct val="125000"/>
              </a:lnSpc>
              <a:buClr>
                <a:srgbClr val="3D6AA7"/>
              </a:buClr>
            </a:pPr>
            <a:r>
              <a:rPr lang="en-US" altLang="ja-JP" sz="1300" b="1" dirty="0">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300" b="1" dirty="0">
                <a:latin typeface="ＭＳ Ｐゴシック" panose="020B0600070205080204" pitchFamily="50" charset="-128"/>
                <a:ea typeface="ＭＳ Ｐゴシック" panose="020B0600070205080204" pitchFamily="50" charset="-128"/>
                <a:cs typeface="Arial" panose="020B0604020202020204" pitchFamily="34" charset="0"/>
              </a:rPr>
              <a:t>医療製品に関する日本国厚生労働省と</a:t>
            </a:r>
            <a:br>
              <a:rPr lang="en-US" altLang="ja-JP" sz="1300" b="1" dirty="0">
                <a:latin typeface="ＭＳ Ｐゴシック" panose="020B0600070205080204" pitchFamily="50" charset="-128"/>
                <a:ea typeface="ＭＳ Ｐゴシック" panose="020B0600070205080204" pitchFamily="50" charset="-128"/>
                <a:cs typeface="Arial" panose="020B0604020202020204" pitchFamily="34" charset="0"/>
              </a:rPr>
            </a:br>
            <a:r>
              <a:rPr lang="ja-JP" altLang="en-US" sz="1300" b="1" dirty="0">
                <a:latin typeface="ＭＳ Ｐゴシック" panose="020B0600070205080204" pitchFamily="50" charset="-128"/>
                <a:ea typeface="ＭＳ Ｐゴシック" panose="020B0600070205080204" pitchFamily="50" charset="-128"/>
                <a:cs typeface="Arial" panose="020B0604020202020204" pitchFamily="34" charset="0"/>
              </a:rPr>
              <a:t>サウジ食品医薬品庁との間の協力覚書</a:t>
            </a:r>
            <a:r>
              <a:rPr lang="en-US" altLang="ja-JP" sz="1300" b="1" dirty="0">
                <a:latin typeface="ＭＳ Ｐゴシック" panose="020B0600070205080204" pitchFamily="50" charset="-128"/>
                <a:ea typeface="ＭＳ Ｐゴシック" panose="020B0600070205080204" pitchFamily="50" charset="-128"/>
                <a:cs typeface="Arial" panose="020B0604020202020204" pitchFamily="34" charset="0"/>
              </a:rPr>
              <a:t>』</a:t>
            </a:r>
            <a:endParaRPr lang="ja-JP" altLang="en-US" sz="1300" b="1"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21" name="円/楕円 8">
            <a:extLst>
              <a:ext uri="{FF2B5EF4-FFF2-40B4-BE49-F238E27FC236}">
                <a16:creationId xmlns:a16="http://schemas.microsoft.com/office/drawing/2014/main" id="{2F5D7B26-07F7-4D29-D660-0D782C525D62}"/>
              </a:ext>
            </a:extLst>
          </p:cNvPr>
          <p:cNvSpPr/>
          <p:nvPr/>
        </p:nvSpPr>
        <p:spPr>
          <a:xfrm>
            <a:off x="5043489" y="3375473"/>
            <a:ext cx="169538" cy="169538"/>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1</a:t>
            </a:r>
            <a:endParaRPr kumimoji="1"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2" name="円/楕円 9">
            <a:extLst>
              <a:ext uri="{FF2B5EF4-FFF2-40B4-BE49-F238E27FC236}">
                <a16:creationId xmlns:a16="http://schemas.microsoft.com/office/drawing/2014/main" id="{3A39080C-1E44-4619-A9DA-206845813730}"/>
              </a:ext>
            </a:extLst>
          </p:cNvPr>
          <p:cNvSpPr/>
          <p:nvPr/>
        </p:nvSpPr>
        <p:spPr>
          <a:xfrm>
            <a:off x="5043489" y="3861048"/>
            <a:ext cx="169538" cy="169538"/>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2</a:t>
            </a:r>
            <a:endParaRPr kumimoji="1"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3" name="円/楕円 10">
            <a:extLst>
              <a:ext uri="{FF2B5EF4-FFF2-40B4-BE49-F238E27FC236}">
                <a16:creationId xmlns:a16="http://schemas.microsoft.com/office/drawing/2014/main" id="{6F857968-7030-F464-25E6-96261193D29D}"/>
              </a:ext>
            </a:extLst>
          </p:cNvPr>
          <p:cNvSpPr/>
          <p:nvPr/>
        </p:nvSpPr>
        <p:spPr>
          <a:xfrm>
            <a:off x="5043489" y="4321812"/>
            <a:ext cx="169538" cy="169538"/>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3</a:t>
            </a:r>
            <a:endParaRPr kumimoji="1"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24" name="グループ化 21">
            <a:extLst>
              <a:ext uri="{FF2B5EF4-FFF2-40B4-BE49-F238E27FC236}">
                <a16:creationId xmlns:a16="http://schemas.microsoft.com/office/drawing/2014/main" id="{78240AB9-E7DF-738A-1F22-5835AA18CDE8}"/>
              </a:ext>
            </a:extLst>
          </p:cNvPr>
          <p:cNvGrpSpPr/>
          <p:nvPr/>
        </p:nvGrpSpPr>
        <p:grpSpPr>
          <a:xfrm>
            <a:off x="1692029" y="4029196"/>
            <a:ext cx="1516104" cy="1201785"/>
            <a:chOff x="1692029" y="3406524"/>
            <a:chExt cx="1516104" cy="1201785"/>
          </a:xfrm>
        </p:grpSpPr>
        <p:grpSp>
          <p:nvGrpSpPr>
            <p:cNvPr id="25" name="Group 339">
              <a:extLst>
                <a:ext uri="{FF2B5EF4-FFF2-40B4-BE49-F238E27FC236}">
                  <a16:creationId xmlns:a16="http://schemas.microsoft.com/office/drawing/2014/main" id="{B47F8B40-78A3-9FBC-8022-D02B2810BC7C}"/>
                </a:ext>
              </a:extLst>
            </p:cNvPr>
            <p:cNvGrpSpPr>
              <a:grpSpLocks noChangeAspect="1"/>
            </p:cNvGrpSpPr>
            <p:nvPr/>
          </p:nvGrpSpPr>
          <p:grpSpPr bwMode="auto">
            <a:xfrm>
              <a:off x="1729320" y="3440013"/>
              <a:ext cx="1478813" cy="1168296"/>
              <a:chOff x="1968" y="2736"/>
              <a:chExt cx="864" cy="672"/>
            </a:xfrm>
          </p:grpSpPr>
          <p:sp>
            <p:nvSpPr>
              <p:cNvPr id="29" name="Freeform 168">
                <a:extLst>
                  <a:ext uri="{FF2B5EF4-FFF2-40B4-BE49-F238E27FC236}">
                    <a16:creationId xmlns:a16="http://schemas.microsoft.com/office/drawing/2014/main" id="{B6BFADEC-490C-8552-29CB-0BFA11132631}"/>
                  </a:ext>
                </a:extLst>
              </p:cNvPr>
              <p:cNvSpPr>
                <a:spLocks noChangeAspect="1"/>
              </p:cNvSpPr>
              <p:nvPr/>
            </p:nvSpPr>
            <p:spPr bwMode="auto">
              <a:xfrm>
                <a:off x="1968" y="2740"/>
                <a:ext cx="663" cy="668"/>
              </a:xfrm>
              <a:custGeom>
                <a:avLst/>
                <a:gdLst/>
                <a:ahLst/>
                <a:cxnLst>
                  <a:cxn ang="0">
                    <a:pos x="800" y="0"/>
                  </a:cxn>
                  <a:cxn ang="0">
                    <a:pos x="0" y="800"/>
                  </a:cxn>
                  <a:cxn ang="0">
                    <a:pos x="910" y="1715"/>
                  </a:cxn>
                  <a:cxn ang="0">
                    <a:pos x="907" y="1952"/>
                  </a:cxn>
                  <a:cxn ang="0">
                    <a:pos x="1995" y="3028"/>
                  </a:cxn>
                  <a:cxn ang="0">
                    <a:pos x="2225" y="2806"/>
                  </a:cxn>
                  <a:cxn ang="0">
                    <a:pos x="1817" y="2398"/>
                  </a:cxn>
                  <a:cxn ang="0">
                    <a:pos x="2289" y="2870"/>
                  </a:cxn>
                  <a:cxn ang="0">
                    <a:pos x="2515" y="2630"/>
                  </a:cxn>
                  <a:cxn ang="0">
                    <a:pos x="2055" y="2178"/>
                  </a:cxn>
                  <a:cxn ang="0">
                    <a:pos x="2531" y="2646"/>
                  </a:cxn>
                  <a:cxn ang="0">
                    <a:pos x="2749" y="2420"/>
                  </a:cxn>
                  <a:cxn ang="0">
                    <a:pos x="2310" y="1970"/>
                  </a:cxn>
                  <a:cxn ang="0">
                    <a:pos x="2731" y="2404"/>
                  </a:cxn>
                  <a:cxn ang="0">
                    <a:pos x="2967" y="2168"/>
                  </a:cxn>
                  <a:cxn ang="0">
                    <a:pos x="1820" y="1015"/>
                  </a:cxn>
                  <a:cxn ang="0">
                    <a:pos x="2080" y="835"/>
                  </a:cxn>
                  <a:cxn ang="0">
                    <a:pos x="1620" y="830"/>
                  </a:cxn>
                  <a:cxn ang="0">
                    <a:pos x="800" y="0"/>
                  </a:cxn>
                </a:cxnLst>
                <a:rect l="0" t="0" r="r" b="b"/>
                <a:pathLst>
                  <a:path w="3083" h="3156">
                    <a:moveTo>
                      <a:pt x="800" y="0"/>
                    </a:moveTo>
                    <a:lnTo>
                      <a:pt x="0" y="800"/>
                    </a:lnTo>
                    <a:lnTo>
                      <a:pt x="910" y="1715"/>
                    </a:lnTo>
                    <a:cubicBezTo>
                      <a:pt x="910" y="1715"/>
                      <a:pt x="908" y="1833"/>
                      <a:pt x="907" y="1952"/>
                    </a:cubicBezTo>
                    <a:cubicBezTo>
                      <a:pt x="1451" y="2490"/>
                      <a:pt x="1995" y="3028"/>
                      <a:pt x="1995" y="3028"/>
                    </a:cubicBezTo>
                    <a:cubicBezTo>
                      <a:pt x="2123" y="3156"/>
                      <a:pt x="2332" y="2910"/>
                      <a:pt x="2225" y="2806"/>
                    </a:cubicBezTo>
                    <a:cubicBezTo>
                      <a:pt x="2021" y="2602"/>
                      <a:pt x="1817" y="2398"/>
                      <a:pt x="1817" y="2398"/>
                    </a:cubicBezTo>
                    <a:cubicBezTo>
                      <a:pt x="1817" y="2398"/>
                      <a:pt x="2053" y="2634"/>
                      <a:pt x="2289" y="2870"/>
                    </a:cubicBezTo>
                    <a:cubicBezTo>
                      <a:pt x="2396" y="2977"/>
                      <a:pt x="2635" y="2752"/>
                      <a:pt x="2515" y="2630"/>
                    </a:cubicBezTo>
                    <a:cubicBezTo>
                      <a:pt x="2285" y="2404"/>
                      <a:pt x="2055" y="2178"/>
                      <a:pt x="2055" y="2178"/>
                    </a:cubicBezTo>
                    <a:cubicBezTo>
                      <a:pt x="2055" y="2178"/>
                      <a:pt x="2293" y="2412"/>
                      <a:pt x="2531" y="2646"/>
                    </a:cubicBezTo>
                    <a:cubicBezTo>
                      <a:pt x="2624" y="2745"/>
                      <a:pt x="2849" y="2520"/>
                      <a:pt x="2749" y="2420"/>
                    </a:cubicBezTo>
                    <a:cubicBezTo>
                      <a:pt x="2529" y="2195"/>
                      <a:pt x="2310" y="1970"/>
                      <a:pt x="2310" y="1970"/>
                    </a:cubicBezTo>
                    <a:cubicBezTo>
                      <a:pt x="2310" y="1970"/>
                      <a:pt x="2520" y="2187"/>
                      <a:pt x="2731" y="2404"/>
                    </a:cubicBezTo>
                    <a:cubicBezTo>
                      <a:pt x="2833" y="2512"/>
                      <a:pt x="3083" y="2277"/>
                      <a:pt x="2967" y="2168"/>
                    </a:cubicBezTo>
                    <a:cubicBezTo>
                      <a:pt x="2967" y="2168"/>
                      <a:pt x="2393" y="1591"/>
                      <a:pt x="1820" y="1015"/>
                    </a:cubicBezTo>
                    <a:cubicBezTo>
                      <a:pt x="1950" y="925"/>
                      <a:pt x="2080" y="835"/>
                      <a:pt x="2080" y="835"/>
                    </a:cubicBezTo>
                    <a:lnTo>
                      <a:pt x="1620" y="830"/>
                    </a:lnTo>
                    <a:lnTo>
                      <a:pt x="800" y="0"/>
                    </a:lnTo>
                    <a:close/>
                  </a:path>
                </a:pathLst>
              </a:cu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30" name="Freeform 170">
                <a:extLst>
                  <a:ext uri="{FF2B5EF4-FFF2-40B4-BE49-F238E27FC236}">
                    <a16:creationId xmlns:a16="http://schemas.microsoft.com/office/drawing/2014/main" id="{942F3F52-F7E0-8AD2-0C96-CFC1E85C78D8}"/>
                  </a:ext>
                </a:extLst>
              </p:cNvPr>
              <p:cNvSpPr>
                <a:spLocks noChangeAspect="1"/>
              </p:cNvSpPr>
              <p:nvPr/>
            </p:nvSpPr>
            <p:spPr bwMode="auto">
              <a:xfrm>
                <a:off x="2228" y="2736"/>
                <a:ext cx="604" cy="451"/>
              </a:xfrm>
              <a:custGeom>
                <a:avLst/>
                <a:gdLst/>
                <a:ahLst/>
                <a:cxnLst>
                  <a:cxn ang="0">
                    <a:pos x="2008" y="0"/>
                  </a:cxn>
                  <a:cxn ang="0">
                    <a:pos x="1232" y="764"/>
                  </a:cxn>
                  <a:cxn ang="0">
                    <a:pos x="720" y="764"/>
                  </a:cxn>
                  <a:cxn ang="0">
                    <a:pos x="0" y="1368"/>
                  </a:cxn>
                  <a:cxn ang="0">
                    <a:pos x="856" y="1292"/>
                  </a:cxn>
                  <a:cxn ang="0">
                    <a:pos x="1696" y="2132"/>
                  </a:cxn>
                  <a:cxn ang="0">
                    <a:pos x="1852" y="1964"/>
                  </a:cxn>
                  <a:cxn ang="0">
                    <a:pos x="1852" y="1736"/>
                  </a:cxn>
                  <a:cxn ang="0">
                    <a:pos x="2808" y="796"/>
                  </a:cxn>
                  <a:cxn ang="0">
                    <a:pos x="2008" y="0"/>
                  </a:cxn>
                </a:cxnLst>
                <a:rect l="0" t="0" r="r" b="b"/>
                <a:pathLst>
                  <a:path w="2808" h="2132">
                    <a:moveTo>
                      <a:pt x="2008" y="0"/>
                    </a:moveTo>
                    <a:lnTo>
                      <a:pt x="1232" y="764"/>
                    </a:lnTo>
                    <a:lnTo>
                      <a:pt x="720" y="764"/>
                    </a:lnTo>
                    <a:cubicBezTo>
                      <a:pt x="720" y="764"/>
                      <a:pt x="360" y="1066"/>
                      <a:pt x="0" y="1368"/>
                    </a:cubicBezTo>
                    <a:cubicBezTo>
                      <a:pt x="108" y="1480"/>
                      <a:pt x="236" y="1544"/>
                      <a:pt x="856" y="1292"/>
                    </a:cubicBezTo>
                    <a:cubicBezTo>
                      <a:pt x="1276" y="1712"/>
                      <a:pt x="1696" y="2132"/>
                      <a:pt x="1696" y="2132"/>
                    </a:cubicBezTo>
                    <a:lnTo>
                      <a:pt x="1852" y="1964"/>
                    </a:lnTo>
                    <a:lnTo>
                      <a:pt x="1852" y="1736"/>
                    </a:lnTo>
                    <a:lnTo>
                      <a:pt x="2808" y="796"/>
                    </a:lnTo>
                    <a:lnTo>
                      <a:pt x="2008" y="0"/>
                    </a:lnTo>
                    <a:close/>
                  </a:path>
                </a:pathLst>
              </a:cu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31" name="AutoShape 171">
                <a:extLst>
                  <a:ext uri="{FF2B5EF4-FFF2-40B4-BE49-F238E27FC236}">
                    <a16:creationId xmlns:a16="http://schemas.microsoft.com/office/drawing/2014/main" id="{718D974E-5E37-1F7E-9398-584B240FF848}"/>
                  </a:ext>
                </a:extLst>
              </p:cNvPr>
              <p:cNvSpPr>
                <a:spLocks noChangeAspect="1" noChangeArrowheads="1"/>
              </p:cNvSpPr>
              <p:nvPr/>
            </p:nvSpPr>
            <p:spPr bwMode="auto">
              <a:xfrm rot="-2735026">
                <a:off x="2168" y="3172"/>
                <a:ext cx="71" cy="70"/>
              </a:xfrm>
              <a:prstGeom prst="roundRect">
                <a:avLst>
                  <a:gd name="adj" fmla="val 39171"/>
                </a:avLst>
              </a:pr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32" name="AutoShape 172">
                <a:extLst>
                  <a:ext uri="{FF2B5EF4-FFF2-40B4-BE49-F238E27FC236}">
                    <a16:creationId xmlns:a16="http://schemas.microsoft.com/office/drawing/2014/main" id="{4DA37EC5-C93C-2B62-214D-2A1B8A4A63F4}"/>
                  </a:ext>
                </a:extLst>
              </p:cNvPr>
              <p:cNvSpPr>
                <a:spLocks noChangeAspect="1" noChangeArrowheads="1"/>
              </p:cNvSpPr>
              <p:nvPr/>
            </p:nvSpPr>
            <p:spPr bwMode="auto">
              <a:xfrm rot="-2735026">
                <a:off x="2209" y="3203"/>
                <a:ext cx="120" cy="70"/>
              </a:xfrm>
              <a:prstGeom prst="roundRect">
                <a:avLst>
                  <a:gd name="adj" fmla="val 39171"/>
                </a:avLst>
              </a:pr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33" name="AutoShape 173">
                <a:extLst>
                  <a:ext uri="{FF2B5EF4-FFF2-40B4-BE49-F238E27FC236}">
                    <a16:creationId xmlns:a16="http://schemas.microsoft.com/office/drawing/2014/main" id="{D19E00DC-8DDB-5BB4-4971-0C55B8132441}"/>
                  </a:ext>
                </a:extLst>
              </p:cNvPr>
              <p:cNvSpPr>
                <a:spLocks noChangeAspect="1" noChangeArrowheads="1"/>
              </p:cNvSpPr>
              <p:nvPr/>
            </p:nvSpPr>
            <p:spPr bwMode="auto">
              <a:xfrm rot="-2735026">
                <a:off x="2260" y="3251"/>
                <a:ext cx="120" cy="69"/>
              </a:xfrm>
              <a:prstGeom prst="roundRect">
                <a:avLst>
                  <a:gd name="adj" fmla="val 39171"/>
                </a:avLst>
              </a:pr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34" name="AutoShape 174">
                <a:extLst>
                  <a:ext uri="{FF2B5EF4-FFF2-40B4-BE49-F238E27FC236}">
                    <a16:creationId xmlns:a16="http://schemas.microsoft.com/office/drawing/2014/main" id="{41664FFC-A6AF-065A-F76A-477D164AC469}"/>
                  </a:ext>
                </a:extLst>
              </p:cNvPr>
              <p:cNvSpPr>
                <a:spLocks noChangeAspect="1" noChangeArrowheads="1"/>
              </p:cNvSpPr>
              <p:nvPr/>
            </p:nvSpPr>
            <p:spPr bwMode="auto">
              <a:xfrm rot="-2735026">
                <a:off x="2310" y="3307"/>
                <a:ext cx="101" cy="69"/>
              </a:xfrm>
              <a:prstGeom prst="roundRect">
                <a:avLst>
                  <a:gd name="adj" fmla="val 39171"/>
                </a:avLst>
              </a:pr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grpSp>
        <p:grpSp>
          <p:nvGrpSpPr>
            <p:cNvPr id="26" name="グループ化 23">
              <a:extLst>
                <a:ext uri="{FF2B5EF4-FFF2-40B4-BE49-F238E27FC236}">
                  <a16:creationId xmlns:a16="http://schemas.microsoft.com/office/drawing/2014/main" id="{6B5B6C41-293F-E9DC-0D41-13BB9EF37B83}"/>
                </a:ext>
              </a:extLst>
            </p:cNvPr>
            <p:cNvGrpSpPr/>
            <p:nvPr/>
          </p:nvGrpSpPr>
          <p:grpSpPr>
            <a:xfrm>
              <a:off x="1692029" y="3406524"/>
              <a:ext cx="1392861" cy="382825"/>
              <a:chOff x="1692029" y="3406524"/>
              <a:chExt cx="1392861" cy="382825"/>
            </a:xfrm>
          </p:grpSpPr>
          <p:sp>
            <p:nvSpPr>
              <p:cNvPr id="27" name="正方形/長方形 24">
                <a:extLst>
                  <a:ext uri="{FF2B5EF4-FFF2-40B4-BE49-F238E27FC236}">
                    <a16:creationId xmlns:a16="http://schemas.microsoft.com/office/drawing/2014/main" id="{657CCD05-4010-A91A-EA6D-E6417E49C5B3}"/>
                  </a:ext>
                </a:extLst>
              </p:cNvPr>
              <p:cNvSpPr/>
              <p:nvPr/>
            </p:nvSpPr>
            <p:spPr>
              <a:xfrm rot="18915494">
                <a:off x="1692029" y="3580272"/>
                <a:ext cx="382825" cy="52296"/>
              </a:xfrm>
              <a:prstGeom prst="rect">
                <a:avLst/>
              </a:prstGeom>
              <a:solidFill>
                <a:srgbClr val="FFFFFF"/>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8" name="正方形/長方形 25">
                <a:extLst>
                  <a:ext uri="{FF2B5EF4-FFF2-40B4-BE49-F238E27FC236}">
                    <a16:creationId xmlns:a16="http://schemas.microsoft.com/office/drawing/2014/main" id="{2BE8C7A4-DBC1-42E9-FB9C-D52A5814E9C2}"/>
                  </a:ext>
                </a:extLst>
              </p:cNvPr>
              <p:cNvSpPr/>
              <p:nvPr/>
            </p:nvSpPr>
            <p:spPr>
              <a:xfrm rot="2762684" flipH="1">
                <a:off x="2863469" y="3567928"/>
                <a:ext cx="382825" cy="60017"/>
              </a:xfrm>
              <a:prstGeom prst="rect">
                <a:avLst/>
              </a:prstGeom>
              <a:solidFill>
                <a:srgbClr val="FFFFFF"/>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sp>
        <p:nvSpPr>
          <p:cNvPr id="35" name="円/楕円 10">
            <a:extLst>
              <a:ext uri="{FF2B5EF4-FFF2-40B4-BE49-F238E27FC236}">
                <a16:creationId xmlns:a16="http://schemas.microsoft.com/office/drawing/2014/main" id="{F6DE2E14-BACB-6D25-5A60-508BB18B3481}"/>
              </a:ext>
            </a:extLst>
          </p:cNvPr>
          <p:cNvSpPr/>
          <p:nvPr/>
        </p:nvSpPr>
        <p:spPr>
          <a:xfrm>
            <a:off x="5043489" y="4992545"/>
            <a:ext cx="169538" cy="169538"/>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4</a:t>
            </a:r>
            <a:endParaRPr kumimoji="1"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57261249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サウジアラビア／日本との関わり</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a:t>厚生労働省の主な医療国際化関連事業</a:t>
            </a:r>
            <a:endParaRPr lang="ja-JP" altLang="en-US" dirty="0"/>
          </a:p>
        </p:txBody>
      </p:sp>
      <p:sp>
        <p:nvSpPr>
          <p:cNvPr id="11" name="テキスト ボックス 10"/>
          <p:cNvSpPr txBox="1"/>
          <p:nvPr/>
        </p:nvSpPr>
        <p:spPr>
          <a:xfrm>
            <a:off x="200472" y="1124744"/>
            <a:ext cx="9505056" cy="236988"/>
          </a:xfrm>
          <a:prstGeom prst="rect">
            <a:avLst/>
          </a:prstGeom>
          <a:noFill/>
        </p:spPr>
        <p:txBody>
          <a:bodyPr wrap="square" lIns="0" tIns="0" rIns="0" bIns="0" rtlCol="0">
            <a:spAutoFit/>
          </a:bodyPr>
          <a:lstStyle/>
          <a:p>
            <a:pPr marL="190500" indent="-190500" algn="just" fontAlgn="ctr">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厚生労働省による医療関連事業は確認できなかった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8" name="テキスト ボックス 7"/>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厚生労働省</a:t>
            </a:r>
            <a:r>
              <a:rPr lang="en-US" altLang="zh-TW" sz="800" dirty="0">
                <a:latin typeface="Arial" panose="020B0604020202020204" pitchFamily="34" charset="0"/>
                <a:ea typeface="ＭＳ Ｐゴシック" panose="020B0600070205080204" pitchFamily="50" charset="-128"/>
                <a:cs typeface="Arial" panose="020B0604020202020204" pitchFamily="34" charset="0"/>
              </a:rPr>
              <a:t>HP</a:t>
            </a:r>
          </a:p>
        </p:txBody>
      </p:sp>
    </p:spTree>
    <p:extLst>
      <p:ext uri="{BB962C8B-B14F-4D97-AF65-F5344CB8AC3E}">
        <p14:creationId xmlns:p14="http://schemas.microsoft.com/office/powerpoint/2010/main" val="157715391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サウジアラビア／日本との関わり</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文部科学省の主な医療国際化関連事業</a:t>
            </a:r>
          </a:p>
        </p:txBody>
      </p:sp>
      <p:sp>
        <p:nvSpPr>
          <p:cNvPr id="96" name="テキスト ボックス 95"/>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文部科学省による医療関連事業は確認できなかった</a:t>
            </a:r>
          </a:p>
        </p:txBody>
      </p:sp>
      <p:sp>
        <p:nvSpPr>
          <p:cNvPr id="8" name="テキスト ボックス 7"/>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文部科学省</a:t>
            </a:r>
            <a:r>
              <a:rPr lang="en-US" altLang="zh-TW" sz="800" dirty="0">
                <a:latin typeface="Arial" panose="020B0604020202020204" pitchFamily="34" charset="0"/>
                <a:ea typeface="ＭＳ Ｐゴシック" panose="020B0600070205080204" pitchFamily="50" charset="-128"/>
                <a:cs typeface="Arial" panose="020B0604020202020204" pitchFamily="34" charset="0"/>
              </a:rPr>
              <a:t>HP</a:t>
            </a:r>
          </a:p>
        </p:txBody>
      </p:sp>
    </p:spTree>
    <p:extLst>
      <p:ext uri="{BB962C8B-B14F-4D97-AF65-F5344CB8AC3E}">
        <p14:creationId xmlns:p14="http://schemas.microsoft.com/office/powerpoint/2010/main" val="230174987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サウジアラビア／日本との関わり</a:t>
            </a:r>
          </a:p>
        </p:txBody>
      </p:sp>
      <p:sp>
        <p:nvSpPr>
          <p:cNvPr id="6" name="テキスト プレースホルダー 5"/>
          <p:cNvSpPr>
            <a:spLocks noGrp="1"/>
          </p:cNvSpPr>
          <p:nvPr>
            <p:ph type="body" sz="quarter" idx="15"/>
          </p:nvPr>
        </p:nvSpPr>
        <p:spPr/>
        <p:txBody>
          <a:bodyPr/>
          <a:lstStyle/>
          <a:p>
            <a:r>
              <a:rPr lang="en-US" altLang="ja-JP" dirty="0"/>
              <a:t>JICA</a:t>
            </a:r>
            <a:r>
              <a:rPr lang="ja-JP" altLang="en-US" dirty="0"/>
              <a:t>の主な</a:t>
            </a:r>
            <a:r>
              <a:rPr lang="zh-TW" altLang="en-US" dirty="0"/>
              <a:t>医療国際化関連事業</a:t>
            </a:r>
            <a:endParaRPr lang="ja-JP" altLang="en-US" dirty="0"/>
          </a:p>
        </p:txBody>
      </p:sp>
      <p:sp>
        <p:nvSpPr>
          <p:cNvPr id="10" name="テキスト ボックス 9"/>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JICA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HP</a:t>
            </a:r>
          </a:p>
        </p:txBody>
      </p:sp>
      <p:sp>
        <p:nvSpPr>
          <p:cNvPr id="11" name="テキスト ボックス 10"/>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JICA</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の医療関連事業は実施されていない</a:t>
            </a:r>
          </a:p>
        </p:txBody>
      </p:sp>
    </p:spTree>
    <p:extLst>
      <p:ext uri="{BB962C8B-B14F-4D97-AF65-F5344CB8AC3E}">
        <p14:creationId xmlns:p14="http://schemas.microsoft.com/office/powerpoint/2010/main" val="204604199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99" imgH="499" progId="TCLayout.ActiveDocument.1">
                  <p:embed/>
                </p:oleObj>
              </mc:Choice>
              <mc:Fallback>
                <p:oleObj name="think-cell Slide" r:id="rId3" imgW="499" imgH="499" progId="TCLayout.ActiveDocument.1">
                  <p:embed/>
                  <p:pic>
                    <p:nvPicPr>
                      <p:cNvPr id="2" name="オブジェクト 1"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タイトル 2"/>
          <p:cNvSpPr>
            <a:spLocks noGrp="1"/>
          </p:cNvSpPr>
          <p:nvPr>
            <p:ph type="title"/>
          </p:nvPr>
        </p:nvSpPr>
        <p:spPr/>
        <p:txBody>
          <a:bodyPr/>
          <a:lstStyle/>
          <a:p>
            <a:r>
              <a:rPr lang="ja-JP" altLang="en-US" dirty="0"/>
              <a:t>サウジアラビア／日本との関わり</a:t>
            </a:r>
          </a:p>
        </p:txBody>
      </p:sp>
      <p:sp>
        <p:nvSpPr>
          <p:cNvPr id="4" name="テキスト プレースホルダー 3"/>
          <p:cNvSpPr>
            <a:spLocks noGrp="1"/>
          </p:cNvSpPr>
          <p:nvPr>
            <p:ph type="body" sz="quarter" idx="15"/>
          </p:nvPr>
        </p:nvSpPr>
        <p:spPr/>
        <p:txBody>
          <a:bodyPr/>
          <a:lstStyle/>
          <a:p>
            <a:r>
              <a:rPr lang="en-US" altLang="ja-JP"/>
              <a:t>AMED</a:t>
            </a:r>
            <a:r>
              <a:rPr lang="ja-JP" altLang="en-US"/>
              <a:t>の主な関連事業</a:t>
            </a:r>
            <a:endParaRPr lang="ja-JP" altLang="en-US" dirty="0"/>
          </a:p>
        </p:txBody>
      </p:sp>
      <p:sp>
        <p:nvSpPr>
          <p:cNvPr id="8" name="テキスト ボックス 7"/>
          <p:cNvSpPr txBox="1"/>
          <p:nvPr/>
        </p:nvSpPr>
        <p:spPr>
          <a:xfrm>
            <a:off x="200472" y="6381328"/>
            <a:ext cx="8640960" cy="288032"/>
          </a:xfrm>
          <a:prstGeom prst="rect">
            <a:avLst/>
          </a:prstGeom>
          <a:noFill/>
        </p:spPr>
        <p:txBody>
          <a:bodyPr wrap="square" lIns="0" tIns="0" rIns="0" bIns="0" rtlCol="0" anchor="b" anchorCtr="0">
            <a:noAutofit/>
          </a:bodyPr>
          <a:lstStyle/>
          <a:p>
            <a:r>
              <a:rPr lang="ja-JP" altLang="en-US" sz="800" dirty="0"/>
              <a:t>（出所） </a:t>
            </a:r>
            <a:r>
              <a:rPr lang="en-US" altLang="ja-JP" sz="800" dirty="0"/>
              <a:t>AMED</a:t>
            </a:r>
            <a:r>
              <a:rPr lang="ja-JP" altLang="en-US" sz="800" dirty="0"/>
              <a:t>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 name="テキスト ボックス 8"/>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AMED</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による関連事業は確認できなかった</a:t>
            </a:r>
          </a:p>
        </p:txBody>
      </p:sp>
    </p:spTree>
    <p:extLst>
      <p:ext uri="{BB962C8B-B14F-4D97-AF65-F5344CB8AC3E}">
        <p14:creationId xmlns:p14="http://schemas.microsoft.com/office/powerpoint/2010/main" val="15718262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SCLIENT" val="True"/>
  <p:tag name="MTBTACCENT" val="Text1ColorBoldText"/>
  <p:tag name="THINKCELLPRESENTATIONDONOTDELETE" val="&lt;?xml version=&quot;1.0&quot; encoding=&quot;UTF-16&quot; standalone=&quot;yes&quot;?&gt;&lt;root reqver=&quot;27037&quot;&gt;&lt;version val=&quot;32650&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1&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Y/%m/%d&lt;/m_strFormatTime&gt;&lt;m_yearfmt&gt;&lt;begin val=&quot;0&quot;/&gt;&lt;end val=&quot;0&quot;/&gt;&lt;/m_yearfmt&gt;&lt;/m_precDefaultDate&gt;&lt;m_precDefaultDay&gt;&lt;m_yearfmt&gt;&lt;begin val=&quot;0&quot;/&gt;&lt;end val=&quot;4&quot;/&gt;&lt;/m_yearfmt&gt;&lt;/m_precDefaultDay&gt;&lt;m_precDefaultWeek&gt;&lt;m_yearfmt&gt;&lt;begin val=&quot;0&quot;/&gt;&lt;end val=&quot;4&quot;/&gt;&lt;/m_yearfmt&gt;&lt;/m_precDefaultWeek&gt;&lt;m_precDefaultMonth&gt;&lt;m_yearfmt&gt;&lt;begin val=&quot;0&quot;/&gt;&lt;end val=&quot;4&quot;/&gt;&lt;/m_yearfmt&gt;&lt;/m_precDefaultMonth&gt;&lt;m_precDefaultQuarter&gt;&lt;m_yearfmt&gt;&lt;begin val=&quot;0&quot;/&gt;&lt;end val=&quot;4&quot;/&gt;&lt;/m_yearfmt&gt;&lt;/m_precDefaultQuarter&gt;&lt;m_precDefaultYear&gt;&lt;m_yearfmt&gt;&lt;begin val=&quot;0&quot;/&gt;&lt;end val=&quot;4&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15&quot;&gt;&lt;elem m_fUsage=&quot;3.56632131444519462349E+00&quot;&gt;&lt;m_msothmcolidx val=&quot;0&quot;/&gt;&lt;m_rgb r=&quot;1F&quot; g=&quot;49&quot; b=&quot;7D&quot;/&gt;&lt;/elem&gt;&lt;elem m_fUsage=&quot;3.02339631681429388266E+00&quot;&gt;&lt;m_msothmcolidx val=&quot;0&quot;/&gt;&lt;m_rgb r=&quot;C0&quot; g=&quot;E6&quot; b=&quot;F4&quot;/&gt;&lt;/elem&gt;&lt;elem m_fUsage=&quot;1.79314376596972246958E+00&quot;&gt;&lt;m_msothmcolidx val=&quot;0&quot;/&gt;&lt;m_rgb r=&quot;80&quot; g=&quot;CC&quot; b=&quot;E8&quot;/&gt;&lt;/elem&gt;&lt;elem m_fUsage=&quot;8.84867924549610163076E-01&quot;&gt;&lt;m_msothmcolidx val=&quot;0&quot;/&gt;&lt;m_rgb r=&quot;FF&quot; g=&quot;EF&quot; b=&quot;CF&quot;/&gt;&lt;/elem&gt;&lt;elem m_fUsage=&quot;2.82429536481000165171E-01&quot;&gt;&lt;m_msothmcolidx val=&quot;0&quot;/&gt;&lt;m_rgb r=&quot;79&quot; g=&quot;A2&quot; b=&quot;B3&quot;/&gt;&lt;/elem&gt;&lt;elem m_fUsage=&quot;1.78243533295233708147E-01&quot;&gt;&lt;m_msothmcolidx val=&quot;0&quot;/&gt;&lt;m_rgb r=&quot;EB&quot; g=&quot;EF&quot; b=&quot;CF&quot;/&gt;&lt;/elem&gt;&lt;elem m_fUsage=&quot;1.09418989131512434110E-01&quot;&gt;&lt;m_msothmcolidx val=&quot;0&quot;/&gt;&lt;m_rgb r=&quot;F3&quot; g=&quot;F3&quot; b=&quot;F3&quot;/&gt;&lt;/elem&gt;&lt;elem m_fUsage=&quot;8.86293811965250810658E-02&quot;&gt;&lt;m_msothmcolidx val=&quot;0&quot;/&gt;&lt;m_rgb r=&quot;FF&quot; g=&quot;FF&quot; b=&quot;CC&quot;/&gt;&lt;/elem&gt;&lt;elem m_fUsage=&quot;7.19667631146132941167E-02&quot;&gt;&lt;m_msothmcolidx val=&quot;0&quot;/&gt;&lt;m_rgb r=&quot;EC&quot; g=&quot;E5&quot; b=&quot;F4&quot;/&gt;&lt;/elem&gt;&lt;elem m_fUsage=&quot;8.67874224156472062405E-04&quot;&gt;&lt;m_msothmcolidx val=&quot;0&quot;/&gt;&lt;m_rgb r=&quot;33&quot; g=&quot;99&quot; b=&quot;CC&quot;/&gt;&lt;/elem&gt;&lt;elem m_fUsage=&quot;1.59267910885198152142E-04&quot;&gt;&lt;m_msothmcolidx val=&quot;0&quot;/&gt;&lt;m_rgb r=&quot;EC&quot; g=&quot;C6&quot; b=&quot;D0&quot;/&gt;&lt;/elem&gt;&lt;elem m_fUsage=&quot;5.55332867254367334802E-05&quot;&gt;&lt;m_msothmcolidx val=&quot;0&quot;/&gt;&lt;m_rgb r=&quot;72&quot; g=&quot;72&quot; b=&quot;E0&quot;/&gt;&lt;/elem&gt;&lt;elem m_fUsage=&quot;4.99799580528930580993E-05&quot;&gt;&lt;m_msothmcolidx val=&quot;0&quot;/&gt;&lt;m_rgb r=&quot;5E&quot; g=&quot;77&quot; b=&quot;A6&quot;/&gt;&lt;/elem&gt;&lt;elem m_fUsage=&quot;4.49819622476037563551E-05&quot;&gt;&lt;m_msothmcolidx val=&quot;0&quot;/&gt;&lt;m_rgb r=&quot;C5&quot; g=&quot;C5&quot; b=&quot;D3&quot;/&gt;&lt;/elem&gt;&lt;elem m_fUsage=&quot;4.04837660228433813972E-05&quot;&gt;&lt;m_msothmcolidx val=&quot;0&quot;/&gt;&lt;m_rgb r=&quot;00&quot; g=&quot;64&quot; b=&quot;C8&quot;/&gt;&lt;/elem&gt;&lt;/m_vecMRU&gt;&lt;/m_mruColor&gt;&lt;m_eweekdayFirstOfWeek val=&quot;1&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VM2yD88iTHygF9UKB1F9LQ"/>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vcke0ldrbmMpl_ID67asMA"/>
</p:tagLst>
</file>

<file path=ppt/tags/tag1000.xml><?xml version="1.0" encoding="utf-8"?>
<p:tagLst xmlns:a="http://schemas.openxmlformats.org/drawingml/2006/main" xmlns:r="http://schemas.openxmlformats.org/officeDocument/2006/relationships" xmlns:p="http://schemas.openxmlformats.org/presentationml/2006/main">
  <p:tag name="THINKCELLSHAPEDONOTDELETE" val="tM8Ct8lNV_w8X5u8Yi6a7Dw"/>
</p:tagLst>
</file>

<file path=ppt/tags/tag1001.xml><?xml version="1.0" encoding="utf-8"?>
<p:tagLst xmlns:a="http://schemas.openxmlformats.org/drawingml/2006/main" xmlns:r="http://schemas.openxmlformats.org/officeDocument/2006/relationships" xmlns:p="http://schemas.openxmlformats.org/presentationml/2006/main">
  <p:tag name="THINKCELLSHAPEDONOTDELETE" val="tONVqFDqVTmqeb9JOTeVBsQ"/>
</p:tagLst>
</file>

<file path=ppt/tags/tag1002.xml><?xml version="1.0" encoding="utf-8"?>
<p:tagLst xmlns:a="http://schemas.openxmlformats.org/drawingml/2006/main" xmlns:r="http://schemas.openxmlformats.org/officeDocument/2006/relationships" xmlns:p="http://schemas.openxmlformats.org/presentationml/2006/main">
  <p:tag name="THINKCELLSHAPEDONOTDELETE" val="tD5lUrN7gQkmk_LiMwLWsWQ"/>
</p:tagLst>
</file>

<file path=ppt/tags/tag1003.xml><?xml version="1.0" encoding="utf-8"?>
<p:tagLst xmlns:a="http://schemas.openxmlformats.org/drawingml/2006/main" xmlns:r="http://schemas.openxmlformats.org/officeDocument/2006/relationships" xmlns:p="http://schemas.openxmlformats.org/presentationml/2006/main">
  <p:tag name="THINKCELLSHAPEDONOTDELETE" val="t1z.UyUfLRsG7gnSjULjM1g"/>
</p:tagLst>
</file>

<file path=ppt/tags/tag1004.xml><?xml version="1.0" encoding="utf-8"?>
<p:tagLst xmlns:a="http://schemas.openxmlformats.org/drawingml/2006/main" xmlns:r="http://schemas.openxmlformats.org/officeDocument/2006/relationships" xmlns:p="http://schemas.openxmlformats.org/presentationml/2006/main">
  <p:tag name="THINKCELLSHAPEDONOTDELETE" val="tM88IOINTCI0sdD0vkpQCDA"/>
</p:tagLst>
</file>

<file path=ppt/tags/tag1005.xml><?xml version="1.0" encoding="utf-8"?>
<p:tagLst xmlns:a="http://schemas.openxmlformats.org/drawingml/2006/main" xmlns:r="http://schemas.openxmlformats.org/officeDocument/2006/relationships" xmlns:p="http://schemas.openxmlformats.org/presentationml/2006/main">
  <p:tag name="THINKCELLSHAPEDONOTDELETE" val="thQS431MavYwswnZ7GW8Prg"/>
</p:tagLst>
</file>

<file path=ppt/tags/tag1006.xml><?xml version="1.0" encoding="utf-8"?>
<p:tagLst xmlns:a="http://schemas.openxmlformats.org/drawingml/2006/main" xmlns:r="http://schemas.openxmlformats.org/officeDocument/2006/relationships" xmlns:p="http://schemas.openxmlformats.org/presentationml/2006/main">
  <p:tag name="THINKCELLSHAPEDONOTDELETE" val="tjMCKhxXORPaEdz1jUOQspA"/>
</p:tagLst>
</file>

<file path=ppt/tags/tag1007.xml><?xml version="1.0" encoding="utf-8"?>
<p:tagLst xmlns:a="http://schemas.openxmlformats.org/drawingml/2006/main" xmlns:r="http://schemas.openxmlformats.org/officeDocument/2006/relationships" xmlns:p="http://schemas.openxmlformats.org/presentationml/2006/main">
  <p:tag name="THINKCELLSHAPEDONOTDELETE" val="tkcmQS65vTOWPrOhRF97ilA"/>
</p:tagLst>
</file>

<file path=ppt/tags/tag1008.xml><?xml version="1.0" encoding="utf-8"?>
<p:tagLst xmlns:a="http://schemas.openxmlformats.org/drawingml/2006/main" xmlns:r="http://schemas.openxmlformats.org/officeDocument/2006/relationships" xmlns:p="http://schemas.openxmlformats.org/presentationml/2006/main">
  <p:tag name="THINKCELLSHAPEDONOTDELETE" val="tXCqVbmp1RS2OtWGDEpYfQA"/>
</p:tagLst>
</file>

<file path=ppt/tags/tag1009.xml><?xml version="1.0" encoding="utf-8"?>
<p:tagLst xmlns:a="http://schemas.openxmlformats.org/drawingml/2006/main" xmlns:r="http://schemas.openxmlformats.org/officeDocument/2006/relationships" xmlns:p="http://schemas.openxmlformats.org/presentationml/2006/main">
  <p:tag name="THINKCELLSHAPEDONOTDELETE" val="tDBZejr0qSLu1tADH0KiZcw"/>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ua6YNwMBq6oLQ8Hf0O2G8A"/>
</p:tagLst>
</file>

<file path=ppt/tags/tag1010.xml><?xml version="1.0" encoding="utf-8"?>
<p:tagLst xmlns:a="http://schemas.openxmlformats.org/drawingml/2006/main" xmlns:r="http://schemas.openxmlformats.org/officeDocument/2006/relationships" xmlns:p="http://schemas.openxmlformats.org/presentationml/2006/main">
  <p:tag name="THINKCELLSHAPEDONOTDELETE" val="tJQb.68zen2N.RPz2l2WBjg"/>
</p:tagLst>
</file>

<file path=ppt/tags/tag1011.xml><?xml version="1.0" encoding="utf-8"?>
<p:tagLst xmlns:a="http://schemas.openxmlformats.org/drawingml/2006/main" xmlns:r="http://schemas.openxmlformats.org/officeDocument/2006/relationships" xmlns:p="http://schemas.openxmlformats.org/presentationml/2006/main">
  <p:tag name="THINKCELLSHAPEDONOTDELETE" val="tULoXcwMUtUsv9M4u90f1og"/>
</p:tagLst>
</file>

<file path=ppt/tags/tag1012.xml><?xml version="1.0" encoding="utf-8"?>
<p:tagLst xmlns:a="http://schemas.openxmlformats.org/drawingml/2006/main" xmlns:r="http://schemas.openxmlformats.org/officeDocument/2006/relationships" xmlns:p="http://schemas.openxmlformats.org/presentationml/2006/main">
  <p:tag name="THINKCELLSHAPEDONOTDELETE" val="tfPu.8_IMi9bJyD0YAyy09A"/>
</p:tagLst>
</file>

<file path=ppt/tags/tag1013.xml><?xml version="1.0" encoding="utf-8"?>
<p:tagLst xmlns:a="http://schemas.openxmlformats.org/drawingml/2006/main" xmlns:r="http://schemas.openxmlformats.org/officeDocument/2006/relationships" xmlns:p="http://schemas.openxmlformats.org/presentationml/2006/main">
  <p:tag name="THINKCELLSHAPEDONOTDELETE" val="t6YLGl5IT5gOmXAr8wkpgXQ"/>
</p:tagLst>
</file>

<file path=ppt/tags/tag1014.xml><?xml version="1.0" encoding="utf-8"?>
<p:tagLst xmlns:a="http://schemas.openxmlformats.org/drawingml/2006/main" xmlns:r="http://schemas.openxmlformats.org/officeDocument/2006/relationships" xmlns:p="http://schemas.openxmlformats.org/presentationml/2006/main">
  <p:tag name="THINKCELLSHAPEDONOTDELETE" val="tnQ7PcMmTEPGp_4hvFVPEGw"/>
</p:tagLst>
</file>

<file path=ppt/tags/tag1015.xml><?xml version="1.0" encoding="utf-8"?>
<p:tagLst xmlns:a="http://schemas.openxmlformats.org/drawingml/2006/main" xmlns:r="http://schemas.openxmlformats.org/officeDocument/2006/relationships" xmlns:p="http://schemas.openxmlformats.org/presentationml/2006/main">
  <p:tag name="THINKCELLSHAPEDONOTDELETE" val="tlgDlgj2U5w17q456gLUXMA"/>
</p:tagLst>
</file>

<file path=ppt/tags/tag1016.xml><?xml version="1.0" encoding="utf-8"?>
<p:tagLst xmlns:a="http://schemas.openxmlformats.org/drawingml/2006/main" xmlns:r="http://schemas.openxmlformats.org/officeDocument/2006/relationships" xmlns:p="http://schemas.openxmlformats.org/presentationml/2006/main">
  <p:tag name="THINKCELLSHAPEDONOTDELETE" val="tB0xX3QDoldK9jd0ZxTHLRw"/>
</p:tagLst>
</file>

<file path=ppt/tags/tag1017.xml><?xml version="1.0" encoding="utf-8"?>
<p:tagLst xmlns:a="http://schemas.openxmlformats.org/drawingml/2006/main" xmlns:r="http://schemas.openxmlformats.org/officeDocument/2006/relationships" xmlns:p="http://schemas.openxmlformats.org/presentationml/2006/main">
  <p:tag name="THINKCELLSHAPEDONOTDELETE" val="t82nXAD0anq0z59m.4jV2KA"/>
</p:tagLst>
</file>

<file path=ppt/tags/tag1018.xml><?xml version="1.0" encoding="utf-8"?>
<p:tagLst xmlns:a="http://schemas.openxmlformats.org/drawingml/2006/main" xmlns:r="http://schemas.openxmlformats.org/officeDocument/2006/relationships" xmlns:p="http://schemas.openxmlformats.org/presentationml/2006/main">
  <p:tag name="THINKCELLSHAPEDONOTDELETE" val="tkocMVc9ScnDdgxouN2JELg"/>
</p:tagLst>
</file>

<file path=ppt/tags/tag1019.xml><?xml version="1.0" encoding="utf-8"?>
<p:tagLst xmlns:a="http://schemas.openxmlformats.org/drawingml/2006/main" xmlns:r="http://schemas.openxmlformats.org/officeDocument/2006/relationships" xmlns:p="http://schemas.openxmlformats.org/presentationml/2006/main">
  <p:tag name="THINKCELLSHAPEDONOTDELETE" val="tozfLg61IMvnzS725iPn6dA"/>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4oaZXjWbHWiyoWdaJjnJIA"/>
</p:tagLst>
</file>

<file path=ppt/tags/tag1020.xml><?xml version="1.0" encoding="utf-8"?>
<p:tagLst xmlns:a="http://schemas.openxmlformats.org/drawingml/2006/main" xmlns:r="http://schemas.openxmlformats.org/officeDocument/2006/relationships" xmlns:p="http://schemas.openxmlformats.org/presentationml/2006/main">
  <p:tag name="THINKCELLSHAPEDONOTDELETE" val="tYjZH0W26sDs1QM2WU6NjGQ"/>
</p:tagLst>
</file>

<file path=ppt/tags/tag1021.xml><?xml version="1.0" encoding="utf-8"?>
<p:tagLst xmlns:a="http://schemas.openxmlformats.org/drawingml/2006/main" xmlns:r="http://schemas.openxmlformats.org/officeDocument/2006/relationships" xmlns:p="http://schemas.openxmlformats.org/presentationml/2006/main">
  <p:tag name="THINKCELLSHAPEDONOTDELETE" val="tsrJHy6uRh.hmqKOaQ6Pc1Q"/>
</p:tagLst>
</file>

<file path=ppt/tags/tag1022.xml><?xml version="1.0" encoding="utf-8"?>
<p:tagLst xmlns:a="http://schemas.openxmlformats.org/drawingml/2006/main" xmlns:r="http://schemas.openxmlformats.org/officeDocument/2006/relationships" xmlns:p="http://schemas.openxmlformats.org/presentationml/2006/main">
  <p:tag name="THINKCELLSHAPEDONOTDELETE" val="tDyuqc_q4Ti.ywMP_eF3viQ"/>
</p:tagLst>
</file>

<file path=ppt/tags/tag1023.xml><?xml version="1.0" encoding="utf-8"?>
<p:tagLst xmlns:a="http://schemas.openxmlformats.org/drawingml/2006/main" xmlns:r="http://schemas.openxmlformats.org/officeDocument/2006/relationships" xmlns:p="http://schemas.openxmlformats.org/presentationml/2006/main">
  <p:tag name="THINKCELLSHAPEDONOTDELETE" val="tkocMVc9ScnDdgxouN2JELg"/>
</p:tagLst>
</file>

<file path=ppt/tags/tag1024.xml><?xml version="1.0" encoding="utf-8"?>
<p:tagLst xmlns:a="http://schemas.openxmlformats.org/drawingml/2006/main" xmlns:r="http://schemas.openxmlformats.org/officeDocument/2006/relationships" xmlns:p="http://schemas.openxmlformats.org/presentationml/2006/main">
  <p:tag name="THINKCELLSHAPEDONOTDELETE" val="tkocMVc9ScnDdgxouN2JELg"/>
</p:tagLst>
</file>

<file path=ppt/tags/tag1025.xml><?xml version="1.0" encoding="utf-8"?>
<p:tagLst xmlns:a="http://schemas.openxmlformats.org/drawingml/2006/main" xmlns:r="http://schemas.openxmlformats.org/officeDocument/2006/relationships" xmlns:p="http://schemas.openxmlformats.org/presentationml/2006/main">
  <p:tag name="THINKCELLSHAPEDONOTDELETE" val="tULoXcwMUtUsv9M4u90f1og"/>
</p:tagLst>
</file>

<file path=ppt/tags/tag1026.xml><?xml version="1.0" encoding="utf-8"?>
<p:tagLst xmlns:a="http://schemas.openxmlformats.org/drawingml/2006/main" xmlns:r="http://schemas.openxmlformats.org/officeDocument/2006/relationships" xmlns:p="http://schemas.openxmlformats.org/presentationml/2006/main">
  <p:tag name="THINKCELLSHAPEDONOTDELETE" val="tULoXcwMUtUsv9M4u90f1og"/>
</p:tagLst>
</file>

<file path=ppt/tags/tag10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xXgVyQAaDSZMdde5_Wy8Rw"/>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3gm.N4Dx5EpqH9l.iqEXvQ"/>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HAR.fgBonpuB2SU0VaUKhQ"/>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BB7bA58LUYrCJSv9o_wA0w"/>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F1Hue2EKJ4ZVistzRB2HVA"/>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W45Zuxd4h.tWybcatngVFg"/>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TUiuUmFFyaFN5IwVI2xWWA"/>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JCw0Y4pxS2Ou0PwZKsA9xw"/>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XH3pSrmPAojHWklHbLQHYg"/>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aAoji2pVMG6fHoVhRBz00Q"/>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bB87sT4fjpdS0irgmlVFjg"/>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3SRHUpRQxHuU5dyS_N4bww"/>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drKWJu9pTmiSNj.wdnz3vg"/>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N7wb97obRXWXmesMv_atPw"/>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_UHVbg0jSL2n1xVmOT0aTw"/>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c7EcxgxcQQmJWj8k9rAuVw"/>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6mStvzfYRtmUp54KrUJBAA"/>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r2h90e5eTauV3VIvkpJDfg"/>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EFj5HWH_RMmiS9NlMPTc3A"/>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m1ludUlSRG2z1bjS06Df0w"/>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z_pyAByJQnWSmkExhCJL0g"/>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zYm20.CA5AmX7kkuR575RQ"/>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dlbbB8jLhpHvOpddcNJh.Q"/>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Urp2w8HbhtlmTTz.g7Q40A"/>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ETNAsVz8l4vitejx.GmNUQ"/>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u4SB0XMdyyvIJh7UbxAsFA"/>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8znkInCqwGZZdkLlrpB2eg"/>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LjxU7m5ORMKM6gNKaWY8tg"/>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hhCFT2JWSR26wjd5x0CEr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tDxWMwIBTgio0T7Gq1hISQ"/>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SCScEDNNQRSuYB5dmGl5xA"/>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3bVTXLsLSfyTOLatSHo1ug"/>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d9C.iZ_qR9mv8g6iYXZO.A"/>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IPDCMVupQNChJ8jPFpbUnQ"/>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Y0R_oXv3Tq6i3b3hBAh7ow"/>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ZN0QPCstTQ2w0qkzSSTIog"/>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Itfp7L_4QjakPJ69R2A_AQ"/>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GLL2JfShQ9i2zXE6E6ewPQ"/>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wrRLzUqVQhmXXJbrhX38vA"/>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alYtVMbCSLKs3IchFW0hGg"/>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FYmX1tISQE.bHwL9HrjnDA"/>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ur_HPod.Tb6iAHfk7.5JNw"/>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pgAlmZGjRP.EcXV_B1IrjQ"/>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yGnruozYR62_3nv.SpzU4w"/>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pzwbndD1Tge8j3l4oncUow"/>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oB1yWPRSQhiYf.LIcwgj.w"/>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ps3bg.0pQJ.m_8IQe2Un0g"/>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QhTM0BcjTQGhKFZo3a2U4A"/>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PH4XE497R3i6E9UITZP5Cg"/>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ZRFDzGYCRhKZjZE8WIK2Mw"/>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Up0yNwBLSYObGYgP90whY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I.2W4hSWRW2VfKg8RNewGg"/>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RvMA4vlDQJucSXxt.zuR1g"/>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z6QwCYh_S3Gvtmntj6Ab6Q"/>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yZhlSBnWRcOp8ov9C63jYg"/>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5pfbdWPWSKWCJgGUM3wMHg"/>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6q_SijZHRni8psHOQ2lAgw"/>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Wrw2hyysRSizvtx29E35lQ"/>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IOOyB2o.SEq0OybOoke8iA"/>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ASQ4aojOSDOLdlS_vtASqQ"/>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mzdC56YUQ8WEH2nxr3ehoA"/>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JNKvQtUeYOzMnbrZr7o3u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oJr0cq63SfSTE3ZM9cLOsg"/>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jFZxVDxSQKKQaN_cSMjLuw"/>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2zevgGLWTyqCjEtmePfFFw"/>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4SLRarFjRNqPYg6VHlhKqQ"/>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vRggYnHJSg.yHHnph9T4XQ"/>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Q7SGJFzaQqK_iKMZyRdDmQ"/>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PRgL9yh3QhC9ghHAtDRePA"/>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tezsc6O4CRrmqqb7RBC_fmw"/>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tC3i4JC_uStGNlc5eUTlZPg"/>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s5_AQHVuSh.ujgtenmwQ4Q"/>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krQCmkLoQHCfPu6KbnF2QA"/>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ZrsUDdq2Qga6pMQpxHko3A"/>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ksDlv5eXQ5CyEE.KVxVmAA"/>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t99vdqbO5STehHmjSXns5Jw"/>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tIEBp7sgBPXG_dbufE0lGRQ"/>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t8R02NHCZQvSoK_hlE3McJw"/>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t0XaGWV0mRkOKmgi9q2eKMg"/>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t_G5K.40xTUKVt2VdPufyTw"/>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tGHLsCEe3SjCX_X83RgNotw"/>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t1w8dIpKkTz6cw7tuHtNnzA"/>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tXP_04kZvSMywlyclcxd18g"/>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t3j4NijwkElIVBEu8e1yF4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3OtKbljUXtBPpic54PRD.w"/>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tY0HtPXrBTTGxmEwiTXMEgw"/>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tI79joHI.QmyWp3_WxNJvAw"/>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tHqm4e2UGT_uq.LqfUxkhrg"/>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tutHEXimUT7KKV2J5uFF_fw"/>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t6HmlH8OSSiySyFK2mGl8lw"/>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tSm5AtZbuSa6t.olOFaNAmQ"/>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tsvhiSPeN1mYm3iytkhaV_A"/>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tx4KhVG16SmaZ2xf0LSl_sw"/>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tHYShH8oLWPqB2DAlXIkouA"/>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tKDRmmvaQRX.stbRIsbRXSA"/>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FDUtt5dwnbwO5OFNIIMqjg"/>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t_wBp0Q0hSYuu1gpsCnyt3Q"/>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t9PUa_m24RGGNMjwpZfmlWA"/>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tyjznz_26QISgEJA6bh2TDg"/>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tPw.XDD9YSqabh7zmN6i6fw"/>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tSQ_hUFNLRWulBUbetPCu2Q"/>
</p:tagLst>
</file>

<file path=ppt/tags/tag195.xml><?xml version="1.0" encoding="utf-8"?>
<p:tagLst xmlns:a="http://schemas.openxmlformats.org/drawingml/2006/main" xmlns:r="http://schemas.openxmlformats.org/officeDocument/2006/relationships" xmlns:p="http://schemas.openxmlformats.org/presentationml/2006/main">
  <p:tag name="NAME" val="4. Footnote"/>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tlLLjY83mI_.bfUsgPSuRew"/>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tiQih.ML05Z3YSCeN9mSocA"/>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terGPQoo3RkSgbEFfuPnw1Q"/>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tO_yBdEfaSHCkOzZTyc0Py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BeHC5EknaZaAoCDoJbj1XQ"/>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tagNQPtaASLiBUS6T3o4JZw"/>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tA8RDJY.rT8iUduXqOoOmBg"/>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teiBovaIHQnOVpZzIhZlq0g"/>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tF.kexmBCjLFsuY9TbwGe5Q"/>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t3PQPSbPSQca9uc5_.2jYcA"/>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tw41idhCKSoq2Z3eUcvN4ww"/>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tuHdPQ56vTROYf8XJPkS9rw"/>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tgeA4OfiUROeb1Jl9NjUy.g"/>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tz2qqs7wlQVa.ZB.kK3xblQ"/>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t9uUwUvUzRviiUvudZtEjow"/>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Ct4AoGgILhltO8glDP9lQ"/>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t8XI7zN9gTFSlgbwagszsyw"/>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tKiygPIQfT76nKxDCSO_QGg"/>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tNwtytWA7R2OKRMUXjS1dnA"/>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tYXZax.bcT6Wk5JdCIXRVqw"/>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tz6hOSA2yToecF9abH1550w"/>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tGgPKNOWsCewIiYxA4Hxedg"/>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tRvVGERnTR1ueiZ8He7oO5A"/>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tyuPjfSB6TvOADzSm4Tgs4w"/>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tyXI0mMqFivJSw6euCwH6og"/>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tasQlButuTMWcrhpjB7Qg4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Q07WZ_YNnINXIOrR0BbsAw"/>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tqIGnEUarSWCGPLBR3zWTfQ"/>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tfjuD1HM1Si.tsnh5ZNMKmw"/>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tWcE4uxVoRJecYNLmnYcnSw"/>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tDUFyhY_NQ7S7y8GI_.Y_9A"/>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t69PeLarOShuAWe7LpW1Zgg"/>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twNxrwQ2GTg2OPh2qufz1Kg"/>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tvbyyXx.AR5KLAl7Va3Apgw"/>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tys0OQScfRf2IdQ4S0jSDCg"/>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t8VrBrKg3RP.HJ5tErFL58g"/>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uk5LioALJ.k2oKqrVsDGsA"/>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t_la0RIp5SPuT6TgE8QZ5vw"/>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tfexw0zoVQXSzIbzaqnKp7g"/>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tVQiEB6OpQk69q5CtV2yfzQ"/>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tQeUdKbzKQMmI9dvccen59g"/>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txT_p6emSQj65hDIWe9ov7g"/>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ta1mi5yknQTCX.m2owh0drw"/>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taoVXCBLeRB2HAUYo3Gkb0A"/>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teAYrjHSdRkajr1s84p7qsA"/>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t.isQmanCQ4G2Fbb5oHuOrA"/>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tCdw20HQUQxGFICL.qibCzA"/>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WeE_gpiRLC.o.pJyDwmbBw"/>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tlbjsDVh6S.OwwVP.o6fqOw"/>
</p:tagLst>
</file>

<file path=ppt/tags/tag241.xml><?xml version="1.0" encoding="utf-8"?>
<p:tagLst xmlns:a="http://schemas.openxmlformats.org/drawingml/2006/main" xmlns:r="http://schemas.openxmlformats.org/officeDocument/2006/relationships" xmlns:p="http://schemas.openxmlformats.org/presentationml/2006/main">
  <p:tag name="THINKCELLSHAPEDONOTDELETE" val="tMrSNCvi7SsSLtIoU9bieGw"/>
</p:tagLst>
</file>

<file path=ppt/tags/tag242.xml><?xml version="1.0" encoding="utf-8"?>
<p:tagLst xmlns:a="http://schemas.openxmlformats.org/drawingml/2006/main" xmlns:r="http://schemas.openxmlformats.org/officeDocument/2006/relationships" xmlns:p="http://schemas.openxmlformats.org/presentationml/2006/main">
  <p:tag name="THINKCELLSHAPEDONOTDELETE" val="tq5FlENjBR2Kfu.8iaszdRw"/>
</p:tagLst>
</file>

<file path=ppt/tags/tag243.xml><?xml version="1.0" encoding="utf-8"?>
<p:tagLst xmlns:a="http://schemas.openxmlformats.org/drawingml/2006/main" xmlns:r="http://schemas.openxmlformats.org/officeDocument/2006/relationships" xmlns:p="http://schemas.openxmlformats.org/presentationml/2006/main">
  <p:tag name="THINKCELLSHAPEDONOTDELETE" val="tRTqXw.97R.qebU31ewosAA"/>
</p:tagLst>
</file>

<file path=ppt/tags/tag244.xml><?xml version="1.0" encoding="utf-8"?>
<p:tagLst xmlns:a="http://schemas.openxmlformats.org/drawingml/2006/main" xmlns:r="http://schemas.openxmlformats.org/officeDocument/2006/relationships" xmlns:p="http://schemas.openxmlformats.org/presentationml/2006/main">
  <p:tag name="THINKCELLSHAPEDONOTDELETE" val="tCkiMGKmvRsu8m_VWIhUKbA"/>
</p:tagLst>
</file>

<file path=ppt/tags/tag245.xml><?xml version="1.0" encoding="utf-8"?>
<p:tagLst xmlns:a="http://schemas.openxmlformats.org/drawingml/2006/main" xmlns:r="http://schemas.openxmlformats.org/officeDocument/2006/relationships" xmlns:p="http://schemas.openxmlformats.org/presentationml/2006/main">
  <p:tag name="THINKCELLSHAPEDONOTDELETE" val="tDLT90f_eTWm9eKzCRONAiA"/>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7.xml><?xml version="1.0" encoding="utf-8"?>
<p:tagLst xmlns:a="http://schemas.openxmlformats.org/drawingml/2006/main" xmlns:r="http://schemas.openxmlformats.org/officeDocument/2006/relationships" xmlns:p="http://schemas.openxmlformats.org/presentationml/2006/main">
  <p:tag name="THINKCELLSHAPEDONOTDELETE" val="tWNGk1E6eR_GHE2worUJ6zw"/>
</p:tagLst>
</file>

<file path=ppt/tags/tag248.xml><?xml version="1.0" encoding="utf-8"?>
<p:tagLst xmlns:a="http://schemas.openxmlformats.org/drawingml/2006/main" xmlns:r="http://schemas.openxmlformats.org/officeDocument/2006/relationships" xmlns:p="http://schemas.openxmlformats.org/presentationml/2006/main">
  <p:tag name="THINKCELLSHAPEDONOTDELETE" val="t0sD4nhp3TsOuyt_gApW0JA"/>
</p:tagLst>
</file>

<file path=ppt/tags/tag249.xml><?xml version="1.0" encoding="utf-8"?>
<p:tagLst xmlns:a="http://schemas.openxmlformats.org/drawingml/2006/main" xmlns:r="http://schemas.openxmlformats.org/officeDocument/2006/relationships" xmlns:p="http://schemas.openxmlformats.org/presentationml/2006/main">
  <p:tag name="THINKCELLSHAPEDONOTDELETE" val="tgWk1.aDoTXKBgs0XIWMJlg"/>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1fJcz9UgrOyEXUx1wAmgOg"/>
</p:tagLst>
</file>

<file path=ppt/tags/tag250.xml><?xml version="1.0" encoding="utf-8"?>
<p:tagLst xmlns:a="http://schemas.openxmlformats.org/drawingml/2006/main" xmlns:r="http://schemas.openxmlformats.org/officeDocument/2006/relationships" xmlns:p="http://schemas.openxmlformats.org/presentationml/2006/main">
  <p:tag name="THINKCELLSHAPEDONOTDELETE" val="t1lpQmPXIT5iF47kdRNDatg"/>
</p:tagLst>
</file>

<file path=ppt/tags/tag251.xml><?xml version="1.0" encoding="utf-8"?>
<p:tagLst xmlns:a="http://schemas.openxmlformats.org/drawingml/2006/main" xmlns:r="http://schemas.openxmlformats.org/officeDocument/2006/relationships" xmlns:p="http://schemas.openxmlformats.org/presentationml/2006/main">
  <p:tag name="THINKCELLSHAPEDONOTDELETE" val="tYjwva3ZXRMK9zMr0T8Hv3g"/>
</p:tagLst>
</file>

<file path=ppt/tags/tag252.xml><?xml version="1.0" encoding="utf-8"?>
<p:tagLst xmlns:a="http://schemas.openxmlformats.org/drawingml/2006/main" xmlns:r="http://schemas.openxmlformats.org/officeDocument/2006/relationships" xmlns:p="http://schemas.openxmlformats.org/presentationml/2006/main">
  <p:tag name="THINKCELLSHAPEDONOTDELETE" val="tizswoXX0QI6yUsZH4PXqqA"/>
</p:tagLst>
</file>

<file path=ppt/tags/tag253.xml><?xml version="1.0" encoding="utf-8"?>
<p:tagLst xmlns:a="http://schemas.openxmlformats.org/drawingml/2006/main" xmlns:r="http://schemas.openxmlformats.org/officeDocument/2006/relationships" xmlns:p="http://schemas.openxmlformats.org/presentationml/2006/main">
  <p:tag name="THINKCELLSHAPEDONOTDELETE" val="t69P.Vv.oQE2UO9prUCA1FA"/>
</p:tagLst>
</file>

<file path=ppt/tags/tag254.xml><?xml version="1.0" encoding="utf-8"?>
<p:tagLst xmlns:a="http://schemas.openxmlformats.org/drawingml/2006/main" xmlns:r="http://schemas.openxmlformats.org/officeDocument/2006/relationships" xmlns:p="http://schemas.openxmlformats.org/presentationml/2006/main">
  <p:tag name="THINKCELLSHAPEDONOTDELETE" val="tG_eece33TQq0OmV16LYjQg"/>
</p:tagLst>
</file>

<file path=ppt/tags/tag255.xml><?xml version="1.0" encoding="utf-8"?>
<p:tagLst xmlns:a="http://schemas.openxmlformats.org/drawingml/2006/main" xmlns:r="http://schemas.openxmlformats.org/officeDocument/2006/relationships" xmlns:p="http://schemas.openxmlformats.org/presentationml/2006/main">
  <p:tag name="THINKCELLSHAPEDONOTDELETE" val="tTUIXiAAdS2..l6n8Gp6ccA"/>
</p:tagLst>
</file>

<file path=ppt/tags/tag256.xml><?xml version="1.0" encoding="utf-8"?>
<p:tagLst xmlns:a="http://schemas.openxmlformats.org/drawingml/2006/main" xmlns:r="http://schemas.openxmlformats.org/officeDocument/2006/relationships" xmlns:p="http://schemas.openxmlformats.org/presentationml/2006/main">
  <p:tag name="THINKCELLSHAPEDONOTDELETE" val="t8NDsnm1VfptFRUXvHAcueQ"/>
</p:tagLst>
</file>

<file path=ppt/tags/tag257.xml><?xml version="1.0" encoding="utf-8"?>
<p:tagLst xmlns:a="http://schemas.openxmlformats.org/drawingml/2006/main" xmlns:r="http://schemas.openxmlformats.org/officeDocument/2006/relationships" xmlns:p="http://schemas.openxmlformats.org/presentationml/2006/main">
  <p:tag name="THINKCELLSHAPEDONOTDELETE" val="tzCKY4bqdSOmdSdyiWlFJ8A"/>
</p:tagLst>
</file>

<file path=ppt/tags/tag258.xml><?xml version="1.0" encoding="utf-8"?>
<p:tagLst xmlns:a="http://schemas.openxmlformats.org/drawingml/2006/main" xmlns:r="http://schemas.openxmlformats.org/officeDocument/2006/relationships" xmlns:p="http://schemas.openxmlformats.org/presentationml/2006/main">
  <p:tag name="THINKCELLSHAPEDONOTDELETE" val="tih4a4QvuRg6rOdelhpAY.g"/>
</p:tagLst>
</file>

<file path=ppt/tags/tag259.xml><?xml version="1.0" encoding="utf-8"?>
<p:tagLst xmlns:a="http://schemas.openxmlformats.org/drawingml/2006/main" xmlns:r="http://schemas.openxmlformats.org/officeDocument/2006/relationships" xmlns:p="http://schemas.openxmlformats.org/presentationml/2006/main">
  <p:tag name="THINKCELLSHAPEDONOTDELETE" val="t9f2nizNqR7OCjct68VnPEA"/>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XdXBUXDZwX18Iri98MeovA"/>
</p:tagLst>
</file>

<file path=ppt/tags/tag260.xml><?xml version="1.0" encoding="utf-8"?>
<p:tagLst xmlns:a="http://schemas.openxmlformats.org/drawingml/2006/main" xmlns:r="http://schemas.openxmlformats.org/officeDocument/2006/relationships" xmlns:p="http://schemas.openxmlformats.org/presentationml/2006/main">
  <p:tag name="THINKCELLSHAPEDONOTDELETE" val="tQqXVdVl8TAS3dTPELTFj4Q"/>
</p:tagLst>
</file>

<file path=ppt/tags/tag261.xml><?xml version="1.0" encoding="utf-8"?>
<p:tagLst xmlns:a="http://schemas.openxmlformats.org/drawingml/2006/main" xmlns:r="http://schemas.openxmlformats.org/officeDocument/2006/relationships" xmlns:p="http://schemas.openxmlformats.org/presentationml/2006/main">
  <p:tag name="THINKCELLSHAPEDONOTDELETE" val="tgy9l0iiIS9anftSD__Cf7g"/>
</p:tagLst>
</file>

<file path=ppt/tags/tag262.xml><?xml version="1.0" encoding="utf-8"?>
<p:tagLst xmlns:a="http://schemas.openxmlformats.org/drawingml/2006/main" xmlns:r="http://schemas.openxmlformats.org/officeDocument/2006/relationships" xmlns:p="http://schemas.openxmlformats.org/presentationml/2006/main">
  <p:tag name="THINKCELLSHAPEDONOTDELETE" val="tNwageCD5SmyWrSl58SGyAA"/>
</p:tagLst>
</file>

<file path=ppt/tags/tag263.xml><?xml version="1.0" encoding="utf-8"?>
<p:tagLst xmlns:a="http://schemas.openxmlformats.org/drawingml/2006/main" xmlns:r="http://schemas.openxmlformats.org/officeDocument/2006/relationships" xmlns:p="http://schemas.openxmlformats.org/presentationml/2006/main">
  <p:tag name="THINKCELLSHAPEDONOTDELETE" val="tNVbpZsmGQBe6oZttjxK8oA"/>
</p:tagLst>
</file>

<file path=ppt/tags/tag264.xml><?xml version="1.0" encoding="utf-8"?>
<p:tagLst xmlns:a="http://schemas.openxmlformats.org/drawingml/2006/main" xmlns:r="http://schemas.openxmlformats.org/officeDocument/2006/relationships" xmlns:p="http://schemas.openxmlformats.org/presentationml/2006/main">
  <p:tag name="THINKCELLSHAPEDONOTDELETE" val="tbC5KezbASbGYDz_yjEr_Ow"/>
</p:tagLst>
</file>

<file path=ppt/tags/tag265.xml><?xml version="1.0" encoding="utf-8"?>
<p:tagLst xmlns:a="http://schemas.openxmlformats.org/drawingml/2006/main" xmlns:r="http://schemas.openxmlformats.org/officeDocument/2006/relationships" xmlns:p="http://schemas.openxmlformats.org/presentationml/2006/main">
  <p:tag name="THINKCELLSHAPEDONOTDELETE" val="t7fx9iBYAQQOGuviIks_N7g"/>
</p:tagLst>
</file>

<file path=ppt/tags/tag266.xml><?xml version="1.0" encoding="utf-8"?>
<p:tagLst xmlns:a="http://schemas.openxmlformats.org/drawingml/2006/main" xmlns:r="http://schemas.openxmlformats.org/officeDocument/2006/relationships" xmlns:p="http://schemas.openxmlformats.org/presentationml/2006/main">
  <p:tag name="THINKCELLSHAPEDONOTDELETE" val="tj9wyQzozT9edddBor0nbOg"/>
</p:tagLst>
</file>

<file path=ppt/tags/tag267.xml><?xml version="1.0" encoding="utf-8"?>
<p:tagLst xmlns:a="http://schemas.openxmlformats.org/drawingml/2006/main" xmlns:r="http://schemas.openxmlformats.org/officeDocument/2006/relationships" xmlns:p="http://schemas.openxmlformats.org/presentationml/2006/main">
  <p:tag name="THINKCELLSHAPEDONOTDELETE" val="tNt9VuZkfTQ639D5zfsfKSw"/>
</p:tagLst>
</file>

<file path=ppt/tags/tag268.xml><?xml version="1.0" encoding="utf-8"?>
<p:tagLst xmlns:a="http://schemas.openxmlformats.org/drawingml/2006/main" xmlns:r="http://schemas.openxmlformats.org/officeDocument/2006/relationships" xmlns:p="http://schemas.openxmlformats.org/presentationml/2006/main">
  <p:tag name="THINKCELLSHAPEDONOTDELETE" val="tUSixJSGjQASnNLIabsQf6Q"/>
</p:tagLst>
</file>

<file path=ppt/tags/tag269.xml><?xml version="1.0" encoding="utf-8"?>
<p:tagLst xmlns:a="http://schemas.openxmlformats.org/drawingml/2006/main" xmlns:r="http://schemas.openxmlformats.org/officeDocument/2006/relationships" xmlns:p="http://schemas.openxmlformats.org/presentationml/2006/main">
  <p:tag name="THINKCELLSHAPEDONOTDELETE" val="tAtJFqjbkTWO894sEE55KuA"/>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2yEUJSKakmO99_zuvnsuQ"/>
</p:tagLst>
</file>

<file path=ppt/tags/tag270.xml><?xml version="1.0" encoding="utf-8"?>
<p:tagLst xmlns:a="http://schemas.openxmlformats.org/drawingml/2006/main" xmlns:r="http://schemas.openxmlformats.org/officeDocument/2006/relationships" xmlns:p="http://schemas.openxmlformats.org/presentationml/2006/main">
  <p:tag name="THINKCELLSHAPEDONOTDELETE" val="t7jUbbOJcS7CEBhoKb6234A"/>
</p:tagLst>
</file>

<file path=ppt/tags/tag271.xml><?xml version="1.0" encoding="utf-8"?>
<p:tagLst xmlns:a="http://schemas.openxmlformats.org/drawingml/2006/main" xmlns:r="http://schemas.openxmlformats.org/officeDocument/2006/relationships" xmlns:p="http://schemas.openxmlformats.org/presentationml/2006/main">
  <p:tag name="THINKCELLSHAPEDONOTDELETE" val="tGVgi1gl2ROC8KKYkgTWb5g"/>
</p:tagLst>
</file>

<file path=ppt/tags/tag272.xml><?xml version="1.0" encoding="utf-8"?>
<p:tagLst xmlns:a="http://schemas.openxmlformats.org/drawingml/2006/main" xmlns:r="http://schemas.openxmlformats.org/officeDocument/2006/relationships" xmlns:p="http://schemas.openxmlformats.org/presentationml/2006/main">
  <p:tag name="THINKCELLSHAPEDONOTDELETE" val="tiEfek8pmQ.GlgfdftqcLaw"/>
</p:tagLst>
</file>

<file path=ppt/tags/tag273.xml><?xml version="1.0" encoding="utf-8"?>
<p:tagLst xmlns:a="http://schemas.openxmlformats.org/drawingml/2006/main" xmlns:r="http://schemas.openxmlformats.org/officeDocument/2006/relationships" xmlns:p="http://schemas.openxmlformats.org/presentationml/2006/main">
  <p:tag name="THINKCELLSHAPEDONOTDELETE" val="tlBN7tIhxTpqzu0F1KTCaiA"/>
</p:tagLst>
</file>

<file path=ppt/tags/tag274.xml><?xml version="1.0" encoding="utf-8"?>
<p:tagLst xmlns:a="http://schemas.openxmlformats.org/drawingml/2006/main" xmlns:r="http://schemas.openxmlformats.org/officeDocument/2006/relationships" xmlns:p="http://schemas.openxmlformats.org/presentationml/2006/main">
  <p:tag name="THINKCELLSHAPEDONOTDELETE" val="tf2dqPaY2GLwIr.D99ipX7w"/>
</p:tagLst>
</file>

<file path=ppt/tags/tag275.xml><?xml version="1.0" encoding="utf-8"?>
<p:tagLst xmlns:a="http://schemas.openxmlformats.org/drawingml/2006/main" xmlns:r="http://schemas.openxmlformats.org/officeDocument/2006/relationships" xmlns:p="http://schemas.openxmlformats.org/presentationml/2006/main">
  <p:tag name="THINKCELLSHAPEDONOTDELETE" val="t0dEX.BfLGWzZnEXrRtBm3w"/>
</p:tagLst>
</file>

<file path=ppt/tags/tag276.xml><?xml version="1.0" encoding="utf-8"?>
<p:tagLst xmlns:a="http://schemas.openxmlformats.org/drawingml/2006/main" xmlns:r="http://schemas.openxmlformats.org/officeDocument/2006/relationships" xmlns:p="http://schemas.openxmlformats.org/presentationml/2006/main">
  <p:tag name="THINKCELLSHAPEDONOTDELETE" val="tk7IZbMbT8MqdIoaODchKrQ"/>
</p:tagLst>
</file>

<file path=ppt/tags/tag277.xml><?xml version="1.0" encoding="utf-8"?>
<p:tagLst xmlns:a="http://schemas.openxmlformats.org/drawingml/2006/main" xmlns:r="http://schemas.openxmlformats.org/officeDocument/2006/relationships" xmlns:p="http://schemas.openxmlformats.org/presentationml/2006/main">
  <p:tag name="THINKCELLSHAPEDONOTDELETE" val="tw34UBPb0jq4umfDL3xURoA"/>
</p:tagLst>
</file>

<file path=ppt/tags/tag278.xml><?xml version="1.0" encoding="utf-8"?>
<p:tagLst xmlns:a="http://schemas.openxmlformats.org/drawingml/2006/main" xmlns:r="http://schemas.openxmlformats.org/officeDocument/2006/relationships" xmlns:p="http://schemas.openxmlformats.org/presentationml/2006/main">
  <p:tag name="THINKCELLSHAPEDONOTDELETE" val="txDH8w0TTPztKWxyotUQEoA"/>
</p:tagLst>
</file>

<file path=ppt/tags/tag279.xml><?xml version="1.0" encoding="utf-8"?>
<p:tagLst xmlns:a="http://schemas.openxmlformats.org/drawingml/2006/main" xmlns:r="http://schemas.openxmlformats.org/officeDocument/2006/relationships" xmlns:p="http://schemas.openxmlformats.org/presentationml/2006/main">
  <p:tag name="THINKCELLSHAPEDONOTDELETE" val="tw34UBPb0jq4umfDL3xURoA"/>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WzBvjNQegne_gNT_J0U4Tw"/>
</p:tagLst>
</file>

<file path=ppt/tags/tag280.xml><?xml version="1.0" encoding="utf-8"?>
<p:tagLst xmlns:a="http://schemas.openxmlformats.org/drawingml/2006/main" xmlns:r="http://schemas.openxmlformats.org/officeDocument/2006/relationships" xmlns:p="http://schemas.openxmlformats.org/presentationml/2006/main">
  <p:tag name="THINKCELLSHAPEDONOTDELETE" val="t03I9PLNAnuffSUue_vF_9A"/>
</p:tagLst>
</file>

<file path=ppt/tags/tag281.xml><?xml version="1.0" encoding="utf-8"?>
<p:tagLst xmlns:a="http://schemas.openxmlformats.org/drawingml/2006/main" xmlns:r="http://schemas.openxmlformats.org/officeDocument/2006/relationships" xmlns:p="http://schemas.openxmlformats.org/presentationml/2006/main">
  <p:tag name="THINKCELLSHAPEDONOTDELETE" val="twKr9pArW.vaPfP_tiOBF7A"/>
</p:tagLst>
</file>

<file path=ppt/tags/tag282.xml><?xml version="1.0" encoding="utf-8"?>
<p:tagLst xmlns:a="http://schemas.openxmlformats.org/drawingml/2006/main" xmlns:r="http://schemas.openxmlformats.org/officeDocument/2006/relationships" xmlns:p="http://schemas.openxmlformats.org/presentationml/2006/main">
  <p:tag name="THINKCELLSHAPEDONOTDELETE" val="t.rDoV85nQwy7.SCMqm5SVQ"/>
</p:tagLst>
</file>

<file path=ppt/tags/tag283.xml><?xml version="1.0" encoding="utf-8"?>
<p:tagLst xmlns:a="http://schemas.openxmlformats.org/drawingml/2006/main" xmlns:r="http://schemas.openxmlformats.org/officeDocument/2006/relationships" xmlns:p="http://schemas.openxmlformats.org/presentationml/2006/main">
  <p:tag name="THINKCELLSHAPEDONOTDELETE" val="tKJSuNy6aQ6qmo3g8CWRoeQ"/>
</p:tagLst>
</file>

<file path=ppt/tags/tag284.xml><?xml version="1.0" encoding="utf-8"?>
<p:tagLst xmlns:a="http://schemas.openxmlformats.org/drawingml/2006/main" xmlns:r="http://schemas.openxmlformats.org/officeDocument/2006/relationships" xmlns:p="http://schemas.openxmlformats.org/presentationml/2006/main">
  <p:tag name="THINKCELLSHAPEDONOTDELETE" val="tz1VbMeTPQ5CIV9GT2qcPiQ"/>
</p:tagLst>
</file>

<file path=ppt/tags/tag285.xml><?xml version="1.0" encoding="utf-8"?>
<p:tagLst xmlns:a="http://schemas.openxmlformats.org/drawingml/2006/main" xmlns:r="http://schemas.openxmlformats.org/officeDocument/2006/relationships" xmlns:p="http://schemas.openxmlformats.org/presentationml/2006/main">
  <p:tag name="THINKCELLSHAPEDONOTDELETE" val="trN5554npS7.HDs4gZDTC5Q"/>
</p:tagLst>
</file>

<file path=ppt/tags/tag286.xml><?xml version="1.0" encoding="utf-8"?>
<p:tagLst xmlns:a="http://schemas.openxmlformats.org/drawingml/2006/main" xmlns:r="http://schemas.openxmlformats.org/officeDocument/2006/relationships" xmlns:p="http://schemas.openxmlformats.org/presentationml/2006/main">
  <p:tag name="THINKCELLSHAPEDONOTDELETE" val="t4ICs8jxfSje39IngqYuU5Q"/>
</p:tagLst>
</file>

<file path=ppt/tags/tag287.xml><?xml version="1.0" encoding="utf-8"?>
<p:tagLst xmlns:a="http://schemas.openxmlformats.org/drawingml/2006/main" xmlns:r="http://schemas.openxmlformats.org/officeDocument/2006/relationships" xmlns:p="http://schemas.openxmlformats.org/presentationml/2006/main">
  <p:tag name="THINKCELLSHAPEDONOTDELETE" val="tu0OZG5tnTpisnTFp35Vo1g"/>
</p:tagLst>
</file>

<file path=ppt/tags/tag288.xml><?xml version="1.0" encoding="utf-8"?>
<p:tagLst xmlns:a="http://schemas.openxmlformats.org/drawingml/2006/main" xmlns:r="http://schemas.openxmlformats.org/officeDocument/2006/relationships" xmlns:p="http://schemas.openxmlformats.org/presentationml/2006/main">
  <p:tag name="THINKCELLSHAPEDONOTDELETE" val="tW5hsAmFITWiXLpDsggixLg"/>
</p:tagLst>
</file>

<file path=ppt/tags/tag289.xml><?xml version="1.0" encoding="utf-8"?>
<p:tagLst xmlns:a="http://schemas.openxmlformats.org/drawingml/2006/main" xmlns:r="http://schemas.openxmlformats.org/officeDocument/2006/relationships" xmlns:p="http://schemas.openxmlformats.org/presentationml/2006/main">
  <p:tag name="THINKCELLSHAPEDONOTDELETE" val="tWWBXTrLkRDCjYNFfWA_MXQ"/>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NH6lxTWvEzZq.UfNpRr8.A"/>
</p:tagLst>
</file>

<file path=ppt/tags/tag290.xml><?xml version="1.0" encoding="utf-8"?>
<p:tagLst xmlns:a="http://schemas.openxmlformats.org/drawingml/2006/main" xmlns:r="http://schemas.openxmlformats.org/officeDocument/2006/relationships" xmlns:p="http://schemas.openxmlformats.org/presentationml/2006/main">
  <p:tag name="THINKCELLSHAPEDONOTDELETE" val="tVCjd66zcTtClUzYVl_JR1g"/>
</p:tagLst>
</file>

<file path=ppt/tags/tag291.xml><?xml version="1.0" encoding="utf-8"?>
<p:tagLst xmlns:a="http://schemas.openxmlformats.org/drawingml/2006/main" xmlns:r="http://schemas.openxmlformats.org/officeDocument/2006/relationships" xmlns:p="http://schemas.openxmlformats.org/presentationml/2006/main">
  <p:tag name="THINKCELLSHAPEDONOTDELETE" val="tdzyKwrlXTzac3mv6Uv9PPw"/>
</p:tagLst>
</file>

<file path=ppt/tags/tag292.xml><?xml version="1.0" encoding="utf-8"?>
<p:tagLst xmlns:a="http://schemas.openxmlformats.org/drawingml/2006/main" xmlns:r="http://schemas.openxmlformats.org/officeDocument/2006/relationships" xmlns:p="http://schemas.openxmlformats.org/presentationml/2006/main">
  <p:tag name="THINKCELLSHAPEDONOTDELETE" val="tY4UQGFeTRJmn53VnVOujGw"/>
</p:tagLst>
</file>

<file path=ppt/tags/tag293.xml><?xml version="1.0" encoding="utf-8"?>
<p:tagLst xmlns:a="http://schemas.openxmlformats.org/drawingml/2006/main" xmlns:r="http://schemas.openxmlformats.org/officeDocument/2006/relationships" xmlns:p="http://schemas.openxmlformats.org/presentationml/2006/main">
  <p:tag name="THINKCELLSHAPEDONOTDELETE" val="tdfXYGDqjR7WQt6K3Ur1rsA"/>
</p:tagLst>
</file>

<file path=ppt/tags/tag294.xml><?xml version="1.0" encoding="utf-8"?>
<p:tagLst xmlns:a="http://schemas.openxmlformats.org/drawingml/2006/main" xmlns:r="http://schemas.openxmlformats.org/officeDocument/2006/relationships" xmlns:p="http://schemas.openxmlformats.org/presentationml/2006/main">
  <p:tag name="THINKCELLSHAPEDONOTDELETE" val="t0XNc5FI.TciEt9GhOSWuRQ"/>
</p:tagLst>
</file>

<file path=ppt/tags/tag295.xml><?xml version="1.0" encoding="utf-8"?>
<p:tagLst xmlns:a="http://schemas.openxmlformats.org/drawingml/2006/main" xmlns:r="http://schemas.openxmlformats.org/officeDocument/2006/relationships" xmlns:p="http://schemas.openxmlformats.org/presentationml/2006/main">
  <p:tag name="THINKCELLSHAPEDONOTDELETE" val="tvOsYZ_XhScecoWMqQRlqpg"/>
</p:tagLst>
</file>

<file path=ppt/tags/tag296.xml><?xml version="1.0" encoding="utf-8"?>
<p:tagLst xmlns:a="http://schemas.openxmlformats.org/drawingml/2006/main" xmlns:r="http://schemas.openxmlformats.org/officeDocument/2006/relationships" xmlns:p="http://schemas.openxmlformats.org/presentationml/2006/main">
  <p:tag name="THINKCELLSHAPEDONOTDELETE" val="tM0IbG7t.T_C2eqHeIGNcDA"/>
</p:tagLst>
</file>

<file path=ppt/tags/tag297.xml><?xml version="1.0" encoding="utf-8"?>
<p:tagLst xmlns:a="http://schemas.openxmlformats.org/drawingml/2006/main" xmlns:r="http://schemas.openxmlformats.org/officeDocument/2006/relationships" xmlns:p="http://schemas.openxmlformats.org/presentationml/2006/main">
  <p:tag name="THINKCELLSHAPEDONOTDELETE" val="tem0aGw_TSY6YmYWjX4H4IA"/>
</p:tagLst>
</file>

<file path=ppt/tags/tag298.xml><?xml version="1.0" encoding="utf-8"?>
<p:tagLst xmlns:a="http://schemas.openxmlformats.org/drawingml/2006/main" xmlns:r="http://schemas.openxmlformats.org/officeDocument/2006/relationships" xmlns:p="http://schemas.openxmlformats.org/presentationml/2006/main">
  <p:tag name="THINKCELLSHAPEDONOTDELETE" val="tty0TUeg.QZ6O84YcIEucyw"/>
</p:tagLst>
</file>

<file path=ppt/tags/tag299.xml><?xml version="1.0" encoding="utf-8"?>
<p:tagLst xmlns:a="http://schemas.openxmlformats.org/drawingml/2006/main" xmlns:r="http://schemas.openxmlformats.org/officeDocument/2006/relationships" xmlns:p="http://schemas.openxmlformats.org/presentationml/2006/main">
  <p:tag name="THINKCELLSHAPEDONOTDELETE" val="tAVS2dQryzeXEQy2OVeDxD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QcccuU7WpuBNMjSqOZloww"/>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7FcGiopPb2pKNDgFSTbFEg"/>
</p:tagLst>
</file>

<file path=ppt/tags/tag300.xml><?xml version="1.0" encoding="utf-8"?>
<p:tagLst xmlns:a="http://schemas.openxmlformats.org/drawingml/2006/main" xmlns:r="http://schemas.openxmlformats.org/officeDocument/2006/relationships" xmlns:p="http://schemas.openxmlformats.org/presentationml/2006/main">
  <p:tag name="THINKCELLSHAPEDONOTDELETE" val="tV12oxHYABVQo0zF7ttEA9A"/>
</p:tagLst>
</file>

<file path=ppt/tags/tag301.xml><?xml version="1.0" encoding="utf-8"?>
<p:tagLst xmlns:a="http://schemas.openxmlformats.org/drawingml/2006/main" xmlns:r="http://schemas.openxmlformats.org/officeDocument/2006/relationships" xmlns:p="http://schemas.openxmlformats.org/presentationml/2006/main">
  <p:tag name="THINKCELLSHAPEDONOTDELETE" val="t5454l8PyeYOSKmpN7pRxyg"/>
</p:tagLst>
</file>

<file path=ppt/tags/tag302.xml><?xml version="1.0" encoding="utf-8"?>
<p:tagLst xmlns:a="http://schemas.openxmlformats.org/drawingml/2006/main" xmlns:r="http://schemas.openxmlformats.org/officeDocument/2006/relationships" xmlns:p="http://schemas.openxmlformats.org/presentationml/2006/main">
  <p:tag name="THINKCELLSHAPEDONOTDELETE" val="tUdzezsmk5wHGqHoKV22ypQ"/>
</p:tagLst>
</file>

<file path=ppt/tags/tag303.xml><?xml version="1.0" encoding="utf-8"?>
<p:tagLst xmlns:a="http://schemas.openxmlformats.org/drawingml/2006/main" xmlns:r="http://schemas.openxmlformats.org/officeDocument/2006/relationships" xmlns:p="http://schemas.openxmlformats.org/presentationml/2006/main">
  <p:tag name="THINKCELLSHAPEDONOTDELETE" val="tWnW3nIzZ1L.7kdnluIZCgw"/>
</p:tagLst>
</file>

<file path=ppt/tags/tag3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5.xml><?xml version="1.0" encoding="utf-8"?>
<p:tagLst xmlns:a="http://schemas.openxmlformats.org/drawingml/2006/main" xmlns:r="http://schemas.openxmlformats.org/officeDocument/2006/relationships" xmlns:p="http://schemas.openxmlformats.org/presentationml/2006/main">
  <p:tag name="THINKCELLSHAPEDONOTDELETE" val="tY2zPaeb6QxCaRcQxaRggig"/>
</p:tagLst>
</file>

<file path=ppt/tags/tag306.xml><?xml version="1.0" encoding="utf-8"?>
<p:tagLst xmlns:a="http://schemas.openxmlformats.org/drawingml/2006/main" xmlns:r="http://schemas.openxmlformats.org/officeDocument/2006/relationships" xmlns:p="http://schemas.openxmlformats.org/presentationml/2006/main">
  <p:tag name="THINKCELLSHAPEDONOTDELETE" val="twRsTq3laRnirXU_1._QaoQ"/>
</p:tagLst>
</file>

<file path=ppt/tags/tag307.xml><?xml version="1.0" encoding="utf-8"?>
<p:tagLst xmlns:a="http://schemas.openxmlformats.org/drawingml/2006/main" xmlns:r="http://schemas.openxmlformats.org/officeDocument/2006/relationships" xmlns:p="http://schemas.openxmlformats.org/presentationml/2006/main">
  <p:tag name="THINKCELLSHAPEDONOTDELETE" val="tJhRcFKEx70Zg5_U2HJ9VMQ"/>
</p:tagLst>
</file>

<file path=ppt/tags/tag308.xml><?xml version="1.0" encoding="utf-8"?>
<p:tagLst xmlns:a="http://schemas.openxmlformats.org/drawingml/2006/main" xmlns:r="http://schemas.openxmlformats.org/officeDocument/2006/relationships" xmlns:p="http://schemas.openxmlformats.org/presentationml/2006/main">
  <p:tag name="THINKCELLSHAPEDONOTDELETE" val="tm2Gy1h5lQv6yq99_t8vt.w"/>
</p:tagLst>
</file>

<file path=ppt/tags/tag309.xml><?xml version="1.0" encoding="utf-8"?>
<p:tagLst xmlns:a="http://schemas.openxmlformats.org/drawingml/2006/main" xmlns:r="http://schemas.openxmlformats.org/officeDocument/2006/relationships" xmlns:p="http://schemas.openxmlformats.org/presentationml/2006/main">
  <p:tag name="THINKCELLSHAPEDONOTDELETE" val="tCKlgN.q7PkdSRtS7PvIsiw"/>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j767FlkTcWR2rB2zRM_vYg"/>
</p:tagLst>
</file>

<file path=ppt/tags/tag310.xml><?xml version="1.0" encoding="utf-8"?>
<p:tagLst xmlns:a="http://schemas.openxmlformats.org/drawingml/2006/main" xmlns:r="http://schemas.openxmlformats.org/officeDocument/2006/relationships" xmlns:p="http://schemas.openxmlformats.org/presentationml/2006/main">
  <p:tag name="THINKCELLSHAPEDONOTDELETE" val="tpFZOuBNTRDuJsBbGy7Yp8g"/>
</p:tagLst>
</file>

<file path=ppt/tags/tag311.xml><?xml version="1.0" encoding="utf-8"?>
<p:tagLst xmlns:a="http://schemas.openxmlformats.org/drawingml/2006/main" xmlns:r="http://schemas.openxmlformats.org/officeDocument/2006/relationships" xmlns:p="http://schemas.openxmlformats.org/presentationml/2006/main">
  <p:tag name="THINKCELLSHAPEDONOTDELETE" val="tJ0FQOzmrSvm8zR3SbpUgVQ"/>
</p:tagLst>
</file>

<file path=ppt/tags/tag312.xml><?xml version="1.0" encoding="utf-8"?>
<p:tagLst xmlns:a="http://schemas.openxmlformats.org/drawingml/2006/main" xmlns:r="http://schemas.openxmlformats.org/officeDocument/2006/relationships" xmlns:p="http://schemas.openxmlformats.org/presentationml/2006/main">
  <p:tag name="THINKCELLSHAPEDONOTDELETE" val="t4G2qAMKaSLGvEVv3_ATADg"/>
</p:tagLst>
</file>

<file path=ppt/tags/tag313.xml><?xml version="1.0" encoding="utf-8"?>
<p:tagLst xmlns:a="http://schemas.openxmlformats.org/drawingml/2006/main" xmlns:r="http://schemas.openxmlformats.org/officeDocument/2006/relationships" xmlns:p="http://schemas.openxmlformats.org/presentationml/2006/main">
  <p:tag name="THINKCELLSHAPEDONOTDELETE" val="tYgYY40d0TuKlI079cQGoWA"/>
</p:tagLst>
</file>

<file path=ppt/tags/tag314.xml><?xml version="1.0" encoding="utf-8"?>
<p:tagLst xmlns:a="http://schemas.openxmlformats.org/drawingml/2006/main" xmlns:r="http://schemas.openxmlformats.org/officeDocument/2006/relationships" xmlns:p="http://schemas.openxmlformats.org/presentationml/2006/main">
  <p:tag name="THINKCELLSHAPEDONOTDELETE" val="tYNlREi3iSuSMin.QDvT8lw"/>
</p:tagLst>
</file>

<file path=ppt/tags/tag315.xml><?xml version="1.0" encoding="utf-8"?>
<p:tagLst xmlns:a="http://schemas.openxmlformats.org/drawingml/2006/main" xmlns:r="http://schemas.openxmlformats.org/officeDocument/2006/relationships" xmlns:p="http://schemas.openxmlformats.org/presentationml/2006/main">
  <p:tag name="THINKCELLSHAPEDONOTDELETE" val="t6QxwGtZxQL2SbRmZEUjHKw"/>
</p:tagLst>
</file>

<file path=ppt/tags/tag316.xml><?xml version="1.0" encoding="utf-8"?>
<p:tagLst xmlns:a="http://schemas.openxmlformats.org/drawingml/2006/main" xmlns:r="http://schemas.openxmlformats.org/officeDocument/2006/relationships" xmlns:p="http://schemas.openxmlformats.org/presentationml/2006/main">
  <p:tag name="THINKCELLSHAPEDONOTDELETE" val="t8vSXAXWT97asT2lTkEsDew"/>
</p:tagLst>
</file>

<file path=ppt/tags/tag317.xml><?xml version="1.0" encoding="utf-8"?>
<p:tagLst xmlns:a="http://schemas.openxmlformats.org/drawingml/2006/main" xmlns:r="http://schemas.openxmlformats.org/officeDocument/2006/relationships" xmlns:p="http://schemas.openxmlformats.org/presentationml/2006/main">
  <p:tag name="THINKCELLSHAPEDONOTDELETE" val="tdgqrV2g.QgufRVGxXQvN.Q"/>
</p:tagLst>
</file>

<file path=ppt/tags/tag318.xml><?xml version="1.0" encoding="utf-8"?>
<p:tagLst xmlns:a="http://schemas.openxmlformats.org/drawingml/2006/main" xmlns:r="http://schemas.openxmlformats.org/officeDocument/2006/relationships" xmlns:p="http://schemas.openxmlformats.org/presentationml/2006/main">
  <p:tag name="THINKCELLSHAPEDONOTDELETE" val="tHbjWwcT6TF2P3bRcBKwMcQ"/>
</p:tagLst>
</file>

<file path=ppt/tags/tag319.xml><?xml version="1.0" encoding="utf-8"?>
<p:tagLst xmlns:a="http://schemas.openxmlformats.org/drawingml/2006/main" xmlns:r="http://schemas.openxmlformats.org/officeDocument/2006/relationships" xmlns:p="http://schemas.openxmlformats.org/presentationml/2006/main">
  <p:tag name="THINKCELLSHAPEDONOTDELETE" val="tpBrBE2C.SLWaUKPCTgCaWQ"/>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vagYkky69H9C9FFeAfcdBQ"/>
</p:tagLst>
</file>

<file path=ppt/tags/tag320.xml><?xml version="1.0" encoding="utf-8"?>
<p:tagLst xmlns:a="http://schemas.openxmlformats.org/drawingml/2006/main" xmlns:r="http://schemas.openxmlformats.org/officeDocument/2006/relationships" xmlns:p="http://schemas.openxmlformats.org/presentationml/2006/main">
  <p:tag name="THINKCELLSHAPEDONOTDELETE" val="t_nIfMD.cRNKMA.IpwkpAmw"/>
</p:tagLst>
</file>

<file path=ppt/tags/tag321.xml><?xml version="1.0" encoding="utf-8"?>
<p:tagLst xmlns:a="http://schemas.openxmlformats.org/drawingml/2006/main" xmlns:r="http://schemas.openxmlformats.org/officeDocument/2006/relationships" xmlns:p="http://schemas.openxmlformats.org/presentationml/2006/main">
  <p:tag name="THINKCELLSHAPEDONOTDELETE" val="tbpZMPcbuQ.aRxlZqdIefQQ"/>
</p:tagLst>
</file>

<file path=ppt/tags/tag322.xml><?xml version="1.0" encoding="utf-8"?>
<p:tagLst xmlns:a="http://schemas.openxmlformats.org/drawingml/2006/main" xmlns:r="http://schemas.openxmlformats.org/officeDocument/2006/relationships" xmlns:p="http://schemas.openxmlformats.org/presentationml/2006/main">
  <p:tag name="THINKCELLSHAPEDONOTDELETE" val="t5FTtqinfQKOi8W9ye1HXSQ"/>
</p:tagLst>
</file>

<file path=ppt/tags/tag323.xml><?xml version="1.0" encoding="utf-8"?>
<p:tagLst xmlns:a="http://schemas.openxmlformats.org/drawingml/2006/main" xmlns:r="http://schemas.openxmlformats.org/officeDocument/2006/relationships" xmlns:p="http://schemas.openxmlformats.org/presentationml/2006/main">
  <p:tag name="THINKCELLSHAPEDONOTDELETE" val="tf3X8L8fZT3ST2gmVXSH9lA"/>
</p:tagLst>
</file>

<file path=ppt/tags/tag324.xml><?xml version="1.0" encoding="utf-8"?>
<p:tagLst xmlns:a="http://schemas.openxmlformats.org/drawingml/2006/main" xmlns:r="http://schemas.openxmlformats.org/officeDocument/2006/relationships" xmlns:p="http://schemas.openxmlformats.org/presentationml/2006/main">
  <p:tag name="THINKCELLSHAPEDONOTDELETE" val="t7vbeLkd2QQyzMUG3_VT69g"/>
</p:tagLst>
</file>

<file path=ppt/tags/tag325.xml><?xml version="1.0" encoding="utf-8"?>
<p:tagLst xmlns:a="http://schemas.openxmlformats.org/drawingml/2006/main" xmlns:r="http://schemas.openxmlformats.org/officeDocument/2006/relationships" xmlns:p="http://schemas.openxmlformats.org/presentationml/2006/main">
  <p:tag name="THINKCELLSHAPEDONOTDELETE" val="t01ZqETkkS.asE5RL4g1PBQ"/>
</p:tagLst>
</file>

<file path=ppt/tags/tag326.xml><?xml version="1.0" encoding="utf-8"?>
<p:tagLst xmlns:a="http://schemas.openxmlformats.org/drawingml/2006/main" xmlns:r="http://schemas.openxmlformats.org/officeDocument/2006/relationships" xmlns:p="http://schemas.openxmlformats.org/presentationml/2006/main">
  <p:tag name="THINKCELLSHAPEDONOTDELETE" val="tLxhDRNXnTpKvEvazy2q3pw"/>
</p:tagLst>
</file>

<file path=ppt/tags/tag327.xml><?xml version="1.0" encoding="utf-8"?>
<p:tagLst xmlns:a="http://schemas.openxmlformats.org/drawingml/2006/main" xmlns:r="http://schemas.openxmlformats.org/officeDocument/2006/relationships" xmlns:p="http://schemas.openxmlformats.org/presentationml/2006/main">
  <p:tag name="THINKCELLSHAPEDONOTDELETE" val="t5V3pjIKsR76L1DHkhpVI2Q"/>
</p:tagLst>
</file>

<file path=ppt/tags/tag328.xml><?xml version="1.0" encoding="utf-8"?>
<p:tagLst xmlns:a="http://schemas.openxmlformats.org/drawingml/2006/main" xmlns:r="http://schemas.openxmlformats.org/officeDocument/2006/relationships" xmlns:p="http://schemas.openxmlformats.org/presentationml/2006/main">
  <p:tag name="THINKCELLSHAPEDONOTDELETE" val="tFENGXePK1W2JsnK2D77ZKQ"/>
</p:tagLst>
</file>

<file path=ppt/tags/tag329.xml><?xml version="1.0" encoding="utf-8"?>
<p:tagLst xmlns:a="http://schemas.openxmlformats.org/drawingml/2006/main" xmlns:r="http://schemas.openxmlformats.org/officeDocument/2006/relationships" xmlns:p="http://schemas.openxmlformats.org/presentationml/2006/main">
  <p:tag name="THINKCELLSHAPEDONOTDELETE" val="tiJvZbSJDQXO7FwYTxfZy_w"/>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IzKwFHwFDKY23q9mc9aZNQ"/>
</p:tagLst>
</file>

<file path=ppt/tags/tag330.xml><?xml version="1.0" encoding="utf-8"?>
<p:tagLst xmlns:a="http://schemas.openxmlformats.org/drawingml/2006/main" xmlns:r="http://schemas.openxmlformats.org/officeDocument/2006/relationships" xmlns:p="http://schemas.openxmlformats.org/presentationml/2006/main">
  <p:tag name="THINKCELLSHAPEDONOTDELETE" val="tTwRbuKKjRNOB9rlKsNEtuA"/>
</p:tagLst>
</file>

<file path=ppt/tags/tag331.xml><?xml version="1.0" encoding="utf-8"?>
<p:tagLst xmlns:a="http://schemas.openxmlformats.org/drawingml/2006/main" xmlns:r="http://schemas.openxmlformats.org/officeDocument/2006/relationships" xmlns:p="http://schemas.openxmlformats.org/presentationml/2006/main">
  <p:tag name="THINKCELLSHAPEDONOTDELETE" val="tWcuW.c..TheOjsGZ1iSrKw"/>
</p:tagLst>
</file>

<file path=ppt/tags/tag332.xml><?xml version="1.0" encoding="utf-8"?>
<p:tagLst xmlns:a="http://schemas.openxmlformats.org/drawingml/2006/main" xmlns:r="http://schemas.openxmlformats.org/officeDocument/2006/relationships" xmlns:p="http://schemas.openxmlformats.org/presentationml/2006/main">
  <p:tag name="THINKCELLSHAPEDONOTDELETE" val="tbADEP5F0RSC9bAzh5ctjMw"/>
</p:tagLst>
</file>

<file path=ppt/tags/tag333.xml><?xml version="1.0" encoding="utf-8"?>
<p:tagLst xmlns:a="http://schemas.openxmlformats.org/drawingml/2006/main" xmlns:r="http://schemas.openxmlformats.org/officeDocument/2006/relationships" xmlns:p="http://schemas.openxmlformats.org/presentationml/2006/main">
  <p:tag name="THINKCELLSHAPEDONOTDELETE" val="tp_1_I6wQT76bQ_MCmzj2ng"/>
</p:tagLst>
</file>

<file path=ppt/tags/tag334.xml><?xml version="1.0" encoding="utf-8"?>
<p:tagLst xmlns:a="http://schemas.openxmlformats.org/drawingml/2006/main" xmlns:r="http://schemas.openxmlformats.org/officeDocument/2006/relationships" xmlns:p="http://schemas.openxmlformats.org/presentationml/2006/main">
  <p:tag name="THINKCELLSHAPEDONOTDELETE" val="tsGS05Gd8QGmENpba8Dg2Yg"/>
</p:tagLst>
</file>

<file path=ppt/tags/tag335.xml><?xml version="1.0" encoding="utf-8"?>
<p:tagLst xmlns:a="http://schemas.openxmlformats.org/drawingml/2006/main" xmlns:r="http://schemas.openxmlformats.org/officeDocument/2006/relationships" xmlns:p="http://schemas.openxmlformats.org/presentationml/2006/main">
  <p:tag name="THINKCELLSHAPEDONOTDELETE" val="trJhB69jlTtqgSCi_r3zeww"/>
</p:tagLst>
</file>

<file path=ppt/tags/tag336.xml><?xml version="1.0" encoding="utf-8"?>
<p:tagLst xmlns:a="http://schemas.openxmlformats.org/drawingml/2006/main" xmlns:r="http://schemas.openxmlformats.org/officeDocument/2006/relationships" xmlns:p="http://schemas.openxmlformats.org/presentationml/2006/main">
  <p:tag name="THINKCELLSHAPEDONOTDELETE" val="tmIH4zFQ6TgOfTCBK.E78Qg"/>
</p:tagLst>
</file>

<file path=ppt/tags/tag337.xml><?xml version="1.0" encoding="utf-8"?>
<p:tagLst xmlns:a="http://schemas.openxmlformats.org/drawingml/2006/main" xmlns:r="http://schemas.openxmlformats.org/officeDocument/2006/relationships" xmlns:p="http://schemas.openxmlformats.org/presentationml/2006/main">
  <p:tag name="THINKCELLSHAPEDONOTDELETE" val="tiQRtTemwStO4SkfPSbG9fw"/>
</p:tagLst>
</file>

<file path=ppt/tags/tag338.xml><?xml version="1.0" encoding="utf-8"?>
<p:tagLst xmlns:a="http://schemas.openxmlformats.org/drawingml/2006/main" xmlns:r="http://schemas.openxmlformats.org/officeDocument/2006/relationships" xmlns:p="http://schemas.openxmlformats.org/presentationml/2006/main">
  <p:tag name="THINKCELLSHAPEDONOTDELETE" val="tmQhXELO77m09ge62Y3g1Mg"/>
</p:tagLst>
</file>

<file path=ppt/tags/tag339.xml><?xml version="1.0" encoding="utf-8"?>
<p:tagLst xmlns:a="http://schemas.openxmlformats.org/drawingml/2006/main" xmlns:r="http://schemas.openxmlformats.org/officeDocument/2006/relationships" xmlns:p="http://schemas.openxmlformats.org/presentationml/2006/main">
  <p:tag name="THINKCELLSHAPEDONOTDELETE" val="tP_z6qqLJykdMMs.f0H8sFw"/>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xInZ.IjUcdeZak2HrZWS6A"/>
</p:tagLst>
</file>

<file path=ppt/tags/tag340.xml><?xml version="1.0" encoding="utf-8"?>
<p:tagLst xmlns:a="http://schemas.openxmlformats.org/drawingml/2006/main" xmlns:r="http://schemas.openxmlformats.org/officeDocument/2006/relationships" xmlns:p="http://schemas.openxmlformats.org/presentationml/2006/main">
  <p:tag name="THINKCELLSHAPEDONOTDELETE" val="tK9AXvefctNohuLSEv.zVMA"/>
</p:tagLst>
</file>

<file path=ppt/tags/tag341.xml><?xml version="1.0" encoding="utf-8"?>
<p:tagLst xmlns:a="http://schemas.openxmlformats.org/drawingml/2006/main" xmlns:r="http://schemas.openxmlformats.org/officeDocument/2006/relationships" xmlns:p="http://schemas.openxmlformats.org/presentationml/2006/main">
  <p:tag name="THINKCELLSHAPEDONOTDELETE" val="tSU0nXCTwSOw_xjEXCp_O.A"/>
</p:tagLst>
</file>

<file path=ppt/tags/tag342.xml><?xml version="1.0" encoding="utf-8"?>
<p:tagLst xmlns:a="http://schemas.openxmlformats.org/drawingml/2006/main" xmlns:r="http://schemas.openxmlformats.org/officeDocument/2006/relationships" xmlns:p="http://schemas.openxmlformats.org/presentationml/2006/main">
  <p:tag name="THINKCELLSHAPEDONOTDELETE" val="t3hp5OkwXWZHSbIIWKUqdfw"/>
</p:tagLst>
</file>

<file path=ppt/tags/tag343.xml><?xml version="1.0" encoding="utf-8"?>
<p:tagLst xmlns:a="http://schemas.openxmlformats.org/drawingml/2006/main" xmlns:r="http://schemas.openxmlformats.org/officeDocument/2006/relationships" xmlns:p="http://schemas.openxmlformats.org/presentationml/2006/main">
  <p:tag name="THINKCELLSHAPEDONOTDELETE" val="t4X.566V74vJlUDm2Y_U9Jg"/>
</p:tagLst>
</file>

<file path=ppt/tags/tag344.xml><?xml version="1.0" encoding="utf-8"?>
<p:tagLst xmlns:a="http://schemas.openxmlformats.org/drawingml/2006/main" xmlns:r="http://schemas.openxmlformats.org/officeDocument/2006/relationships" xmlns:p="http://schemas.openxmlformats.org/presentationml/2006/main">
  <p:tag name="THINKCELLSHAPEDONOTDELETE" val="tjoqLL2TDRMWXYaEazu3Abw"/>
</p:tagLst>
</file>

<file path=ppt/tags/tag345.xml><?xml version="1.0" encoding="utf-8"?>
<p:tagLst xmlns:a="http://schemas.openxmlformats.org/drawingml/2006/main" xmlns:r="http://schemas.openxmlformats.org/officeDocument/2006/relationships" xmlns:p="http://schemas.openxmlformats.org/presentationml/2006/main">
  <p:tag name="THINKCELLSHAPEDONOTDELETE" val="tyKozt1ozg5qbmoJs5u6Vaw"/>
</p:tagLst>
</file>

<file path=ppt/tags/tag346.xml><?xml version="1.0" encoding="utf-8"?>
<p:tagLst xmlns:a="http://schemas.openxmlformats.org/drawingml/2006/main" xmlns:r="http://schemas.openxmlformats.org/officeDocument/2006/relationships" xmlns:p="http://schemas.openxmlformats.org/presentationml/2006/main">
  <p:tag name="THINKCELLSHAPEDONOTDELETE" val="tg8I7jqItiNLehtqUUfn4Dg"/>
</p:tagLst>
</file>

<file path=ppt/tags/tag347.xml><?xml version="1.0" encoding="utf-8"?>
<p:tagLst xmlns:a="http://schemas.openxmlformats.org/drawingml/2006/main" xmlns:r="http://schemas.openxmlformats.org/officeDocument/2006/relationships" xmlns:p="http://schemas.openxmlformats.org/presentationml/2006/main">
  <p:tag name="THINKCELLSHAPEDONOTDELETE" val="teKxzG039QFmZQ7HzfaABZA"/>
</p:tagLst>
</file>

<file path=ppt/tags/tag348.xml><?xml version="1.0" encoding="utf-8"?>
<p:tagLst xmlns:a="http://schemas.openxmlformats.org/drawingml/2006/main" xmlns:r="http://schemas.openxmlformats.org/officeDocument/2006/relationships" xmlns:p="http://schemas.openxmlformats.org/presentationml/2006/main">
  <p:tag name="THINKCELLSHAPEDONOTDELETE" val="tpL3DogvyTvSwLvE3DjxQlg"/>
</p:tagLst>
</file>

<file path=ppt/tags/tag349.xml><?xml version="1.0" encoding="utf-8"?>
<p:tagLst xmlns:a="http://schemas.openxmlformats.org/drawingml/2006/main" xmlns:r="http://schemas.openxmlformats.org/officeDocument/2006/relationships" xmlns:p="http://schemas.openxmlformats.org/presentationml/2006/main">
  <p:tag name="THINKCELLSHAPEDONOTDELETE" val="tfdl7joyBS9Sq2mPOYXstaw"/>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v4AIShCMYVIsNiuMSv.inA"/>
</p:tagLst>
</file>

<file path=ppt/tags/tag350.xml><?xml version="1.0" encoding="utf-8"?>
<p:tagLst xmlns:a="http://schemas.openxmlformats.org/drawingml/2006/main" xmlns:r="http://schemas.openxmlformats.org/officeDocument/2006/relationships" xmlns:p="http://schemas.openxmlformats.org/presentationml/2006/main">
  <p:tag name="THINKCELLSHAPEDONOTDELETE" val="tXJbmQPGaQ6CGesBfc20cPg"/>
</p:tagLst>
</file>

<file path=ppt/tags/tag351.xml><?xml version="1.0" encoding="utf-8"?>
<p:tagLst xmlns:a="http://schemas.openxmlformats.org/drawingml/2006/main" xmlns:r="http://schemas.openxmlformats.org/officeDocument/2006/relationships" xmlns:p="http://schemas.openxmlformats.org/presentationml/2006/main">
  <p:tag name="THINKCELLSHAPEDONOTDELETE" val="tH12tLa94QM.obzX2CUW8wg"/>
</p:tagLst>
</file>

<file path=ppt/tags/tag352.xml><?xml version="1.0" encoding="utf-8"?>
<p:tagLst xmlns:a="http://schemas.openxmlformats.org/drawingml/2006/main" xmlns:r="http://schemas.openxmlformats.org/officeDocument/2006/relationships" xmlns:p="http://schemas.openxmlformats.org/presentationml/2006/main">
  <p:tag name="THINKCELLSHAPEDONOTDELETE" val="tgmKy9zpITyC5fKcuSci2oA"/>
</p:tagLst>
</file>

<file path=ppt/tags/tag353.xml><?xml version="1.0" encoding="utf-8"?>
<p:tagLst xmlns:a="http://schemas.openxmlformats.org/drawingml/2006/main" xmlns:r="http://schemas.openxmlformats.org/officeDocument/2006/relationships" xmlns:p="http://schemas.openxmlformats.org/presentationml/2006/main">
  <p:tag name="THINKCELLSHAPEDONOTDELETE" val="tsay6vWtyToustPsjw4iJ4Q"/>
</p:tagLst>
</file>

<file path=ppt/tags/tag354.xml><?xml version="1.0" encoding="utf-8"?>
<p:tagLst xmlns:a="http://schemas.openxmlformats.org/drawingml/2006/main" xmlns:r="http://schemas.openxmlformats.org/officeDocument/2006/relationships" xmlns:p="http://schemas.openxmlformats.org/presentationml/2006/main">
  <p:tag name="THINKCELLSHAPEDONOTDELETE" val="tzJVkxtrdQBWmS.NGX_B3mg"/>
</p:tagLst>
</file>

<file path=ppt/tags/tag355.xml><?xml version="1.0" encoding="utf-8"?>
<p:tagLst xmlns:a="http://schemas.openxmlformats.org/drawingml/2006/main" xmlns:r="http://schemas.openxmlformats.org/officeDocument/2006/relationships" xmlns:p="http://schemas.openxmlformats.org/presentationml/2006/main">
  <p:tag name="THINKCELLSHAPEDONOTDELETE" val="tybCI9H0IT9yCQbU45qP_hQ"/>
</p:tagLst>
</file>

<file path=ppt/tags/tag356.xml><?xml version="1.0" encoding="utf-8"?>
<p:tagLst xmlns:a="http://schemas.openxmlformats.org/drawingml/2006/main" xmlns:r="http://schemas.openxmlformats.org/officeDocument/2006/relationships" xmlns:p="http://schemas.openxmlformats.org/presentationml/2006/main">
  <p:tag name="THINKCELLSHAPEDONOTDELETE" val="t6cKeQ1Y7T3aVnVthRzL2Dg"/>
</p:tagLst>
</file>

<file path=ppt/tags/tag357.xml><?xml version="1.0" encoding="utf-8"?>
<p:tagLst xmlns:a="http://schemas.openxmlformats.org/drawingml/2006/main" xmlns:r="http://schemas.openxmlformats.org/officeDocument/2006/relationships" xmlns:p="http://schemas.openxmlformats.org/presentationml/2006/main">
  <p:tag name="THINKCELLSHAPEDONOTDELETE" val="tJKT.G_NnSBG7HGEeqhWPbg"/>
</p:tagLst>
</file>

<file path=ppt/tags/tag358.xml><?xml version="1.0" encoding="utf-8"?>
<p:tagLst xmlns:a="http://schemas.openxmlformats.org/drawingml/2006/main" xmlns:r="http://schemas.openxmlformats.org/officeDocument/2006/relationships" xmlns:p="http://schemas.openxmlformats.org/presentationml/2006/main">
  <p:tag name="THINKCELLSHAPEDONOTDELETE" val="t_hinHrllQimtSUAAGnS_ww"/>
</p:tagLst>
</file>

<file path=ppt/tags/tag359.xml><?xml version="1.0" encoding="utf-8"?>
<p:tagLst xmlns:a="http://schemas.openxmlformats.org/drawingml/2006/main" xmlns:r="http://schemas.openxmlformats.org/officeDocument/2006/relationships" xmlns:p="http://schemas.openxmlformats.org/presentationml/2006/main">
  <p:tag name="THINKCELLSHAPEDONOTDELETE" val="tLO5nHISUR2G8rS38P8L1Og"/>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pbOjwvECJQb6zB4vp0wo9w"/>
</p:tagLst>
</file>

<file path=ppt/tags/tag360.xml><?xml version="1.0" encoding="utf-8"?>
<p:tagLst xmlns:a="http://schemas.openxmlformats.org/drawingml/2006/main" xmlns:r="http://schemas.openxmlformats.org/officeDocument/2006/relationships" xmlns:p="http://schemas.openxmlformats.org/presentationml/2006/main">
  <p:tag name="THINKCELLSHAPEDONOTDELETE" val="tPIE55Zy7T3aiEywtT1XibQ"/>
</p:tagLst>
</file>

<file path=ppt/tags/tag361.xml><?xml version="1.0" encoding="utf-8"?>
<p:tagLst xmlns:a="http://schemas.openxmlformats.org/drawingml/2006/main" xmlns:r="http://schemas.openxmlformats.org/officeDocument/2006/relationships" xmlns:p="http://schemas.openxmlformats.org/presentationml/2006/main">
  <p:tag name="THINKCELLSHAPEDONOTDELETE" val="tdrMnA0GtR6GxHl_yYSR1NQ"/>
</p:tagLst>
</file>

<file path=ppt/tags/tag362.xml><?xml version="1.0" encoding="utf-8"?>
<p:tagLst xmlns:a="http://schemas.openxmlformats.org/drawingml/2006/main" xmlns:r="http://schemas.openxmlformats.org/officeDocument/2006/relationships" xmlns:p="http://schemas.openxmlformats.org/presentationml/2006/main">
  <p:tag name="THINKCELLSHAPEDONOTDELETE" val="tS6U4CpmaRMKlwWT9zZliZQ"/>
</p:tagLst>
</file>

<file path=ppt/tags/tag363.xml><?xml version="1.0" encoding="utf-8"?>
<p:tagLst xmlns:a="http://schemas.openxmlformats.org/drawingml/2006/main" xmlns:r="http://schemas.openxmlformats.org/officeDocument/2006/relationships" xmlns:p="http://schemas.openxmlformats.org/presentationml/2006/main">
  <p:tag name="THINKCELLSHAPEDONOTDELETE" val="twyRbpji7RNCZ0a_GRZmnZA"/>
</p:tagLst>
</file>

<file path=ppt/tags/tag364.xml><?xml version="1.0" encoding="utf-8"?>
<p:tagLst xmlns:a="http://schemas.openxmlformats.org/drawingml/2006/main" xmlns:r="http://schemas.openxmlformats.org/officeDocument/2006/relationships" xmlns:p="http://schemas.openxmlformats.org/presentationml/2006/main">
  <p:tag name="THINKCELLSHAPEDONOTDELETE" val="tBFjNpVceQH.Uz5O1nc6msQ"/>
</p:tagLst>
</file>

<file path=ppt/tags/tag365.xml><?xml version="1.0" encoding="utf-8"?>
<p:tagLst xmlns:a="http://schemas.openxmlformats.org/drawingml/2006/main" xmlns:r="http://schemas.openxmlformats.org/officeDocument/2006/relationships" xmlns:p="http://schemas.openxmlformats.org/presentationml/2006/main">
  <p:tag name="THINKCELLSHAPEDONOTDELETE" val="tOxkBlu_RQiuoG6skD5ilrQ"/>
</p:tagLst>
</file>

<file path=ppt/tags/tag366.xml><?xml version="1.0" encoding="utf-8"?>
<p:tagLst xmlns:a="http://schemas.openxmlformats.org/drawingml/2006/main" xmlns:r="http://schemas.openxmlformats.org/officeDocument/2006/relationships" xmlns:p="http://schemas.openxmlformats.org/presentationml/2006/main">
  <p:tag name="THINKCELLSHAPEDONOTDELETE" val="tMe_c9XtwTu6q4QaUS9HmfQ"/>
</p:tagLst>
</file>

<file path=ppt/tags/tag367.xml><?xml version="1.0" encoding="utf-8"?>
<p:tagLst xmlns:a="http://schemas.openxmlformats.org/drawingml/2006/main" xmlns:r="http://schemas.openxmlformats.org/officeDocument/2006/relationships" xmlns:p="http://schemas.openxmlformats.org/presentationml/2006/main">
  <p:tag name="THINKCELLSHAPEDONOTDELETE" val="tZpMe7PksRtC_XEQnvdbw0w"/>
</p:tagLst>
</file>

<file path=ppt/tags/tag368.xml><?xml version="1.0" encoding="utf-8"?>
<p:tagLst xmlns:a="http://schemas.openxmlformats.org/drawingml/2006/main" xmlns:r="http://schemas.openxmlformats.org/officeDocument/2006/relationships" xmlns:p="http://schemas.openxmlformats.org/presentationml/2006/main">
  <p:tag name="THINKCELLSHAPEDONOTDELETE" val="t.k6.vG3pbGjBtD3H2Uvydw"/>
</p:tagLst>
</file>

<file path=ppt/tags/tag369.xml><?xml version="1.0" encoding="utf-8"?>
<p:tagLst xmlns:a="http://schemas.openxmlformats.org/drawingml/2006/main" xmlns:r="http://schemas.openxmlformats.org/officeDocument/2006/relationships" xmlns:p="http://schemas.openxmlformats.org/presentationml/2006/main">
  <p:tag name="THINKCELLSHAPEDONOTDELETE" val="thmzI.z2gTNuyPp8TVyJpJQ"/>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LHz56xpHT1wDxZBsDEvexg"/>
</p:tagLst>
</file>

<file path=ppt/tags/tag370.xml><?xml version="1.0" encoding="utf-8"?>
<p:tagLst xmlns:a="http://schemas.openxmlformats.org/drawingml/2006/main" xmlns:r="http://schemas.openxmlformats.org/officeDocument/2006/relationships" xmlns:p="http://schemas.openxmlformats.org/presentationml/2006/main">
  <p:tag name="THINKCELLSHAPEDONOTDELETE" val="tVcLJnSEpQ7.0m5sjlmEPNw"/>
</p:tagLst>
</file>

<file path=ppt/tags/tag371.xml><?xml version="1.0" encoding="utf-8"?>
<p:tagLst xmlns:a="http://schemas.openxmlformats.org/drawingml/2006/main" xmlns:r="http://schemas.openxmlformats.org/officeDocument/2006/relationships" xmlns:p="http://schemas.openxmlformats.org/presentationml/2006/main">
  <p:tag name="THINKCELLSHAPEDONOTDELETE" val="tF8c.6YdRTVqf3B5E_lHlGA"/>
</p:tagLst>
</file>

<file path=ppt/tags/tag372.xml><?xml version="1.0" encoding="utf-8"?>
<p:tagLst xmlns:a="http://schemas.openxmlformats.org/drawingml/2006/main" xmlns:r="http://schemas.openxmlformats.org/officeDocument/2006/relationships" xmlns:p="http://schemas.openxmlformats.org/presentationml/2006/main">
  <p:tag name="THINKCELLSHAPEDONOTDELETE" val="tJTwnUF5G1zgKPpsxQhiDGQ"/>
</p:tagLst>
</file>

<file path=ppt/tags/tag373.xml><?xml version="1.0" encoding="utf-8"?>
<p:tagLst xmlns:a="http://schemas.openxmlformats.org/drawingml/2006/main" xmlns:r="http://schemas.openxmlformats.org/officeDocument/2006/relationships" xmlns:p="http://schemas.openxmlformats.org/presentationml/2006/main">
  <p:tag name="THINKCELLSHAPEDONOTDELETE" val="tbXKu4a1lQFG23Uf9oG4Pfw"/>
</p:tagLst>
</file>

<file path=ppt/tags/tag374.xml><?xml version="1.0" encoding="utf-8"?>
<p:tagLst xmlns:a="http://schemas.openxmlformats.org/drawingml/2006/main" xmlns:r="http://schemas.openxmlformats.org/officeDocument/2006/relationships" xmlns:p="http://schemas.openxmlformats.org/presentationml/2006/main">
  <p:tag name="THINKCELLSHAPEDONOTDELETE" val="tRiGe5yZjrq89ibuaIodRXg"/>
</p:tagLst>
</file>

<file path=ppt/tags/tag375.xml><?xml version="1.0" encoding="utf-8"?>
<p:tagLst xmlns:a="http://schemas.openxmlformats.org/drawingml/2006/main" xmlns:r="http://schemas.openxmlformats.org/officeDocument/2006/relationships" xmlns:p="http://schemas.openxmlformats.org/presentationml/2006/main">
  <p:tag name="THINKCELLSHAPEDONOTDELETE" val="t79AHXMaORoyFpjO96huJeg"/>
</p:tagLst>
</file>

<file path=ppt/tags/tag376.xml><?xml version="1.0" encoding="utf-8"?>
<p:tagLst xmlns:a="http://schemas.openxmlformats.org/drawingml/2006/main" xmlns:r="http://schemas.openxmlformats.org/officeDocument/2006/relationships" xmlns:p="http://schemas.openxmlformats.org/presentationml/2006/main">
  <p:tag name="THINKCELLSHAPEDONOTDELETE" val="tXiccX69OvQqEa6PbGxVFTA"/>
</p:tagLst>
</file>

<file path=ppt/tags/tag377.xml><?xml version="1.0" encoding="utf-8"?>
<p:tagLst xmlns:a="http://schemas.openxmlformats.org/drawingml/2006/main" xmlns:r="http://schemas.openxmlformats.org/officeDocument/2006/relationships" xmlns:p="http://schemas.openxmlformats.org/presentationml/2006/main">
  <p:tag name="THINKCELLSHAPEDONOTDELETE" val="tmQH.uzamZ.cTYrk_hsWadQ"/>
</p:tagLst>
</file>

<file path=ppt/tags/tag378.xml><?xml version="1.0" encoding="utf-8"?>
<p:tagLst xmlns:a="http://schemas.openxmlformats.org/drawingml/2006/main" xmlns:r="http://schemas.openxmlformats.org/officeDocument/2006/relationships" xmlns:p="http://schemas.openxmlformats.org/presentationml/2006/main">
  <p:tag name="THINKCELLSHAPEDONOTDELETE" val="t.x9VJ4YCOBOZFXLhnOCqPg"/>
</p:tagLst>
</file>

<file path=ppt/tags/tag379.xml><?xml version="1.0" encoding="utf-8"?>
<p:tagLst xmlns:a="http://schemas.openxmlformats.org/drawingml/2006/main" xmlns:r="http://schemas.openxmlformats.org/officeDocument/2006/relationships" xmlns:p="http://schemas.openxmlformats.org/presentationml/2006/main">
  <p:tag name="THINKCELLSHAPEDONOTDELETE" val="tieo0tqy3iwhaV7mlVz2SCg"/>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8HSlHW6W.2aJtTcPJYsomg"/>
</p:tagLst>
</file>

<file path=ppt/tags/tag3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7.xml><?xml version="1.0" encoding="utf-8"?>
<p:tagLst xmlns:a="http://schemas.openxmlformats.org/drawingml/2006/main" xmlns:r="http://schemas.openxmlformats.org/officeDocument/2006/relationships" xmlns:p="http://schemas.openxmlformats.org/presentationml/2006/main">
  <p:tag name="THINKCELLSHAPEDONOTDELETE" val="t9sn8ApQ9QFyQvF3_bB454g"/>
</p:tagLst>
</file>

<file path=ppt/tags/tag388.xml><?xml version="1.0" encoding="utf-8"?>
<p:tagLst xmlns:a="http://schemas.openxmlformats.org/drawingml/2006/main" xmlns:r="http://schemas.openxmlformats.org/officeDocument/2006/relationships" xmlns:p="http://schemas.openxmlformats.org/presentationml/2006/main">
  <p:tag name="THINKCELLSHAPEDONOTDELETE" val="tHIBlf28GRZ2at_IkFnXcAA"/>
</p:tagLst>
</file>

<file path=ppt/tags/tag389.xml><?xml version="1.0" encoding="utf-8"?>
<p:tagLst xmlns:a="http://schemas.openxmlformats.org/drawingml/2006/main" xmlns:r="http://schemas.openxmlformats.org/officeDocument/2006/relationships" xmlns:p="http://schemas.openxmlformats.org/presentationml/2006/main">
  <p:tag name="THINKCELLSHAPEDONOTDELETE" val="t8Bw0L6K0TMCRbQQa5hdrKw"/>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CnvD4A7Rs_2pJgWOzBWXSA"/>
</p:tagLst>
</file>

<file path=ppt/tags/tag390.xml><?xml version="1.0" encoding="utf-8"?>
<p:tagLst xmlns:a="http://schemas.openxmlformats.org/drawingml/2006/main" xmlns:r="http://schemas.openxmlformats.org/officeDocument/2006/relationships" xmlns:p="http://schemas.openxmlformats.org/presentationml/2006/main">
  <p:tag name="THINKCELLSHAPEDONOTDELETE" val="tRu0MXlChb8mukqGsrQr5yQ"/>
</p:tagLst>
</file>

<file path=ppt/tags/tag391.xml><?xml version="1.0" encoding="utf-8"?>
<p:tagLst xmlns:a="http://schemas.openxmlformats.org/drawingml/2006/main" xmlns:r="http://schemas.openxmlformats.org/officeDocument/2006/relationships" xmlns:p="http://schemas.openxmlformats.org/presentationml/2006/main">
  <p:tag name="THINKCELLSHAPEDONOTDELETE" val="tAXVhrAvaOZYm9YhxVsG8RA"/>
</p:tagLst>
</file>

<file path=ppt/tags/tag392.xml><?xml version="1.0" encoding="utf-8"?>
<p:tagLst xmlns:a="http://schemas.openxmlformats.org/drawingml/2006/main" xmlns:r="http://schemas.openxmlformats.org/officeDocument/2006/relationships" xmlns:p="http://schemas.openxmlformats.org/presentationml/2006/main">
  <p:tag name="THINKCELLSHAPEDONOTDELETE" val="taWr7DWESI6Gx2LXG2jMpGg"/>
</p:tagLst>
</file>

<file path=ppt/tags/tag393.xml><?xml version="1.0" encoding="utf-8"?>
<p:tagLst xmlns:a="http://schemas.openxmlformats.org/drawingml/2006/main" xmlns:r="http://schemas.openxmlformats.org/officeDocument/2006/relationships" xmlns:p="http://schemas.openxmlformats.org/presentationml/2006/main">
  <p:tag name="THINKCELLSHAPEDONOTDELETE" val="tKvcLo0w.L4itZBi70sI.GQ"/>
</p:tagLst>
</file>

<file path=ppt/tags/tag394.xml><?xml version="1.0" encoding="utf-8"?>
<p:tagLst xmlns:a="http://schemas.openxmlformats.org/drawingml/2006/main" xmlns:r="http://schemas.openxmlformats.org/officeDocument/2006/relationships" xmlns:p="http://schemas.openxmlformats.org/presentationml/2006/main">
  <p:tag name="THINKCELLSHAPEDONOTDELETE" val="tQ9a6MeTG8pj8qX6uYk8X0g"/>
</p:tagLst>
</file>

<file path=ppt/tags/tag395.xml><?xml version="1.0" encoding="utf-8"?>
<p:tagLst xmlns:a="http://schemas.openxmlformats.org/drawingml/2006/main" xmlns:r="http://schemas.openxmlformats.org/officeDocument/2006/relationships" xmlns:p="http://schemas.openxmlformats.org/presentationml/2006/main">
  <p:tag name="THINKCELLSHAPEDONOTDELETE" val="t4a_wFkaJ7r9H55ODjMe9DA"/>
</p:tagLst>
</file>

<file path=ppt/tags/tag396.xml><?xml version="1.0" encoding="utf-8"?>
<p:tagLst xmlns:a="http://schemas.openxmlformats.org/drawingml/2006/main" xmlns:r="http://schemas.openxmlformats.org/officeDocument/2006/relationships" xmlns:p="http://schemas.openxmlformats.org/presentationml/2006/main">
  <p:tag name="THINKCELLSHAPEDONOTDELETE" val="tBMDoEUzA9Wip5r4_fflfjA"/>
</p:tagLst>
</file>

<file path=ppt/tags/tag397.xml><?xml version="1.0" encoding="utf-8"?>
<p:tagLst xmlns:a="http://schemas.openxmlformats.org/drawingml/2006/main" xmlns:r="http://schemas.openxmlformats.org/officeDocument/2006/relationships" xmlns:p="http://schemas.openxmlformats.org/presentationml/2006/main">
  <p:tag name="THINKCELLSHAPEDONOTDELETE" val="tHs9VLd5HRPuePMkIwCOa4Q"/>
</p:tagLst>
</file>

<file path=ppt/tags/tag398.xml><?xml version="1.0" encoding="utf-8"?>
<p:tagLst xmlns:a="http://schemas.openxmlformats.org/drawingml/2006/main" xmlns:r="http://schemas.openxmlformats.org/officeDocument/2006/relationships" xmlns:p="http://schemas.openxmlformats.org/presentationml/2006/main">
  <p:tag name="THINKCELLSHAPEDONOTDELETE" val="tiJIfIDchQQGmY4qu4HXb9g"/>
</p:tagLst>
</file>

<file path=ppt/tags/tag399.xml><?xml version="1.0" encoding="utf-8"?>
<p:tagLst xmlns:a="http://schemas.openxmlformats.org/drawingml/2006/main" xmlns:r="http://schemas.openxmlformats.org/officeDocument/2006/relationships" xmlns:p="http://schemas.openxmlformats.org/presentationml/2006/main">
  <p:tag name="THINKCELLSHAPEDONOTDELETE" val="tYhulrGup8Do9ONZTqTaG9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SpZb1Ig5f05g1ieGmRsQIA"/>
</p:tagLst>
</file>

<file path=ppt/tags/tag400.xml><?xml version="1.0" encoding="utf-8"?>
<p:tagLst xmlns:a="http://schemas.openxmlformats.org/drawingml/2006/main" xmlns:r="http://schemas.openxmlformats.org/officeDocument/2006/relationships" xmlns:p="http://schemas.openxmlformats.org/presentationml/2006/main">
  <p:tag name="THINKCELLSHAPEDONOTDELETE" val="tBMocRe5Omn_.Ik.elrQ5xA"/>
</p:tagLst>
</file>

<file path=ppt/tags/tag401.xml><?xml version="1.0" encoding="utf-8"?>
<p:tagLst xmlns:a="http://schemas.openxmlformats.org/drawingml/2006/main" xmlns:r="http://schemas.openxmlformats.org/officeDocument/2006/relationships" xmlns:p="http://schemas.openxmlformats.org/presentationml/2006/main">
  <p:tag name="THINKCELLSHAPEDONOTDELETE" val="txkQt2KrsQqOHxQVtm9gplQ"/>
</p:tagLst>
</file>

<file path=ppt/tags/tag402.xml><?xml version="1.0" encoding="utf-8"?>
<p:tagLst xmlns:a="http://schemas.openxmlformats.org/drawingml/2006/main" xmlns:r="http://schemas.openxmlformats.org/officeDocument/2006/relationships" xmlns:p="http://schemas.openxmlformats.org/presentationml/2006/main">
  <p:tag name="THINKCELLSHAPEDONOTDELETE" val="tumhY6IjtXUp5yihcTU5x6g"/>
</p:tagLst>
</file>

<file path=ppt/tags/tag403.xml><?xml version="1.0" encoding="utf-8"?>
<p:tagLst xmlns:a="http://schemas.openxmlformats.org/drawingml/2006/main" xmlns:r="http://schemas.openxmlformats.org/officeDocument/2006/relationships" xmlns:p="http://schemas.openxmlformats.org/presentationml/2006/main">
  <p:tag name="THINKCELLSHAPEDONOTDELETE" val="ttXMbtot0SlOrYjvM6bIV8A"/>
</p:tagLst>
</file>

<file path=ppt/tags/tag404.xml><?xml version="1.0" encoding="utf-8"?>
<p:tagLst xmlns:a="http://schemas.openxmlformats.org/drawingml/2006/main" xmlns:r="http://schemas.openxmlformats.org/officeDocument/2006/relationships" xmlns:p="http://schemas.openxmlformats.org/presentationml/2006/main">
  <p:tag name="THINKCELLSHAPEDONOTDELETE" val="tBMsoVhtrSeyHxWgLDgT.NQ"/>
</p:tagLst>
</file>

<file path=ppt/tags/tag405.xml><?xml version="1.0" encoding="utf-8"?>
<p:tagLst xmlns:a="http://schemas.openxmlformats.org/drawingml/2006/main" xmlns:r="http://schemas.openxmlformats.org/officeDocument/2006/relationships" xmlns:p="http://schemas.openxmlformats.org/presentationml/2006/main">
  <p:tag name="THINKCELLSHAPEDONOTDELETE" val="tHrA6oW21REaTjrZ_d_M5tg"/>
</p:tagLst>
</file>

<file path=ppt/tags/tag406.xml><?xml version="1.0" encoding="utf-8"?>
<p:tagLst xmlns:a="http://schemas.openxmlformats.org/drawingml/2006/main" xmlns:r="http://schemas.openxmlformats.org/officeDocument/2006/relationships" xmlns:p="http://schemas.openxmlformats.org/presentationml/2006/main">
  <p:tag name="THINKCELLSHAPEDONOTDELETE" val="tOjb3C8w2tlzYhVw5novrOA"/>
</p:tagLst>
</file>

<file path=ppt/tags/tag407.xml><?xml version="1.0" encoding="utf-8"?>
<p:tagLst xmlns:a="http://schemas.openxmlformats.org/drawingml/2006/main" xmlns:r="http://schemas.openxmlformats.org/officeDocument/2006/relationships" xmlns:p="http://schemas.openxmlformats.org/presentationml/2006/main">
  <p:tag name="THINKCELLSHAPEDONOTDELETE" val="tc.l9zbUArQaQINC4u25F_A"/>
</p:tagLst>
</file>

<file path=ppt/tags/tag408.xml><?xml version="1.0" encoding="utf-8"?>
<p:tagLst xmlns:a="http://schemas.openxmlformats.org/drawingml/2006/main" xmlns:r="http://schemas.openxmlformats.org/officeDocument/2006/relationships" xmlns:p="http://schemas.openxmlformats.org/presentationml/2006/main">
  <p:tag name="THINKCELLSHAPEDONOTDELETE" val="ttP2SFGGhRcSJDBMKnKd4wA"/>
</p:tagLst>
</file>

<file path=ppt/tags/tag409.xml><?xml version="1.0" encoding="utf-8"?>
<p:tagLst xmlns:a="http://schemas.openxmlformats.org/drawingml/2006/main" xmlns:r="http://schemas.openxmlformats.org/officeDocument/2006/relationships" xmlns:p="http://schemas.openxmlformats.org/presentationml/2006/main">
  <p:tag name="THINKCELLSHAPEDONOTDELETE" val="tvgCQb_wiQ2akhuyuj2PeSQ"/>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f.h7fjnwC29FuSQLcab_Gw"/>
</p:tagLst>
</file>

<file path=ppt/tags/tag410.xml><?xml version="1.0" encoding="utf-8"?>
<p:tagLst xmlns:a="http://schemas.openxmlformats.org/drawingml/2006/main" xmlns:r="http://schemas.openxmlformats.org/officeDocument/2006/relationships" xmlns:p="http://schemas.openxmlformats.org/presentationml/2006/main">
  <p:tag name="THINKCELLSHAPEDONOTDELETE" val="tYTWzu3lBmp8lclx95F6wuA"/>
</p:tagLst>
</file>

<file path=ppt/tags/tag411.xml><?xml version="1.0" encoding="utf-8"?>
<p:tagLst xmlns:a="http://schemas.openxmlformats.org/drawingml/2006/main" xmlns:r="http://schemas.openxmlformats.org/officeDocument/2006/relationships" xmlns:p="http://schemas.openxmlformats.org/presentationml/2006/main">
  <p:tag name="THINKCELLSHAPEDONOTDELETE" val="txY6IFQQbRhOywsoBSpY6Zg"/>
</p:tagLst>
</file>

<file path=ppt/tags/tag412.xml><?xml version="1.0" encoding="utf-8"?>
<p:tagLst xmlns:a="http://schemas.openxmlformats.org/drawingml/2006/main" xmlns:r="http://schemas.openxmlformats.org/officeDocument/2006/relationships" xmlns:p="http://schemas.openxmlformats.org/presentationml/2006/main">
  <p:tag name="THINKCELLSHAPEDONOTDELETE" val="tp8cVsPnyQ5CJskWXujieAw"/>
</p:tagLst>
</file>

<file path=ppt/tags/tag413.xml><?xml version="1.0" encoding="utf-8"?>
<p:tagLst xmlns:a="http://schemas.openxmlformats.org/drawingml/2006/main" xmlns:r="http://schemas.openxmlformats.org/officeDocument/2006/relationships" xmlns:p="http://schemas.openxmlformats.org/presentationml/2006/main">
  <p:tag name="THINKCELLSHAPEDONOTDELETE" val="t3GeDuGVDl.i..FyJ_.qoWg"/>
</p:tagLst>
</file>

<file path=ppt/tags/tag414.xml><?xml version="1.0" encoding="utf-8"?>
<p:tagLst xmlns:a="http://schemas.openxmlformats.org/drawingml/2006/main" xmlns:r="http://schemas.openxmlformats.org/officeDocument/2006/relationships" xmlns:p="http://schemas.openxmlformats.org/presentationml/2006/main">
  <p:tag name="THINKCELLSHAPEDONOTDELETE" val="tLMLH1qyzSQi63RDrPo.sTw"/>
</p:tagLst>
</file>

<file path=ppt/tags/tag415.xml><?xml version="1.0" encoding="utf-8"?>
<p:tagLst xmlns:a="http://schemas.openxmlformats.org/drawingml/2006/main" xmlns:r="http://schemas.openxmlformats.org/officeDocument/2006/relationships" xmlns:p="http://schemas.openxmlformats.org/presentationml/2006/main">
  <p:tag name="THINKCELLSHAPEDONOTDELETE" val="t8hLKBzTqnXMHdRBWJuwSHQ"/>
</p:tagLst>
</file>

<file path=ppt/tags/tag416.xml><?xml version="1.0" encoding="utf-8"?>
<p:tagLst xmlns:a="http://schemas.openxmlformats.org/drawingml/2006/main" xmlns:r="http://schemas.openxmlformats.org/officeDocument/2006/relationships" xmlns:p="http://schemas.openxmlformats.org/presentationml/2006/main">
  <p:tag name="THINKCELLSHAPEDONOTDELETE" val="tN5pQS8HeZ2wdDIiFMpgrAA"/>
</p:tagLst>
</file>

<file path=ppt/tags/tag417.xml><?xml version="1.0" encoding="utf-8"?>
<p:tagLst xmlns:a="http://schemas.openxmlformats.org/drawingml/2006/main" xmlns:r="http://schemas.openxmlformats.org/officeDocument/2006/relationships" xmlns:p="http://schemas.openxmlformats.org/presentationml/2006/main">
  <p:tag name="THINKCELLSHAPEDONOTDELETE" val="tZ2TemvO4S7WHnVUVk5ok0Q"/>
</p:tagLst>
</file>

<file path=ppt/tags/tag418.xml><?xml version="1.0" encoding="utf-8"?>
<p:tagLst xmlns:a="http://schemas.openxmlformats.org/drawingml/2006/main" xmlns:r="http://schemas.openxmlformats.org/officeDocument/2006/relationships" xmlns:p="http://schemas.openxmlformats.org/presentationml/2006/main">
  <p:tag name="THINKCELLSHAPEDONOTDELETE" val="t60IJwDfhSVOnmuaC3ZasUQ"/>
</p:tagLst>
</file>

<file path=ppt/tags/tag419.xml><?xml version="1.0" encoding="utf-8"?>
<p:tagLst xmlns:a="http://schemas.openxmlformats.org/drawingml/2006/main" xmlns:r="http://schemas.openxmlformats.org/officeDocument/2006/relationships" xmlns:p="http://schemas.openxmlformats.org/presentationml/2006/main">
  <p:tag name="THINKCELLSHAPEDONOTDELETE" val="tGuA31HT43xZa7BfCVKUuMQ"/>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isiY0NPYnqf9xwyjJlqgXA"/>
</p:tagLst>
</file>

<file path=ppt/tags/tag420.xml><?xml version="1.0" encoding="utf-8"?>
<p:tagLst xmlns:a="http://schemas.openxmlformats.org/drawingml/2006/main" xmlns:r="http://schemas.openxmlformats.org/officeDocument/2006/relationships" xmlns:p="http://schemas.openxmlformats.org/presentationml/2006/main">
  <p:tag name="THINKCELLSHAPEDONOTDELETE" val="t1.YzVGp7Sg6lF0RfYFhhZw"/>
</p:tagLst>
</file>

<file path=ppt/tags/tag421.xml><?xml version="1.0" encoding="utf-8"?>
<p:tagLst xmlns:a="http://schemas.openxmlformats.org/drawingml/2006/main" xmlns:r="http://schemas.openxmlformats.org/officeDocument/2006/relationships" xmlns:p="http://schemas.openxmlformats.org/presentationml/2006/main">
  <p:tag name="THINKCELLSHAPEDONOTDELETE" val="t5k5ia9ARvZpIin9Dcma6NA"/>
</p:tagLst>
</file>

<file path=ppt/tags/tag422.xml><?xml version="1.0" encoding="utf-8"?>
<p:tagLst xmlns:a="http://schemas.openxmlformats.org/drawingml/2006/main" xmlns:r="http://schemas.openxmlformats.org/officeDocument/2006/relationships" xmlns:p="http://schemas.openxmlformats.org/presentationml/2006/main">
  <p:tag name="THINKCELLSHAPEDONOTDELETE" val="tynFbMiaLQeOsVDRNfv_PSg"/>
</p:tagLst>
</file>

<file path=ppt/tags/tag423.xml><?xml version="1.0" encoding="utf-8"?>
<p:tagLst xmlns:a="http://schemas.openxmlformats.org/drawingml/2006/main" xmlns:r="http://schemas.openxmlformats.org/officeDocument/2006/relationships" xmlns:p="http://schemas.openxmlformats.org/presentationml/2006/main">
  <p:tag name="THINKCELLSHAPEDONOTDELETE" val="tNuOMFUhRV0dtR7NB3Am3vw"/>
</p:tagLst>
</file>

<file path=ppt/tags/tag424.xml><?xml version="1.0" encoding="utf-8"?>
<p:tagLst xmlns:a="http://schemas.openxmlformats.org/drawingml/2006/main" xmlns:r="http://schemas.openxmlformats.org/officeDocument/2006/relationships" xmlns:p="http://schemas.openxmlformats.org/presentationml/2006/main">
  <p:tag name="THINKCELLSHAPEDONOTDELETE" val="t0tke3lVS7HNp_lKPSqE1.w"/>
</p:tagLst>
</file>

<file path=ppt/tags/tag425.xml><?xml version="1.0" encoding="utf-8"?>
<p:tagLst xmlns:a="http://schemas.openxmlformats.org/drawingml/2006/main" xmlns:r="http://schemas.openxmlformats.org/officeDocument/2006/relationships" xmlns:p="http://schemas.openxmlformats.org/presentationml/2006/main">
  <p:tag name="THINKCELLSHAPEDONOTDELETE" val="t0kmTHnejWyRpTuhSuz9wUQ"/>
</p:tagLst>
</file>

<file path=ppt/tags/tag426.xml><?xml version="1.0" encoding="utf-8"?>
<p:tagLst xmlns:a="http://schemas.openxmlformats.org/drawingml/2006/main" xmlns:r="http://schemas.openxmlformats.org/officeDocument/2006/relationships" xmlns:p="http://schemas.openxmlformats.org/presentationml/2006/main">
  <p:tag name="THINKCELLSHAPEDONOTDELETE" val="toiwzaPrNMGKVrM.KwbA8zA"/>
</p:tagLst>
</file>

<file path=ppt/tags/tag427.xml><?xml version="1.0" encoding="utf-8"?>
<p:tagLst xmlns:a="http://schemas.openxmlformats.org/drawingml/2006/main" xmlns:r="http://schemas.openxmlformats.org/officeDocument/2006/relationships" xmlns:p="http://schemas.openxmlformats.org/presentationml/2006/main">
  <p:tag name="THINKCELLSHAPEDONOTDELETE" val="t5hhh95ErRnGXxmGypq6MjA"/>
</p:tagLst>
</file>

<file path=ppt/tags/tag428.xml><?xml version="1.0" encoding="utf-8"?>
<p:tagLst xmlns:a="http://schemas.openxmlformats.org/drawingml/2006/main" xmlns:r="http://schemas.openxmlformats.org/officeDocument/2006/relationships" xmlns:p="http://schemas.openxmlformats.org/presentationml/2006/main">
  <p:tag name="THINKCELLSHAPEDONOTDELETE" val="tkbxw3mYZwZWwPDLZpWaRFA"/>
</p:tagLst>
</file>

<file path=ppt/tags/tag429.xml><?xml version="1.0" encoding="utf-8"?>
<p:tagLst xmlns:a="http://schemas.openxmlformats.org/drawingml/2006/main" xmlns:r="http://schemas.openxmlformats.org/officeDocument/2006/relationships" xmlns:p="http://schemas.openxmlformats.org/presentationml/2006/main">
  <p:tag name="THINKCELLSHAPEDONOTDELETE" val="t_76BMbphfxC2ONqiVRwv7w"/>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arix7z_gvS1k.5Xqy3CdA"/>
</p:tagLst>
</file>

<file path=ppt/tags/tag430.xml><?xml version="1.0" encoding="utf-8"?>
<p:tagLst xmlns:a="http://schemas.openxmlformats.org/drawingml/2006/main" xmlns:r="http://schemas.openxmlformats.org/officeDocument/2006/relationships" xmlns:p="http://schemas.openxmlformats.org/presentationml/2006/main">
  <p:tag name="THINKCELLSHAPEDONOTDELETE" val="tTtqC9dewk9aNVPs1iJ60Rw"/>
</p:tagLst>
</file>

<file path=ppt/tags/tag431.xml><?xml version="1.0" encoding="utf-8"?>
<p:tagLst xmlns:a="http://schemas.openxmlformats.org/drawingml/2006/main" xmlns:r="http://schemas.openxmlformats.org/officeDocument/2006/relationships" xmlns:p="http://schemas.openxmlformats.org/presentationml/2006/main">
  <p:tag name="THINKCELLSHAPEDONOTDELETE" val="tpxBG6PV6Bx_FPy5cttKhgg"/>
</p:tagLst>
</file>

<file path=ppt/tags/tag432.xml><?xml version="1.0" encoding="utf-8"?>
<p:tagLst xmlns:a="http://schemas.openxmlformats.org/drawingml/2006/main" xmlns:r="http://schemas.openxmlformats.org/officeDocument/2006/relationships" xmlns:p="http://schemas.openxmlformats.org/presentationml/2006/main">
  <p:tag name="THINKCELLSHAPEDONOTDELETE" val="tx8P9F_Jkx03rWKlVGeYZAQ"/>
</p:tagLst>
</file>

<file path=ppt/tags/tag433.xml><?xml version="1.0" encoding="utf-8"?>
<p:tagLst xmlns:a="http://schemas.openxmlformats.org/drawingml/2006/main" xmlns:r="http://schemas.openxmlformats.org/officeDocument/2006/relationships" xmlns:p="http://schemas.openxmlformats.org/presentationml/2006/main">
  <p:tag name="THINKCELLSHAPEDONOTDELETE" val="t0KgK7qesndxWE.wtmeRHqg"/>
</p:tagLst>
</file>

<file path=ppt/tags/tag434.xml><?xml version="1.0" encoding="utf-8"?>
<p:tagLst xmlns:a="http://schemas.openxmlformats.org/drawingml/2006/main" xmlns:r="http://schemas.openxmlformats.org/officeDocument/2006/relationships" xmlns:p="http://schemas.openxmlformats.org/presentationml/2006/main">
  <p:tag name="THINKCELLSHAPEDONOTDELETE" val="tWcPx_UoBUVVQ65t6L3r97A"/>
</p:tagLst>
</file>

<file path=ppt/tags/tag435.xml><?xml version="1.0" encoding="utf-8"?>
<p:tagLst xmlns:a="http://schemas.openxmlformats.org/drawingml/2006/main" xmlns:r="http://schemas.openxmlformats.org/officeDocument/2006/relationships" xmlns:p="http://schemas.openxmlformats.org/presentationml/2006/main">
  <p:tag name="THINKCELLSHAPEDONOTDELETE" val="tBMl6NVjOSr6QxAK_xdl9qQ"/>
</p:tagLst>
</file>

<file path=ppt/tags/tag436.xml><?xml version="1.0" encoding="utf-8"?>
<p:tagLst xmlns:a="http://schemas.openxmlformats.org/drawingml/2006/main" xmlns:r="http://schemas.openxmlformats.org/officeDocument/2006/relationships" xmlns:p="http://schemas.openxmlformats.org/presentationml/2006/main">
  <p:tag name="THINKCELLSHAPEDONOTDELETE" val="tqYzJhrDLTLer9nEvyZXoAA"/>
</p:tagLst>
</file>

<file path=ppt/tags/tag437.xml><?xml version="1.0" encoding="utf-8"?>
<p:tagLst xmlns:a="http://schemas.openxmlformats.org/drawingml/2006/main" xmlns:r="http://schemas.openxmlformats.org/officeDocument/2006/relationships" xmlns:p="http://schemas.openxmlformats.org/presentationml/2006/main">
  <p:tag name="THINKCELLSHAPEDONOTDELETE" val="tow5_XAjZSY2_VHV_TIetgg"/>
</p:tagLst>
</file>

<file path=ppt/tags/tag438.xml><?xml version="1.0" encoding="utf-8"?>
<p:tagLst xmlns:a="http://schemas.openxmlformats.org/drawingml/2006/main" xmlns:r="http://schemas.openxmlformats.org/officeDocument/2006/relationships" xmlns:p="http://schemas.openxmlformats.org/presentationml/2006/main">
  <p:tag name="THINKCELLSHAPEDONOTDELETE" val="trjGJTXcuSOSxv4gwef1WHg"/>
</p:tagLst>
</file>

<file path=ppt/tags/tag439.xml><?xml version="1.0" encoding="utf-8"?>
<p:tagLst xmlns:a="http://schemas.openxmlformats.org/drawingml/2006/main" xmlns:r="http://schemas.openxmlformats.org/officeDocument/2006/relationships" xmlns:p="http://schemas.openxmlformats.org/presentationml/2006/main">
  <p:tag name="THINKCELLSHAPEDONOTDELETE" val="tYi4TvlW3QnqHp4V2MZZs4Q"/>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1pF73hU87hLwMbyeaj5nNw"/>
</p:tagLst>
</file>

<file path=ppt/tags/tag440.xml><?xml version="1.0" encoding="utf-8"?>
<p:tagLst xmlns:a="http://schemas.openxmlformats.org/drawingml/2006/main" xmlns:r="http://schemas.openxmlformats.org/officeDocument/2006/relationships" xmlns:p="http://schemas.openxmlformats.org/presentationml/2006/main">
  <p:tag name="THINKCELLSHAPEDONOTDELETE" val="tAeGarELbTdSKhnqekpN6Bg"/>
</p:tagLst>
</file>

<file path=ppt/tags/tag441.xml><?xml version="1.0" encoding="utf-8"?>
<p:tagLst xmlns:a="http://schemas.openxmlformats.org/drawingml/2006/main" xmlns:r="http://schemas.openxmlformats.org/officeDocument/2006/relationships" xmlns:p="http://schemas.openxmlformats.org/presentationml/2006/main">
  <p:tag name="THINKCELLSHAPEDONOTDELETE" val="tc4B7Y8C1T.qviUFf_wzE8w"/>
</p:tagLst>
</file>

<file path=ppt/tags/tag442.xml><?xml version="1.0" encoding="utf-8"?>
<p:tagLst xmlns:a="http://schemas.openxmlformats.org/drawingml/2006/main" xmlns:r="http://schemas.openxmlformats.org/officeDocument/2006/relationships" xmlns:p="http://schemas.openxmlformats.org/presentationml/2006/main">
  <p:tag name="THINKCELLSHAPEDONOTDELETE" val="t7tC2o1uoSE2r4jqf8V6aRA"/>
</p:tagLst>
</file>

<file path=ppt/tags/tag443.xml><?xml version="1.0" encoding="utf-8"?>
<p:tagLst xmlns:a="http://schemas.openxmlformats.org/drawingml/2006/main" xmlns:r="http://schemas.openxmlformats.org/officeDocument/2006/relationships" xmlns:p="http://schemas.openxmlformats.org/presentationml/2006/main">
  <p:tag name="THINKCELLSHAPEDONOTDELETE" val="tvKRPH.o0TpS1sDvkzaB9Xw"/>
</p:tagLst>
</file>

<file path=ppt/tags/tag444.xml><?xml version="1.0" encoding="utf-8"?>
<p:tagLst xmlns:a="http://schemas.openxmlformats.org/drawingml/2006/main" xmlns:r="http://schemas.openxmlformats.org/officeDocument/2006/relationships" xmlns:p="http://schemas.openxmlformats.org/presentationml/2006/main">
  <p:tag name="THINKCELLSHAPEDONOTDELETE" val="tWjYGH4dtTE6hQY5dbPi7pA"/>
</p:tagLst>
</file>

<file path=ppt/tags/tag445.xml><?xml version="1.0" encoding="utf-8"?>
<p:tagLst xmlns:a="http://schemas.openxmlformats.org/drawingml/2006/main" xmlns:r="http://schemas.openxmlformats.org/officeDocument/2006/relationships" xmlns:p="http://schemas.openxmlformats.org/presentationml/2006/main">
  <p:tag name="THINKCELLSHAPEDONOTDELETE" val="tblRMGMLFTT2q6BV3Aht9pw"/>
</p:tagLst>
</file>

<file path=ppt/tags/tag446.xml><?xml version="1.0" encoding="utf-8"?>
<p:tagLst xmlns:a="http://schemas.openxmlformats.org/drawingml/2006/main" xmlns:r="http://schemas.openxmlformats.org/officeDocument/2006/relationships" xmlns:p="http://schemas.openxmlformats.org/presentationml/2006/main">
  <p:tag name="THINKCELLSHAPEDONOTDELETE" val="trBq5KZQyT3._OCB1aXcJBg"/>
</p:tagLst>
</file>

<file path=ppt/tags/tag447.xml><?xml version="1.0" encoding="utf-8"?>
<p:tagLst xmlns:a="http://schemas.openxmlformats.org/drawingml/2006/main" xmlns:r="http://schemas.openxmlformats.org/officeDocument/2006/relationships" xmlns:p="http://schemas.openxmlformats.org/presentationml/2006/main">
  <p:tag name="THINKCELLSHAPEDONOTDELETE" val="tKOS8J3hm_cH5DdgBRQvsXA"/>
</p:tagLst>
</file>

<file path=ppt/tags/tag448.xml><?xml version="1.0" encoding="utf-8"?>
<p:tagLst xmlns:a="http://schemas.openxmlformats.org/drawingml/2006/main" xmlns:r="http://schemas.openxmlformats.org/officeDocument/2006/relationships" xmlns:p="http://schemas.openxmlformats.org/presentationml/2006/main">
  <p:tag name="THINKCELLSHAPEDONOTDELETE" val="tqvBpMOh4kMEfx2OeX.5RqA"/>
</p:tagLst>
</file>

<file path=ppt/tags/tag449.xml><?xml version="1.0" encoding="utf-8"?>
<p:tagLst xmlns:a="http://schemas.openxmlformats.org/drawingml/2006/main" xmlns:r="http://schemas.openxmlformats.org/officeDocument/2006/relationships" xmlns:p="http://schemas.openxmlformats.org/presentationml/2006/main">
  <p:tag name="THINKCELLSHAPEDONOTDELETE" val="tTfkBCKiuXPvh664U4Zkmcw"/>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d9NOv0BXAgwnMeYpEtqGg"/>
</p:tagLst>
</file>

<file path=ppt/tags/tag450.xml><?xml version="1.0" encoding="utf-8"?>
<p:tagLst xmlns:a="http://schemas.openxmlformats.org/drawingml/2006/main" xmlns:r="http://schemas.openxmlformats.org/officeDocument/2006/relationships" xmlns:p="http://schemas.openxmlformats.org/presentationml/2006/main">
  <p:tag name="THINKCELLSHAPEDONOTDELETE" val="tLiZ3S9AGqzOarf.c3_WjHw"/>
</p:tagLst>
</file>

<file path=ppt/tags/tag451.xml><?xml version="1.0" encoding="utf-8"?>
<p:tagLst xmlns:a="http://schemas.openxmlformats.org/drawingml/2006/main" xmlns:r="http://schemas.openxmlformats.org/officeDocument/2006/relationships" xmlns:p="http://schemas.openxmlformats.org/presentationml/2006/main">
  <p:tag name="THINKCELLSHAPEDONOTDELETE" val="tRnbbuv4_OD4kEHpjQSeVcg"/>
</p:tagLst>
</file>

<file path=ppt/tags/tag452.xml><?xml version="1.0" encoding="utf-8"?>
<p:tagLst xmlns:a="http://schemas.openxmlformats.org/drawingml/2006/main" xmlns:r="http://schemas.openxmlformats.org/officeDocument/2006/relationships" xmlns:p="http://schemas.openxmlformats.org/presentationml/2006/main">
  <p:tag name="THINKCELLSHAPEDONOTDELETE" val="tKaknZVZz6.EJ4RVde60ONg"/>
</p:tagLst>
</file>

<file path=ppt/tags/tag453.xml><?xml version="1.0" encoding="utf-8"?>
<p:tagLst xmlns:a="http://schemas.openxmlformats.org/drawingml/2006/main" xmlns:r="http://schemas.openxmlformats.org/officeDocument/2006/relationships" xmlns:p="http://schemas.openxmlformats.org/presentationml/2006/main">
  <p:tag name="THINKCELLSHAPEDONOTDELETE" val="tz87bJwLgw1isp71SolPAig"/>
</p:tagLst>
</file>

<file path=ppt/tags/tag454.xml><?xml version="1.0" encoding="utf-8"?>
<p:tagLst xmlns:a="http://schemas.openxmlformats.org/drawingml/2006/main" xmlns:r="http://schemas.openxmlformats.org/officeDocument/2006/relationships" xmlns:p="http://schemas.openxmlformats.org/presentationml/2006/main">
  <p:tag name="THINKCELLSHAPEDONOTDELETE" val="tWdPROz7vmOrUUkZgMwQFfQ"/>
</p:tagLst>
</file>

<file path=ppt/tags/tag455.xml><?xml version="1.0" encoding="utf-8"?>
<p:tagLst xmlns:a="http://schemas.openxmlformats.org/drawingml/2006/main" xmlns:r="http://schemas.openxmlformats.org/officeDocument/2006/relationships" xmlns:p="http://schemas.openxmlformats.org/presentationml/2006/main">
  <p:tag name="THINKCELLSHAPEDONOTDELETE" val="tPbEKxzVSRf2X7B1IY8QeFA"/>
</p:tagLst>
</file>

<file path=ppt/tags/tag456.xml><?xml version="1.0" encoding="utf-8"?>
<p:tagLst xmlns:a="http://schemas.openxmlformats.org/drawingml/2006/main" xmlns:r="http://schemas.openxmlformats.org/officeDocument/2006/relationships" xmlns:p="http://schemas.openxmlformats.org/presentationml/2006/main">
  <p:tag name="THINKCELLSHAPEDONOTDELETE" val="tDMsaXlBJFuI7f2frXJdxbw"/>
</p:tagLst>
</file>

<file path=ppt/tags/tag457.xml><?xml version="1.0" encoding="utf-8"?>
<p:tagLst xmlns:a="http://schemas.openxmlformats.org/drawingml/2006/main" xmlns:r="http://schemas.openxmlformats.org/officeDocument/2006/relationships" xmlns:p="http://schemas.openxmlformats.org/presentationml/2006/main">
  <p:tag name="THINKCELLSHAPEDONOTDELETE" val="t4HM93LtRcoE.S3RuyM5rhA"/>
</p:tagLst>
</file>

<file path=ppt/tags/tag458.xml><?xml version="1.0" encoding="utf-8"?>
<p:tagLst xmlns:a="http://schemas.openxmlformats.org/drawingml/2006/main" xmlns:r="http://schemas.openxmlformats.org/officeDocument/2006/relationships" xmlns:p="http://schemas.openxmlformats.org/presentationml/2006/main">
  <p:tag name="THINKCELLSHAPEDONOTDELETE" val="tGC4RheRjUj2u63mOZ6J4LQ"/>
</p:tagLst>
</file>

<file path=ppt/tags/tag459.xml><?xml version="1.0" encoding="utf-8"?>
<p:tagLst xmlns:a="http://schemas.openxmlformats.org/drawingml/2006/main" xmlns:r="http://schemas.openxmlformats.org/officeDocument/2006/relationships" xmlns:p="http://schemas.openxmlformats.org/presentationml/2006/main">
  <p:tag name="THINKCELLSHAPEDONOTDELETE" val="t12rWpkXOnQhda.pvTHcYLQ"/>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sD9Lt8PsIjuHpiwKozCRqw"/>
</p:tagLst>
</file>

<file path=ppt/tags/tag460.xml><?xml version="1.0" encoding="utf-8"?>
<p:tagLst xmlns:a="http://schemas.openxmlformats.org/drawingml/2006/main" xmlns:r="http://schemas.openxmlformats.org/officeDocument/2006/relationships" xmlns:p="http://schemas.openxmlformats.org/presentationml/2006/main">
  <p:tag name="THINKCELLSHAPEDONOTDELETE" val="tOHFt_kWm3f2iiMI6z9UnKg"/>
</p:tagLst>
</file>

<file path=ppt/tags/tag461.xml><?xml version="1.0" encoding="utf-8"?>
<p:tagLst xmlns:a="http://schemas.openxmlformats.org/drawingml/2006/main" xmlns:r="http://schemas.openxmlformats.org/officeDocument/2006/relationships" xmlns:p="http://schemas.openxmlformats.org/presentationml/2006/main">
  <p:tag name="THINKCELLSHAPEDONOTDELETE" val="tabVwClfDbd2DhUMBfIyhcQ"/>
</p:tagLst>
</file>

<file path=ppt/tags/tag462.xml><?xml version="1.0" encoding="utf-8"?>
<p:tagLst xmlns:a="http://schemas.openxmlformats.org/drawingml/2006/main" xmlns:r="http://schemas.openxmlformats.org/officeDocument/2006/relationships" xmlns:p="http://schemas.openxmlformats.org/presentationml/2006/main">
  <p:tag name="THINKCELLSHAPEDONOTDELETE" val="tjXOJ1M.gcsmdM1_xD0QIMw"/>
</p:tagLst>
</file>

<file path=ppt/tags/tag463.xml><?xml version="1.0" encoding="utf-8"?>
<p:tagLst xmlns:a="http://schemas.openxmlformats.org/drawingml/2006/main" xmlns:r="http://schemas.openxmlformats.org/officeDocument/2006/relationships" xmlns:p="http://schemas.openxmlformats.org/presentationml/2006/main">
  <p:tag name="THINKCELLSHAPEDONOTDELETE" val="tSDyOPREc63FLjtfT9u1JMA"/>
</p:tagLst>
</file>

<file path=ppt/tags/tag464.xml><?xml version="1.0" encoding="utf-8"?>
<p:tagLst xmlns:a="http://schemas.openxmlformats.org/drawingml/2006/main" xmlns:r="http://schemas.openxmlformats.org/officeDocument/2006/relationships" xmlns:p="http://schemas.openxmlformats.org/presentationml/2006/main">
  <p:tag name="THINKCELLSHAPEDONOTDELETE" val="tHCteo4bEDPWq3oqWOoP94w"/>
</p:tagLst>
</file>

<file path=ppt/tags/tag465.xml><?xml version="1.0" encoding="utf-8"?>
<p:tagLst xmlns:a="http://schemas.openxmlformats.org/drawingml/2006/main" xmlns:r="http://schemas.openxmlformats.org/officeDocument/2006/relationships" xmlns:p="http://schemas.openxmlformats.org/presentationml/2006/main">
  <p:tag name="THINKCELLSHAPEDONOTDELETE" val="tud4RakCEZQTSJPsTEjStRQ"/>
</p:tagLst>
</file>

<file path=ppt/tags/tag466.xml><?xml version="1.0" encoding="utf-8"?>
<p:tagLst xmlns:a="http://schemas.openxmlformats.org/drawingml/2006/main" xmlns:r="http://schemas.openxmlformats.org/officeDocument/2006/relationships" xmlns:p="http://schemas.openxmlformats.org/presentationml/2006/main">
  <p:tag name="THINKCELLSHAPEDONOTDELETE" val="tFr4ACrY8TLqLNYDYDB6B4w"/>
</p:tagLst>
</file>

<file path=ppt/tags/tag467.xml><?xml version="1.0" encoding="utf-8"?>
<p:tagLst xmlns:a="http://schemas.openxmlformats.org/drawingml/2006/main" xmlns:r="http://schemas.openxmlformats.org/officeDocument/2006/relationships" xmlns:p="http://schemas.openxmlformats.org/presentationml/2006/main">
  <p:tag name="THINKCELLSHAPEDONOTDELETE" val="tlNvA8bz5QwqgIq7Uow4YYg"/>
</p:tagLst>
</file>

<file path=ppt/tags/tag468.xml><?xml version="1.0" encoding="utf-8"?>
<p:tagLst xmlns:a="http://schemas.openxmlformats.org/drawingml/2006/main" xmlns:r="http://schemas.openxmlformats.org/officeDocument/2006/relationships" xmlns:p="http://schemas.openxmlformats.org/presentationml/2006/main">
  <p:tag name="THINKCELLSHAPEDONOTDELETE" val="tWT2591DrATwNXjTH36K4Xg"/>
</p:tagLst>
</file>

<file path=ppt/tags/tag469.xml><?xml version="1.0" encoding="utf-8"?>
<p:tagLst xmlns:a="http://schemas.openxmlformats.org/drawingml/2006/main" xmlns:r="http://schemas.openxmlformats.org/officeDocument/2006/relationships" xmlns:p="http://schemas.openxmlformats.org/presentationml/2006/main">
  <p:tag name="THINKCELLSHAPEDONOTDELETE" val="tcgoUGU7TRQic0xaqLtD7Iw"/>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IRBau5MUN.8tf_Jn9PC.ew"/>
</p:tagLst>
</file>

<file path=ppt/tags/tag470.xml><?xml version="1.0" encoding="utf-8"?>
<p:tagLst xmlns:a="http://schemas.openxmlformats.org/drawingml/2006/main" xmlns:r="http://schemas.openxmlformats.org/officeDocument/2006/relationships" xmlns:p="http://schemas.openxmlformats.org/presentationml/2006/main">
  <p:tag name="THINKCELLSHAPEDONOTDELETE" val="tiXsf87_RQCCSvxL34b4wog"/>
</p:tagLst>
</file>

<file path=ppt/tags/tag471.xml><?xml version="1.0" encoding="utf-8"?>
<p:tagLst xmlns:a="http://schemas.openxmlformats.org/drawingml/2006/main" xmlns:r="http://schemas.openxmlformats.org/officeDocument/2006/relationships" xmlns:p="http://schemas.openxmlformats.org/presentationml/2006/main">
  <p:tag name="THINKCELLSHAPEDONOTDELETE" val="tLk_vEOx4HWbJnQ_aJmV12w"/>
</p:tagLst>
</file>

<file path=ppt/tags/tag472.xml><?xml version="1.0" encoding="utf-8"?>
<p:tagLst xmlns:a="http://schemas.openxmlformats.org/drawingml/2006/main" xmlns:r="http://schemas.openxmlformats.org/officeDocument/2006/relationships" xmlns:p="http://schemas.openxmlformats.org/presentationml/2006/main">
  <p:tag name="THINKCELLSHAPEDONOTDELETE" val="tJv30rYMKiYmBE04CErJY0A"/>
</p:tagLst>
</file>

<file path=ppt/tags/tag473.xml><?xml version="1.0" encoding="utf-8"?>
<p:tagLst xmlns:a="http://schemas.openxmlformats.org/drawingml/2006/main" xmlns:r="http://schemas.openxmlformats.org/officeDocument/2006/relationships" xmlns:p="http://schemas.openxmlformats.org/presentationml/2006/main">
  <p:tag name="THINKCELLSHAPEDONOTDELETE" val="tScr9UDKfTMaq57hkAIQOGg"/>
</p:tagLst>
</file>

<file path=ppt/tags/tag474.xml><?xml version="1.0" encoding="utf-8"?>
<p:tagLst xmlns:a="http://schemas.openxmlformats.org/drawingml/2006/main" xmlns:r="http://schemas.openxmlformats.org/officeDocument/2006/relationships" xmlns:p="http://schemas.openxmlformats.org/presentationml/2006/main">
  <p:tag name="THINKCELLSHAPEDONOTDELETE" val="t2wQh0KLwGLa2enSD7KZhtg"/>
</p:tagLst>
</file>

<file path=ppt/tags/tag475.xml><?xml version="1.0" encoding="utf-8"?>
<p:tagLst xmlns:a="http://schemas.openxmlformats.org/drawingml/2006/main" xmlns:r="http://schemas.openxmlformats.org/officeDocument/2006/relationships" xmlns:p="http://schemas.openxmlformats.org/presentationml/2006/main">
  <p:tag name="THINKCELLSHAPEDONOTDELETE" val="tU6FlJwDGTvG9XbKa4czMjA"/>
</p:tagLst>
</file>

<file path=ppt/tags/tag476.xml><?xml version="1.0" encoding="utf-8"?>
<p:tagLst xmlns:a="http://schemas.openxmlformats.org/drawingml/2006/main" xmlns:r="http://schemas.openxmlformats.org/officeDocument/2006/relationships" xmlns:p="http://schemas.openxmlformats.org/presentationml/2006/main">
  <p:tag name="THINKCELLSHAPEDONOTDELETE" val="tsY2p92WoRpSC4kU_7CJKuQ"/>
</p:tagLst>
</file>

<file path=ppt/tags/tag477.xml><?xml version="1.0" encoding="utf-8"?>
<p:tagLst xmlns:a="http://schemas.openxmlformats.org/drawingml/2006/main" xmlns:r="http://schemas.openxmlformats.org/officeDocument/2006/relationships" xmlns:p="http://schemas.openxmlformats.org/presentationml/2006/main">
  <p:tag name="THINKCELLSHAPEDONOTDELETE" val="tKqs2l1nlTkCAosfvVS2z1A"/>
</p:tagLst>
</file>

<file path=ppt/tags/tag478.xml><?xml version="1.0" encoding="utf-8"?>
<p:tagLst xmlns:a="http://schemas.openxmlformats.org/drawingml/2006/main" xmlns:r="http://schemas.openxmlformats.org/officeDocument/2006/relationships" xmlns:p="http://schemas.openxmlformats.org/presentationml/2006/main">
  <p:tag name="THINKCELLSHAPEDONOTDELETE" val="t17ZfW1DXRt65LDZtJUwLLg"/>
</p:tagLst>
</file>

<file path=ppt/tags/tag479.xml><?xml version="1.0" encoding="utf-8"?>
<p:tagLst xmlns:a="http://schemas.openxmlformats.org/drawingml/2006/main" xmlns:r="http://schemas.openxmlformats.org/officeDocument/2006/relationships" xmlns:p="http://schemas.openxmlformats.org/presentationml/2006/main">
  <p:tag name="THINKCELLSHAPEDONOTDELETE" val="tdvBJIJZSQ1.l41Vq6FT3Tw"/>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uIr5m5LOITDhqBEYUBChVg"/>
</p:tagLst>
</file>

<file path=ppt/tags/tag480.xml><?xml version="1.0" encoding="utf-8"?>
<p:tagLst xmlns:a="http://schemas.openxmlformats.org/drawingml/2006/main" xmlns:r="http://schemas.openxmlformats.org/officeDocument/2006/relationships" xmlns:p="http://schemas.openxmlformats.org/presentationml/2006/main">
  <p:tag name="THINKCELLSHAPEDONOTDELETE" val="thEFiIfIJSh6OQlI_HFKFvw"/>
</p:tagLst>
</file>

<file path=ppt/tags/tag481.xml><?xml version="1.0" encoding="utf-8"?>
<p:tagLst xmlns:a="http://schemas.openxmlformats.org/drawingml/2006/main" xmlns:r="http://schemas.openxmlformats.org/officeDocument/2006/relationships" xmlns:p="http://schemas.openxmlformats.org/presentationml/2006/main">
  <p:tag name="THINKCELLSHAPEDONOTDELETE" val="tI4ETzk7aRmCv86VRsLrlhQ"/>
</p:tagLst>
</file>

<file path=ppt/tags/tag482.xml><?xml version="1.0" encoding="utf-8"?>
<p:tagLst xmlns:a="http://schemas.openxmlformats.org/drawingml/2006/main" xmlns:r="http://schemas.openxmlformats.org/officeDocument/2006/relationships" xmlns:p="http://schemas.openxmlformats.org/presentationml/2006/main">
  <p:tag name="THINKCELLSHAPEDONOTDELETE" val="tU.0sQ25YqQ9LBWIHilS.gg"/>
</p:tagLst>
</file>

<file path=ppt/tags/tag483.xml><?xml version="1.0" encoding="utf-8"?>
<p:tagLst xmlns:a="http://schemas.openxmlformats.org/drawingml/2006/main" xmlns:r="http://schemas.openxmlformats.org/officeDocument/2006/relationships" xmlns:p="http://schemas.openxmlformats.org/presentationml/2006/main">
  <p:tag name="THINKCELLSHAPEDONOTDELETE" val="tDaP9m50JQZuodzPQ7Nlz9A"/>
</p:tagLst>
</file>

<file path=ppt/tags/tag484.xml><?xml version="1.0" encoding="utf-8"?>
<p:tagLst xmlns:a="http://schemas.openxmlformats.org/drawingml/2006/main" xmlns:r="http://schemas.openxmlformats.org/officeDocument/2006/relationships" xmlns:p="http://schemas.openxmlformats.org/presentationml/2006/main">
  <p:tag name="THINKCELLSHAPEDONOTDELETE" val="tMA9h451WR8.wKsIIl1g14g"/>
</p:tagLst>
</file>

<file path=ppt/tags/tag485.xml><?xml version="1.0" encoding="utf-8"?>
<p:tagLst xmlns:a="http://schemas.openxmlformats.org/drawingml/2006/main" xmlns:r="http://schemas.openxmlformats.org/officeDocument/2006/relationships" xmlns:p="http://schemas.openxmlformats.org/presentationml/2006/main">
  <p:tag name="THINKCELLSHAPEDONOTDELETE" val="tPP7pUMx2Rs2RWR1SNlWKRQ"/>
</p:tagLst>
</file>

<file path=ppt/tags/tag486.xml><?xml version="1.0" encoding="utf-8"?>
<p:tagLst xmlns:a="http://schemas.openxmlformats.org/drawingml/2006/main" xmlns:r="http://schemas.openxmlformats.org/officeDocument/2006/relationships" xmlns:p="http://schemas.openxmlformats.org/presentationml/2006/main">
  <p:tag name="THINKCELLSHAPEDONOTDELETE" val="tPDxgNnk4wiLmqNRXy7r0XA"/>
</p:tagLst>
</file>

<file path=ppt/tags/tag487.xml><?xml version="1.0" encoding="utf-8"?>
<p:tagLst xmlns:a="http://schemas.openxmlformats.org/drawingml/2006/main" xmlns:r="http://schemas.openxmlformats.org/officeDocument/2006/relationships" xmlns:p="http://schemas.openxmlformats.org/presentationml/2006/main">
  <p:tag name="THINKCELLSHAPEDONOTDELETE" val="tLGGMOq91Qlym5alwG5zL_Q"/>
</p:tagLst>
</file>

<file path=ppt/tags/tag488.xml><?xml version="1.0" encoding="utf-8"?>
<p:tagLst xmlns:a="http://schemas.openxmlformats.org/drawingml/2006/main" xmlns:r="http://schemas.openxmlformats.org/officeDocument/2006/relationships" xmlns:p="http://schemas.openxmlformats.org/presentationml/2006/main">
  <p:tag name="THINKCELLSHAPEDONOTDELETE" val="tXbNZhF4S5lCTFUuxvXpirQ"/>
</p:tagLst>
</file>

<file path=ppt/tags/tag489.xml><?xml version="1.0" encoding="utf-8"?>
<p:tagLst xmlns:a="http://schemas.openxmlformats.org/drawingml/2006/main" xmlns:r="http://schemas.openxmlformats.org/officeDocument/2006/relationships" xmlns:p="http://schemas.openxmlformats.org/presentationml/2006/main">
  <p:tag name="THINKCELLSHAPEDONOTDELETE" val="tjGzhyqd51Sl6e8Yb9NgsBQ"/>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3DZn8ZJn8t6tIxZ.JW.J0g"/>
</p:tagLst>
</file>

<file path=ppt/tags/tag490.xml><?xml version="1.0" encoding="utf-8"?>
<p:tagLst xmlns:a="http://schemas.openxmlformats.org/drawingml/2006/main" xmlns:r="http://schemas.openxmlformats.org/officeDocument/2006/relationships" xmlns:p="http://schemas.openxmlformats.org/presentationml/2006/main">
  <p:tag name="THINKCELLSHAPEDONOTDELETE" val="t4E2FPj1vS0OQZw6NU14Ppw"/>
</p:tagLst>
</file>

<file path=ppt/tags/tag491.xml><?xml version="1.0" encoding="utf-8"?>
<p:tagLst xmlns:a="http://schemas.openxmlformats.org/drawingml/2006/main" xmlns:r="http://schemas.openxmlformats.org/officeDocument/2006/relationships" xmlns:p="http://schemas.openxmlformats.org/presentationml/2006/main">
  <p:tag name="THINKCELLSHAPEDONOTDELETE" val="tBL28gHq5ZikCnJu_PLv._w"/>
</p:tagLst>
</file>

<file path=ppt/tags/tag492.xml><?xml version="1.0" encoding="utf-8"?>
<p:tagLst xmlns:a="http://schemas.openxmlformats.org/drawingml/2006/main" xmlns:r="http://schemas.openxmlformats.org/officeDocument/2006/relationships" xmlns:p="http://schemas.openxmlformats.org/presentationml/2006/main">
  <p:tag name="THINKCELLSHAPEDONOTDELETE" val="tWcn.2qzpxGUJqBg5rMQmdg"/>
</p:tagLst>
</file>

<file path=ppt/tags/tag493.xml><?xml version="1.0" encoding="utf-8"?>
<p:tagLst xmlns:a="http://schemas.openxmlformats.org/drawingml/2006/main" xmlns:r="http://schemas.openxmlformats.org/officeDocument/2006/relationships" xmlns:p="http://schemas.openxmlformats.org/presentationml/2006/main">
  <p:tag name="THINKCELLSHAPEDONOTDELETE" val="ttBVCPzcmReyI8mXCn7qdpg"/>
</p:tagLst>
</file>

<file path=ppt/tags/tag494.xml><?xml version="1.0" encoding="utf-8"?>
<p:tagLst xmlns:a="http://schemas.openxmlformats.org/drawingml/2006/main" xmlns:r="http://schemas.openxmlformats.org/officeDocument/2006/relationships" xmlns:p="http://schemas.openxmlformats.org/presentationml/2006/main">
  <p:tag name="THINKCELLSHAPEDONOTDELETE" val="tJbm29JZiSFStM8dIXXXfXw"/>
</p:tagLst>
</file>

<file path=ppt/tags/tag495.xml><?xml version="1.0" encoding="utf-8"?>
<p:tagLst xmlns:a="http://schemas.openxmlformats.org/drawingml/2006/main" xmlns:r="http://schemas.openxmlformats.org/officeDocument/2006/relationships" xmlns:p="http://schemas.openxmlformats.org/presentationml/2006/main">
  <p:tag name="THINKCELLSHAPEDONOTDELETE" val="tk9L9HhkOSIqbcs0MzRqGqw"/>
</p:tagLst>
</file>

<file path=ppt/tags/tag496.xml><?xml version="1.0" encoding="utf-8"?>
<p:tagLst xmlns:a="http://schemas.openxmlformats.org/drawingml/2006/main" xmlns:r="http://schemas.openxmlformats.org/officeDocument/2006/relationships" xmlns:p="http://schemas.openxmlformats.org/presentationml/2006/main">
  <p:tag name="THINKCELLSHAPEDONOTDELETE" val="tV5qVLbzRaGTVNQvQazuHEw"/>
</p:tagLst>
</file>

<file path=ppt/tags/tag497.xml><?xml version="1.0" encoding="utf-8"?>
<p:tagLst xmlns:a="http://schemas.openxmlformats.org/drawingml/2006/main" xmlns:r="http://schemas.openxmlformats.org/officeDocument/2006/relationships" xmlns:p="http://schemas.openxmlformats.org/presentationml/2006/main">
  <p:tag name="THINKCELLSHAPEDONOTDELETE" val="tKzXTxSoimtMDadLoE0DOfQ"/>
</p:tagLst>
</file>

<file path=ppt/tags/tag498.xml><?xml version="1.0" encoding="utf-8"?>
<p:tagLst xmlns:a="http://schemas.openxmlformats.org/drawingml/2006/main" xmlns:r="http://schemas.openxmlformats.org/officeDocument/2006/relationships" xmlns:p="http://schemas.openxmlformats.org/presentationml/2006/main">
  <p:tag name="THINKCELLSHAPEDONOTDELETE" val="t3j1Jv4UWTWWtRFGP1Sd1dg"/>
</p:tagLst>
</file>

<file path=ppt/tags/tag499.xml><?xml version="1.0" encoding="utf-8"?>
<p:tagLst xmlns:a="http://schemas.openxmlformats.org/drawingml/2006/main" xmlns:r="http://schemas.openxmlformats.org/officeDocument/2006/relationships" xmlns:p="http://schemas.openxmlformats.org/presentationml/2006/main">
  <p:tag name="THINKCELLSHAPEDONOTDELETE" val="t088ZZprOw0dAgm147yhGn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O.zoKt.0w3fOk5Yxbyh1Nw"/>
</p:tagLst>
</file>

<file path=ppt/tags/tag500.xml><?xml version="1.0" encoding="utf-8"?>
<p:tagLst xmlns:a="http://schemas.openxmlformats.org/drawingml/2006/main" xmlns:r="http://schemas.openxmlformats.org/officeDocument/2006/relationships" xmlns:p="http://schemas.openxmlformats.org/presentationml/2006/main">
  <p:tag name="THINKCELLSHAPEDONOTDELETE" val="tPxg9HVZ0TN2x9jJ0EX9Y0Q"/>
</p:tagLst>
</file>

<file path=ppt/tags/tag501.xml><?xml version="1.0" encoding="utf-8"?>
<p:tagLst xmlns:a="http://schemas.openxmlformats.org/drawingml/2006/main" xmlns:r="http://schemas.openxmlformats.org/officeDocument/2006/relationships" xmlns:p="http://schemas.openxmlformats.org/presentationml/2006/main">
  <p:tag name="THINKCELLSHAPEDONOTDELETE" val="threg9h.dT_eDqswPpv5WDQ"/>
</p:tagLst>
</file>

<file path=ppt/tags/tag502.xml><?xml version="1.0" encoding="utf-8"?>
<p:tagLst xmlns:a="http://schemas.openxmlformats.org/drawingml/2006/main" xmlns:r="http://schemas.openxmlformats.org/officeDocument/2006/relationships" xmlns:p="http://schemas.openxmlformats.org/presentationml/2006/main">
  <p:tag name="THINKCELLSHAPEDONOTDELETE" val="ty1My9HqArud18p0uuQT2qA"/>
</p:tagLst>
</file>

<file path=ppt/tags/tag503.xml><?xml version="1.0" encoding="utf-8"?>
<p:tagLst xmlns:a="http://schemas.openxmlformats.org/drawingml/2006/main" xmlns:r="http://schemas.openxmlformats.org/officeDocument/2006/relationships" xmlns:p="http://schemas.openxmlformats.org/presentationml/2006/main">
  <p:tag name="THINKCELLSHAPEDONOTDELETE" val="tEw5Eml01SJ.VY0hhCvoIsw"/>
</p:tagLst>
</file>

<file path=ppt/tags/tag504.xml><?xml version="1.0" encoding="utf-8"?>
<p:tagLst xmlns:a="http://schemas.openxmlformats.org/drawingml/2006/main" xmlns:r="http://schemas.openxmlformats.org/officeDocument/2006/relationships" xmlns:p="http://schemas.openxmlformats.org/presentationml/2006/main">
  <p:tag name="THINKCELLSHAPEDONOTDELETE" val="tAZu1feSmTJK7F.xMyM.Swg"/>
</p:tagLst>
</file>

<file path=ppt/tags/tag505.xml><?xml version="1.0" encoding="utf-8"?>
<p:tagLst xmlns:a="http://schemas.openxmlformats.org/drawingml/2006/main" xmlns:r="http://schemas.openxmlformats.org/officeDocument/2006/relationships" xmlns:p="http://schemas.openxmlformats.org/presentationml/2006/main">
  <p:tag name="THINKCELLSHAPEDONOTDELETE" val="t76eQvFNOAioA.M0HMp8KEQ"/>
</p:tagLst>
</file>

<file path=ppt/tags/tag506.xml><?xml version="1.0" encoding="utf-8"?>
<p:tagLst xmlns:a="http://schemas.openxmlformats.org/drawingml/2006/main" xmlns:r="http://schemas.openxmlformats.org/officeDocument/2006/relationships" xmlns:p="http://schemas.openxmlformats.org/presentationml/2006/main">
  <p:tag name="THINKCELLSHAPEDONOTDELETE" val="t2QfSAnO5RzGGgpt0c3uV4g"/>
</p:tagLst>
</file>

<file path=ppt/tags/tag507.xml><?xml version="1.0" encoding="utf-8"?>
<p:tagLst xmlns:a="http://schemas.openxmlformats.org/drawingml/2006/main" xmlns:r="http://schemas.openxmlformats.org/officeDocument/2006/relationships" xmlns:p="http://schemas.openxmlformats.org/presentationml/2006/main">
  <p:tag name="THINKCELLSHAPEDONOTDELETE" val="tW2jqtB0ARQS1irkfqluvUg"/>
</p:tagLst>
</file>

<file path=ppt/tags/tag508.xml><?xml version="1.0" encoding="utf-8"?>
<p:tagLst xmlns:a="http://schemas.openxmlformats.org/drawingml/2006/main" xmlns:r="http://schemas.openxmlformats.org/officeDocument/2006/relationships" xmlns:p="http://schemas.openxmlformats.org/presentationml/2006/main">
  <p:tag name="THINKCELLSHAPEDONOTDELETE" val="tArvQY8g0lCOopUccGIan9w"/>
</p:tagLst>
</file>

<file path=ppt/tags/tag509.xml><?xml version="1.0" encoding="utf-8"?>
<p:tagLst xmlns:a="http://schemas.openxmlformats.org/drawingml/2006/main" xmlns:r="http://schemas.openxmlformats.org/officeDocument/2006/relationships" xmlns:p="http://schemas.openxmlformats.org/presentationml/2006/main">
  <p:tag name="THINKCELLSHAPEDONOTDELETE" val="tSsZKBoWFYSQOKq_p6KUxww"/>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iVMI7uZnMubp22tv3oHPRQ"/>
</p:tagLst>
</file>

<file path=ppt/tags/tag510.xml><?xml version="1.0" encoding="utf-8"?>
<p:tagLst xmlns:a="http://schemas.openxmlformats.org/drawingml/2006/main" xmlns:r="http://schemas.openxmlformats.org/officeDocument/2006/relationships" xmlns:p="http://schemas.openxmlformats.org/presentationml/2006/main">
  <p:tag name="THINKCELLSHAPEDONOTDELETE" val="t6SfYGXs3HIrHBzy2VwUiVA"/>
</p:tagLst>
</file>

<file path=ppt/tags/tag511.xml><?xml version="1.0" encoding="utf-8"?>
<p:tagLst xmlns:a="http://schemas.openxmlformats.org/drawingml/2006/main" xmlns:r="http://schemas.openxmlformats.org/officeDocument/2006/relationships" xmlns:p="http://schemas.openxmlformats.org/presentationml/2006/main">
  <p:tag name="THINKCELLSHAPEDONOTDELETE" val="tDsNftynbTSCYi3RbhRijMw"/>
</p:tagLst>
</file>

<file path=ppt/tags/tag512.xml><?xml version="1.0" encoding="utf-8"?>
<p:tagLst xmlns:a="http://schemas.openxmlformats.org/drawingml/2006/main" xmlns:r="http://schemas.openxmlformats.org/officeDocument/2006/relationships" xmlns:p="http://schemas.openxmlformats.org/presentationml/2006/main">
  <p:tag name="THINKCELLSHAPEDONOTDELETE" val="tXnJ5h4sqHXYXfdi39ZWVrA"/>
</p:tagLst>
</file>

<file path=ppt/tags/tag513.xml><?xml version="1.0" encoding="utf-8"?>
<p:tagLst xmlns:a="http://schemas.openxmlformats.org/drawingml/2006/main" xmlns:r="http://schemas.openxmlformats.org/officeDocument/2006/relationships" xmlns:p="http://schemas.openxmlformats.org/presentationml/2006/main">
  <p:tag name="THINKCELLSHAPEDONOTDELETE" val="t_Ox.K4GwOn92OD66ytPptA"/>
</p:tagLst>
</file>

<file path=ppt/tags/tag514.xml><?xml version="1.0" encoding="utf-8"?>
<p:tagLst xmlns:a="http://schemas.openxmlformats.org/drawingml/2006/main" xmlns:r="http://schemas.openxmlformats.org/officeDocument/2006/relationships" xmlns:p="http://schemas.openxmlformats.org/presentationml/2006/main">
  <p:tag name="THINKCELLSHAPEDONOTDELETE" val="tTck3LjweR3id.vZVw3sUCA"/>
</p:tagLst>
</file>

<file path=ppt/tags/tag515.xml><?xml version="1.0" encoding="utf-8"?>
<p:tagLst xmlns:a="http://schemas.openxmlformats.org/drawingml/2006/main" xmlns:r="http://schemas.openxmlformats.org/officeDocument/2006/relationships" xmlns:p="http://schemas.openxmlformats.org/presentationml/2006/main">
  <p:tag name="THINKCELLSHAPEDONOTDELETE" val="tmwA9_f7_53aRsjc2rEClvg"/>
</p:tagLst>
</file>

<file path=ppt/tags/tag516.xml><?xml version="1.0" encoding="utf-8"?>
<p:tagLst xmlns:a="http://schemas.openxmlformats.org/drawingml/2006/main" xmlns:r="http://schemas.openxmlformats.org/officeDocument/2006/relationships" xmlns:p="http://schemas.openxmlformats.org/presentationml/2006/main">
  <p:tag name="THINKCELLSHAPEDONOTDELETE" val="tQ5EmzhGYcy5rB_dDL8S5jA"/>
</p:tagLst>
</file>

<file path=ppt/tags/tag517.xml><?xml version="1.0" encoding="utf-8"?>
<p:tagLst xmlns:a="http://schemas.openxmlformats.org/drawingml/2006/main" xmlns:r="http://schemas.openxmlformats.org/officeDocument/2006/relationships" xmlns:p="http://schemas.openxmlformats.org/presentationml/2006/main">
  <p:tag name="THINKCELLSHAPEDONOTDELETE" val="tN_LqPZ7Wt2_A.TvKOyTK7A"/>
</p:tagLst>
</file>

<file path=ppt/tags/tag518.xml><?xml version="1.0" encoding="utf-8"?>
<p:tagLst xmlns:a="http://schemas.openxmlformats.org/drawingml/2006/main" xmlns:r="http://schemas.openxmlformats.org/officeDocument/2006/relationships" xmlns:p="http://schemas.openxmlformats.org/presentationml/2006/main">
  <p:tag name="THINKCELLSHAPEDONOTDELETE" val="tVof4C.b64W8VqKFnf.yAWw"/>
</p:tagLst>
</file>

<file path=ppt/tags/tag519.xml><?xml version="1.0" encoding="utf-8"?>
<p:tagLst xmlns:a="http://schemas.openxmlformats.org/drawingml/2006/main" xmlns:r="http://schemas.openxmlformats.org/officeDocument/2006/relationships" xmlns:p="http://schemas.openxmlformats.org/presentationml/2006/main">
  <p:tag name="THINKCELLSHAPEDONOTDELETE" val="tHUZ7h.GxDjHW4kesD1wB2w"/>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Kz85QFFKQxWb8QSQvr0.Kw"/>
</p:tagLst>
</file>

<file path=ppt/tags/tag520.xml><?xml version="1.0" encoding="utf-8"?>
<p:tagLst xmlns:a="http://schemas.openxmlformats.org/drawingml/2006/main" xmlns:r="http://schemas.openxmlformats.org/officeDocument/2006/relationships" xmlns:p="http://schemas.openxmlformats.org/presentationml/2006/main">
  <p:tag name="THINKCELLSHAPEDONOTDELETE" val="tcxFiXCIRzALcPKtjO9LXoQ"/>
</p:tagLst>
</file>

<file path=ppt/tags/tag521.xml><?xml version="1.0" encoding="utf-8"?>
<p:tagLst xmlns:a="http://schemas.openxmlformats.org/drawingml/2006/main" xmlns:r="http://schemas.openxmlformats.org/officeDocument/2006/relationships" xmlns:p="http://schemas.openxmlformats.org/presentationml/2006/main">
  <p:tag name="THINKCELLSHAPEDONOTDELETE" val="tbCd7i2S3zfwR7Q2.2fhLEQ"/>
</p:tagLst>
</file>

<file path=ppt/tags/tag522.xml><?xml version="1.0" encoding="utf-8"?>
<p:tagLst xmlns:a="http://schemas.openxmlformats.org/drawingml/2006/main" xmlns:r="http://schemas.openxmlformats.org/officeDocument/2006/relationships" xmlns:p="http://schemas.openxmlformats.org/presentationml/2006/main">
  <p:tag name="THINKCELLSHAPEDONOTDELETE" val="ttHvI_6IN2HC8idZdCSqpDA"/>
</p:tagLst>
</file>

<file path=ppt/tags/tag523.xml><?xml version="1.0" encoding="utf-8"?>
<p:tagLst xmlns:a="http://schemas.openxmlformats.org/drawingml/2006/main" xmlns:r="http://schemas.openxmlformats.org/officeDocument/2006/relationships" xmlns:p="http://schemas.openxmlformats.org/presentationml/2006/main">
  <p:tag name="THINKCELLSHAPEDONOTDELETE" val="tJnPnxDt7T1m2PiEJDsk3zA"/>
</p:tagLst>
</file>

<file path=ppt/tags/tag524.xml><?xml version="1.0" encoding="utf-8"?>
<p:tagLst xmlns:a="http://schemas.openxmlformats.org/drawingml/2006/main" xmlns:r="http://schemas.openxmlformats.org/officeDocument/2006/relationships" xmlns:p="http://schemas.openxmlformats.org/presentationml/2006/main">
  <p:tag name="THINKCELLSHAPEDONOTDELETE" val="tgfx3BG098LsVZWZILkB85w"/>
</p:tagLst>
</file>

<file path=ppt/tags/tag525.xml><?xml version="1.0" encoding="utf-8"?>
<p:tagLst xmlns:a="http://schemas.openxmlformats.org/drawingml/2006/main" xmlns:r="http://schemas.openxmlformats.org/officeDocument/2006/relationships" xmlns:p="http://schemas.openxmlformats.org/presentationml/2006/main">
  <p:tag name="THINKCELLSHAPEDONOTDELETE" val="tH6HqSB.zTw2Kjugsd1yp1g"/>
</p:tagLst>
</file>

<file path=ppt/tags/tag526.xml><?xml version="1.0" encoding="utf-8"?>
<p:tagLst xmlns:a="http://schemas.openxmlformats.org/drawingml/2006/main" xmlns:r="http://schemas.openxmlformats.org/officeDocument/2006/relationships" xmlns:p="http://schemas.openxmlformats.org/presentationml/2006/main">
  <p:tag name="THINKCELLSHAPEDONOTDELETE" val="tCOXaVPJQNVw4_sKnvIvmqQ"/>
</p:tagLst>
</file>

<file path=ppt/tags/tag527.xml><?xml version="1.0" encoding="utf-8"?>
<p:tagLst xmlns:a="http://schemas.openxmlformats.org/drawingml/2006/main" xmlns:r="http://schemas.openxmlformats.org/officeDocument/2006/relationships" xmlns:p="http://schemas.openxmlformats.org/presentationml/2006/main">
  <p:tag name="THINKCELLSHAPEDONOTDELETE" val="tslLrQfP0h0qlqbA_oEhW.A"/>
</p:tagLst>
</file>

<file path=ppt/tags/tag528.xml><?xml version="1.0" encoding="utf-8"?>
<p:tagLst xmlns:a="http://schemas.openxmlformats.org/drawingml/2006/main" xmlns:r="http://schemas.openxmlformats.org/officeDocument/2006/relationships" xmlns:p="http://schemas.openxmlformats.org/presentationml/2006/main">
  <p:tag name="THINKCELLSHAPEDONOTDELETE" val="tw3JkyKf3RFKkFffU_YNJyQ"/>
</p:tagLst>
</file>

<file path=ppt/tags/tag529.xml><?xml version="1.0" encoding="utf-8"?>
<p:tagLst xmlns:a="http://schemas.openxmlformats.org/drawingml/2006/main" xmlns:r="http://schemas.openxmlformats.org/officeDocument/2006/relationships" xmlns:p="http://schemas.openxmlformats.org/presentationml/2006/main">
  <p:tag name="THINKCELLSHAPEDONOTDELETE" val="tqSReY4FuRw2skU_teJBilA"/>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Q1LmsGSR7kCkf04lgaIISQ"/>
</p:tagLst>
</file>

<file path=ppt/tags/tag530.xml><?xml version="1.0" encoding="utf-8"?>
<p:tagLst xmlns:a="http://schemas.openxmlformats.org/drawingml/2006/main" xmlns:r="http://schemas.openxmlformats.org/officeDocument/2006/relationships" xmlns:p="http://schemas.openxmlformats.org/presentationml/2006/main">
  <p:tag name="THINKCELLSHAPEDONOTDELETE" val="tthpL88UsyWo4q9xts1EXJg"/>
</p:tagLst>
</file>

<file path=ppt/tags/tag531.xml><?xml version="1.0" encoding="utf-8"?>
<p:tagLst xmlns:a="http://schemas.openxmlformats.org/drawingml/2006/main" xmlns:r="http://schemas.openxmlformats.org/officeDocument/2006/relationships" xmlns:p="http://schemas.openxmlformats.org/presentationml/2006/main">
  <p:tag name="THINKCELLSHAPEDONOTDELETE" val="tRXH5mRCKTLCDwoyu.3hwOg"/>
</p:tagLst>
</file>

<file path=ppt/tags/tag532.xml><?xml version="1.0" encoding="utf-8"?>
<p:tagLst xmlns:a="http://schemas.openxmlformats.org/drawingml/2006/main" xmlns:r="http://schemas.openxmlformats.org/officeDocument/2006/relationships" xmlns:p="http://schemas.openxmlformats.org/presentationml/2006/main">
  <p:tag name="THINKCELLSHAPEDONOTDELETE" val="toy8XKNTkOssON3g63EUsBg"/>
</p:tagLst>
</file>

<file path=ppt/tags/tag533.xml><?xml version="1.0" encoding="utf-8"?>
<p:tagLst xmlns:a="http://schemas.openxmlformats.org/drawingml/2006/main" xmlns:r="http://schemas.openxmlformats.org/officeDocument/2006/relationships" xmlns:p="http://schemas.openxmlformats.org/presentationml/2006/main">
  <p:tag name="THINKCELLSHAPEDONOTDELETE" val="t.C4QGQiK504MnCa0..ooCA"/>
</p:tagLst>
</file>

<file path=ppt/tags/tag534.xml><?xml version="1.0" encoding="utf-8"?>
<p:tagLst xmlns:a="http://schemas.openxmlformats.org/drawingml/2006/main" xmlns:r="http://schemas.openxmlformats.org/officeDocument/2006/relationships" xmlns:p="http://schemas.openxmlformats.org/presentationml/2006/main">
  <p:tag name="THINKCELLSHAPEDONOTDELETE" val="tFrwtvHe0x6GBvSc1VYV7rQ"/>
</p:tagLst>
</file>

<file path=ppt/tags/tag535.xml><?xml version="1.0" encoding="utf-8"?>
<p:tagLst xmlns:a="http://schemas.openxmlformats.org/drawingml/2006/main" xmlns:r="http://schemas.openxmlformats.org/officeDocument/2006/relationships" xmlns:p="http://schemas.openxmlformats.org/presentationml/2006/main">
  <p:tag name="THINKCELLSHAPEDONOTDELETE" val="tYP_OCsqVL.A2wApSZe5_zQ"/>
</p:tagLst>
</file>

<file path=ppt/tags/tag536.xml><?xml version="1.0" encoding="utf-8"?>
<p:tagLst xmlns:a="http://schemas.openxmlformats.org/drawingml/2006/main" xmlns:r="http://schemas.openxmlformats.org/officeDocument/2006/relationships" xmlns:p="http://schemas.openxmlformats.org/presentationml/2006/main">
  <p:tag name="THINKCELLSHAPEDONOTDELETE" val="tjMMKt_nJU1xF0AxH7eSu9g"/>
</p:tagLst>
</file>

<file path=ppt/tags/tag537.xml><?xml version="1.0" encoding="utf-8"?>
<p:tagLst xmlns:a="http://schemas.openxmlformats.org/drawingml/2006/main" xmlns:r="http://schemas.openxmlformats.org/officeDocument/2006/relationships" xmlns:p="http://schemas.openxmlformats.org/presentationml/2006/main">
  <p:tag name="THINKCELLSHAPEDONOTDELETE" val="tjx4va6o0T6Sez940NsKcyg"/>
</p:tagLst>
</file>

<file path=ppt/tags/tag538.xml><?xml version="1.0" encoding="utf-8"?>
<p:tagLst xmlns:a="http://schemas.openxmlformats.org/drawingml/2006/main" xmlns:r="http://schemas.openxmlformats.org/officeDocument/2006/relationships" xmlns:p="http://schemas.openxmlformats.org/presentationml/2006/main">
  <p:tag name="THINKCELLSHAPEDONOTDELETE" val="tErdaQObrSkiwAqWeC5.c0g"/>
</p:tagLst>
</file>

<file path=ppt/tags/tag539.xml><?xml version="1.0" encoding="utf-8"?>
<p:tagLst xmlns:a="http://schemas.openxmlformats.org/drawingml/2006/main" xmlns:r="http://schemas.openxmlformats.org/officeDocument/2006/relationships" xmlns:p="http://schemas.openxmlformats.org/presentationml/2006/main">
  <p:tag name="THINKCELLSHAPEDONOTDELETE" val="tTG5DLQRLSgmDb8p6ZZyWIA"/>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wegZsuVtg7l228y2MUPNbA"/>
</p:tagLst>
</file>

<file path=ppt/tags/tag540.xml><?xml version="1.0" encoding="utf-8"?>
<p:tagLst xmlns:a="http://schemas.openxmlformats.org/drawingml/2006/main" xmlns:r="http://schemas.openxmlformats.org/officeDocument/2006/relationships" xmlns:p="http://schemas.openxmlformats.org/presentationml/2006/main">
  <p:tag name="THINKCELLSHAPEDONOTDELETE" val="t76tvzJmiT9yzBVFDVigizw"/>
</p:tagLst>
</file>

<file path=ppt/tags/tag541.xml><?xml version="1.0" encoding="utf-8"?>
<p:tagLst xmlns:a="http://schemas.openxmlformats.org/drawingml/2006/main" xmlns:r="http://schemas.openxmlformats.org/officeDocument/2006/relationships" xmlns:p="http://schemas.openxmlformats.org/presentationml/2006/main">
  <p:tag name="THINKCELLSHAPEDONOTDELETE" val="t0HOUUb59Qu634qPwxUARqw"/>
</p:tagLst>
</file>

<file path=ppt/tags/tag542.xml><?xml version="1.0" encoding="utf-8"?>
<p:tagLst xmlns:a="http://schemas.openxmlformats.org/drawingml/2006/main" xmlns:r="http://schemas.openxmlformats.org/officeDocument/2006/relationships" xmlns:p="http://schemas.openxmlformats.org/presentationml/2006/main">
  <p:tag name="THINKCELLSHAPEDONOTDELETE" val="ttWyLXeWmTQyee83VgTfDBw"/>
</p:tagLst>
</file>

<file path=ppt/tags/tag543.xml><?xml version="1.0" encoding="utf-8"?>
<p:tagLst xmlns:a="http://schemas.openxmlformats.org/drawingml/2006/main" xmlns:r="http://schemas.openxmlformats.org/officeDocument/2006/relationships" xmlns:p="http://schemas.openxmlformats.org/presentationml/2006/main">
  <p:tag name="THINKCELLSHAPEDONOTDELETE" val="txebuJQbFTfy0NfKshRBG0A"/>
</p:tagLst>
</file>

<file path=ppt/tags/tag544.xml><?xml version="1.0" encoding="utf-8"?>
<p:tagLst xmlns:a="http://schemas.openxmlformats.org/drawingml/2006/main" xmlns:r="http://schemas.openxmlformats.org/officeDocument/2006/relationships" xmlns:p="http://schemas.openxmlformats.org/presentationml/2006/main">
  <p:tag name="THINKCELLSHAPEDONOTDELETE" val="tEIGsqRwJQimaqnpHswUV1Q"/>
</p:tagLst>
</file>

<file path=ppt/tags/tag545.xml><?xml version="1.0" encoding="utf-8"?>
<p:tagLst xmlns:a="http://schemas.openxmlformats.org/drawingml/2006/main" xmlns:r="http://schemas.openxmlformats.org/officeDocument/2006/relationships" xmlns:p="http://schemas.openxmlformats.org/presentationml/2006/main">
  <p:tag name="THINKCELLSHAPEDONOTDELETE" val="tU5ZVqlIvSIC5c1OVnThxhw"/>
</p:tagLst>
</file>

<file path=ppt/tags/tag546.xml><?xml version="1.0" encoding="utf-8"?>
<p:tagLst xmlns:a="http://schemas.openxmlformats.org/drawingml/2006/main" xmlns:r="http://schemas.openxmlformats.org/officeDocument/2006/relationships" xmlns:p="http://schemas.openxmlformats.org/presentationml/2006/main">
  <p:tag name="THINKCELLSHAPEDONOTDELETE" val="tMYKiNHqETwG1dNcVoZnXMw"/>
</p:tagLst>
</file>

<file path=ppt/tags/tag547.xml><?xml version="1.0" encoding="utf-8"?>
<p:tagLst xmlns:a="http://schemas.openxmlformats.org/drawingml/2006/main" xmlns:r="http://schemas.openxmlformats.org/officeDocument/2006/relationships" xmlns:p="http://schemas.openxmlformats.org/presentationml/2006/main">
  <p:tag name="THINKCELLSHAPEDONOTDELETE" val="t2r6nGIYeQiCzwlZMw4rKkw"/>
</p:tagLst>
</file>

<file path=ppt/tags/tag548.xml><?xml version="1.0" encoding="utf-8"?>
<p:tagLst xmlns:a="http://schemas.openxmlformats.org/drawingml/2006/main" xmlns:r="http://schemas.openxmlformats.org/officeDocument/2006/relationships" xmlns:p="http://schemas.openxmlformats.org/presentationml/2006/main">
  <p:tag name="THINKCELLSHAPEDONOTDELETE" val="tj63ejBR7N.yiVV7jOoomaA"/>
</p:tagLst>
</file>

<file path=ppt/tags/tag549.xml><?xml version="1.0" encoding="utf-8"?>
<p:tagLst xmlns:a="http://schemas.openxmlformats.org/drawingml/2006/main" xmlns:r="http://schemas.openxmlformats.org/officeDocument/2006/relationships" xmlns:p="http://schemas.openxmlformats.org/presentationml/2006/main">
  <p:tag name="THINKCELLSHAPEDONOTDELETE" val="ty6PyN5BE.DNxgi6L.RHC1A"/>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xXSPKQkcQDvZxxHsNWXSZA"/>
</p:tagLst>
</file>

<file path=ppt/tags/tag550.xml><?xml version="1.0" encoding="utf-8"?>
<p:tagLst xmlns:a="http://schemas.openxmlformats.org/drawingml/2006/main" xmlns:r="http://schemas.openxmlformats.org/officeDocument/2006/relationships" xmlns:p="http://schemas.openxmlformats.org/presentationml/2006/main">
  <p:tag name="THINKCELLSHAPEDONOTDELETE" val="tARkHOz0RMoF8G_mmf6NVWQ"/>
</p:tagLst>
</file>

<file path=ppt/tags/tag551.xml><?xml version="1.0" encoding="utf-8"?>
<p:tagLst xmlns:a="http://schemas.openxmlformats.org/drawingml/2006/main" xmlns:r="http://schemas.openxmlformats.org/officeDocument/2006/relationships" xmlns:p="http://schemas.openxmlformats.org/presentationml/2006/main">
  <p:tag name="THINKCELLSHAPEDONOTDELETE" val="t4t3D3pQFAZc5_Ns_vJITfA"/>
</p:tagLst>
</file>

<file path=ppt/tags/tag552.xml><?xml version="1.0" encoding="utf-8"?>
<p:tagLst xmlns:a="http://schemas.openxmlformats.org/drawingml/2006/main" xmlns:r="http://schemas.openxmlformats.org/officeDocument/2006/relationships" xmlns:p="http://schemas.openxmlformats.org/presentationml/2006/main">
  <p:tag name="THINKCELLSHAPEDONOTDELETE" val="tZAlTk23VmXEA_H6Y.DdEXA"/>
</p:tagLst>
</file>

<file path=ppt/tags/tag553.xml><?xml version="1.0" encoding="utf-8"?>
<p:tagLst xmlns:a="http://schemas.openxmlformats.org/drawingml/2006/main" xmlns:r="http://schemas.openxmlformats.org/officeDocument/2006/relationships" xmlns:p="http://schemas.openxmlformats.org/presentationml/2006/main">
  <p:tag name="THINKCELLSHAPEDONOTDELETE" val="txIlXMh3mR3tshiXZXRgB2w"/>
</p:tagLst>
</file>

<file path=ppt/tags/tag554.xml><?xml version="1.0" encoding="utf-8"?>
<p:tagLst xmlns:a="http://schemas.openxmlformats.org/drawingml/2006/main" xmlns:r="http://schemas.openxmlformats.org/officeDocument/2006/relationships" xmlns:p="http://schemas.openxmlformats.org/presentationml/2006/main">
  <p:tag name="THINKCELLSHAPEDONOTDELETE" val="taYu7XqqO7cVPqKzL6MEqIw"/>
</p:tagLst>
</file>

<file path=ppt/tags/tag555.xml><?xml version="1.0" encoding="utf-8"?>
<p:tagLst xmlns:a="http://schemas.openxmlformats.org/drawingml/2006/main" xmlns:r="http://schemas.openxmlformats.org/officeDocument/2006/relationships" xmlns:p="http://schemas.openxmlformats.org/presentationml/2006/main">
  <p:tag name="THINKCELLSHAPEDONOTDELETE" val="tMgagl8t9_6I9wOe9xG0VIw"/>
</p:tagLst>
</file>

<file path=ppt/tags/tag556.xml><?xml version="1.0" encoding="utf-8"?>
<p:tagLst xmlns:a="http://schemas.openxmlformats.org/drawingml/2006/main" xmlns:r="http://schemas.openxmlformats.org/officeDocument/2006/relationships" xmlns:p="http://schemas.openxmlformats.org/presentationml/2006/main">
  <p:tag name="THINKCELLSHAPEDONOTDELETE" val="t0FR2iNVrSlaeV7r4fibpYw"/>
</p:tagLst>
</file>

<file path=ppt/tags/tag557.xml><?xml version="1.0" encoding="utf-8"?>
<p:tagLst xmlns:a="http://schemas.openxmlformats.org/drawingml/2006/main" xmlns:r="http://schemas.openxmlformats.org/officeDocument/2006/relationships" xmlns:p="http://schemas.openxmlformats.org/presentationml/2006/main">
  <p:tag name="THINKCELLSHAPEDONOTDELETE" val="tpUyiQlm7QmCvHPYCel8tUA"/>
</p:tagLst>
</file>

<file path=ppt/tags/tag558.xml><?xml version="1.0" encoding="utf-8"?>
<p:tagLst xmlns:a="http://schemas.openxmlformats.org/drawingml/2006/main" xmlns:r="http://schemas.openxmlformats.org/officeDocument/2006/relationships" xmlns:p="http://schemas.openxmlformats.org/presentationml/2006/main">
  <p:tag name="THINKCELLSHAPEDONOTDELETE" val="tnIbVekH9Ram7R315hFxzLw"/>
</p:tagLst>
</file>

<file path=ppt/tags/tag559.xml><?xml version="1.0" encoding="utf-8"?>
<p:tagLst xmlns:a="http://schemas.openxmlformats.org/drawingml/2006/main" xmlns:r="http://schemas.openxmlformats.org/officeDocument/2006/relationships" xmlns:p="http://schemas.openxmlformats.org/presentationml/2006/main">
  <p:tag name="THINKCELLSHAPEDONOTDELETE" val="tIQcl.Pw4Q2SWKCmz_mtEZQ"/>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UA_De0hxHPNpgP398PlfIA"/>
</p:tagLst>
</file>

<file path=ppt/tags/tag560.xml><?xml version="1.0" encoding="utf-8"?>
<p:tagLst xmlns:a="http://schemas.openxmlformats.org/drawingml/2006/main" xmlns:r="http://schemas.openxmlformats.org/officeDocument/2006/relationships" xmlns:p="http://schemas.openxmlformats.org/presentationml/2006/main">
  <p:tag name="THINKCELLSHAPEDONOTDELETE" val="tWnT_sGrCTp2.JaU68p3yYA"/>
</p:tagLst>
</file>

<file path=ppt/tags/tag561.xml><?xml version="1.0" encoding="utf-8"?>
<p:tagLst xmlns:a="http://schemas.openxmlformats.org/drawingml/2006/main" xmlns:r="http://schemas.openxmlformats.org/officeDocument/2006/relationships" xmlns:p="http://schemas.openxmlformats.org/presentationml/2006/main">
  <p:tag name="THINKCELLSHAPEDONOTDELETE" val="tW17kA0E9RpK9HGa7xUcyLQ"/>
</p:tagLst>
</file>

<file path=ppt/tags/tag562.xml><?xml version="1.0" encoding="utf-8"?>
<p:tagLst xmlns:a="http://schemas.openxmlformats.org/drawingml/2006/main" xmlns:r="http://schemas.openxmlformats.org/officeDocument/2006/relationships" xmlns:p="http://schemas.openxmlformats.org/presentationml/2006/main">
  <p:tag name="THINKCELLSHAPEDONOTDELETE" val="tjkbf5VywQGKfxXnIaUlJ6w"/>
</p:tagLst>
</file>

<file path=ppt/tags/tag563.xml><?xml version="1.0" encoding="utf-8"?>
<p:tagLst xmlns:a="http://schemas.openxmlformats.org/drawingml/2006/main" xmlns:r="http://schemas.openxmlformats.org/officeDocument/2006/relationships" xmlns:p="http://schemas.openxmlformats.org/presentationml/2006/main">
  <p:tag name="THINKCELLSHAPEDONOTDELETE" val="tqK9NL4tOTCieAL50vDIJ1A"/>
</p:tagLst>
</file>

<file path=ppt/tags/tag564.xml><?xml version="1.0" encoding="utf-8"?>
<p:tagLst xmlns:a="http://schemas.openxmlformats.org/drawingml/2006/main" xmlns:r="http://schemas.openxmlformats.org/officeDocument/2006/relationships" xmlns:p="http://schemas.openxmlformats.org/presentationml/2006/main">
  <p:tag name="THINKCELLSHAPEDONOTDELETE" val="tmhmFdJgaQWWdDo_ltB6vfg"/>
</p:tagLst>
</file>

<file path=ppt/tags/tag565.xml><?xml version="1.0" encoding="utf-8"?>
<p:tagLst xmlns:a="http://schemas.openxmlformats.org/drawingml/2006/main" xmlns:r="http://schemas.openxmlformats.org/officeDocument/2006/relationships" xmlns:p="http://schemas.openxmlformats.org/presentationml/2006/main">
  <p:tag name="THINKCELLSHAPEDONOTDELETE" val="tePl6OxaTSq.SradgE1QrMw"/>
</p:tagLst>
</file>

<file path=ppt/tags/tag566.xml><?xml version="1.0" encoding="utf-8"?>
<p:tagLst xmlns:a="http://schemas.openxmlformats.org/drawingml/2006/main" xmlns:r="http://schemas.openxmlformats.org/officeDocument/2006/relationships" xmlns:p="http://schemas.openxmlformats.org/presentationml/2006/main">
  <p:tag name="THINKCELLSHAPEDONOTDELETE" val="tlZ00kc8sQ.6q3VYXncMvCA"/>
</p:tagLst>
</file>

<file path=ppt/tags/tag567.xml><?xml version="1.0" encoding="utf-8"?>
<p:tagLst xmlns:a="http://schemas.openxmlformats.org/drawingml/2006/main" xmlns:r="http://schemas.openxmlformats.org/officeDocument/2006/relationships" xmlns:p="http://schemas.openxmlformats.org/presentationml/2006/main">
  <p:tag name="THINKCELLSHAPEDONOTDELETE" val="tkjPfIDAnTyGUVpU53N6KQA"/>
</p:tagLst>
</file>

<file path=ppt/tags/tag5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9.xml><?xml version="1.0" encoding="utf-8"?>
<p:tagLst xmlns:a="http://schemas.openxmlformats.org/drawingml/2006/main" xmlns:r="http://schemas.openxmlformats.org/officeDocument/2006/relationships" xmlns:p="http://schemas.openxmlformats.org/presentationml/2006/main">
  <p:tag name="THINKCELLSHAPEDONOTDELETE" val="tEWqxvArlT6.bnRhKEiDqSQ"/>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x5UmRJbMNJqmR1kaz4.s1Q"/>
</p:tagLst>
</file>

<file path=ppt/tags/tag570.xml><?xml version="1.0" encoding="utf-8"?>
<p:tagLst xmlns:a="http://schemas.openxmlformats.org/drawingml/2006/main" xmlns:r="http://schemas.openxmlformats.org/officeDocument/2006/relationships" xmlns:p="http://schemas.openxmlformats.org/presentationml/2006/main">
  <p:tag name="THINKCELLSHAPEDONOTDELETE" val="t0MTDegDWTp6bmXkmZRlnfA"/>
</p:tagLst>
</file>

<file path=ppt/tags/tag571.xml><?xml version="1.0" encoding="utf-8"?>
<p:tagLst xmlns:a="http://schemas.openxmlformats.org/drawingml/2006/main" xmlns:r="http://schemas.openxmlformats.org/officeDocument/2006/relationships" xmlns:p="http://schemas.openxmlformats.org/presentationml/2006/main">
  <p:tag name="THINKCELLSHAPEDONOTDELETE" val="t6MQz1rHgQoOZ1TA9BfdrCQ"/>
</p:tagLst>
</file>

<file path=ppt/tags/tag572.xml><?xml version="1.0" encoding="utf-8"?>
<p:tagLst xmlns:a="http://schemas.openxmlformats.org/drawingml/2006/main" xmlns:r="http://schemas.openxmlformats.org/officeDocument/2006/relationships" xmlns:p="http://schemas.openxmlformats.org/presentationml/2006/main">
  <p:tag name="THINKCELLSHAPEDONOTDELETE" val="tHtGtEcFYQM.DlZ_Ol4S.zw"/>
</p:tagLst>
</file>

<file path=ppt/tags/tag573.xml><?xml version="1.0" encoding="utf-8"?>
<p:tagLst xmlns:a="http://schemas.openxmlformats.org/drawingml/2006/main" xmlns:r="http://schemas.openxmlformats.org/officeDocument/2006/relationships" xmlns:p="http://schemas.openxmlformats.org/presentationml/2006/main">
  <p:tag name="THINKCELLSHAPEDONOTDELETE" val="tce_1tJgyQ869V5VNcVGWTQ"/>
</p:tagLst>
</file>

<file path=ppt/tags/tag574.xml><?xml version="1.0" encoding="utf-8"?>
<p:tagLst xmlns:a="http://schemas.openxmlformats.org/drawingml/2006/main" xmlns:r="http://schemas.openxmlformats.org/officeDocument/2006/relationships" xmlns:p="http://schemas.openxmlformats.org/presentationml/2006/main">
  <p:tag name="THINKCELLSHAPEDONOTDELETE" val="tctlddKQBQMGTOFC_g4QO3w"/>
</p:tagLst>
</file>

<file path=ppt/tags/tag575.xml><?xml version="1.0" encoding="utf-8"?>
<p:tagLst xmlns:a="http://schemas.openxmlformats.org/drawingml/2006/main" xmlns:r="http://schemas.openxmlformats.org/officeDocument/2006/relationships" xmlns:p="http://schemas.openxmlformats.org/presentationml/2006/main">
  <p:tag name="THINKCELLSHAPEDONOTDELETE" val="tLNEs7ks_RPGs.EZnrB3.kA"/>
</p:tagLst>
</file>

<file path=ppt/tags/tag576.xml><?xml version="1.0" encoding="utf-8"?>
<p:tagLst xmlns:a="http://schemas.openxmlformats.org/drawingml/2006/main" xmlns:r="http://schemas.openxmlformats.org/officeDocument/2006/relationships" xmlns:p="http://schemas.openxmlformats.org/presentationml/2006/main">
  <p:tag name="THINKCELLSHAPEDONOTDELETE" val="th3PCbkeySaC94lLYp1ApgA"/>
</p:tagLst>
</file>

<file path=ppt/tags/tag577.xml><?xml version="1.0" encoding="utf-8"?>
<p:tagLst xmlns:a="http://schemas.openxmlformats.org/drawingml/2006/main" xmlns:r="http://schemas.openxmlformats.org/officeDocument/2006/relationships" xmlns:p="http://schemas.openxmlformats.org/presentationml/2006/main">
  <p:tag name="THINKCELLSHAPEDONOTDELETE" val="tGItZ9mMCT3iWtlTX1U9p5A"/>
</p:tagLst>
</file>

<file path=ppt/tags/tag578.xml><?xml version="1.0" encoding="utf-8"?>
<p:tagLst xmlns:a="http://schemas.openxmlformats.org/drawingml/2006/main" xmlns:r="http://schemas.openxmlformats.org/officeDocument/2006/relationships" xmlns:p="http://schemas.openxmlformats.org/presentationml/2006/main">
  <p:tag name="THINKCELLSHAPEDONOTDELETE" val="tMGx.KZybyiPFtiNtFKtYHQ"/>
</p:tagLst>
</file>

<file path=ppt/tags/tag579.xml><?xml version="1.0" encoding="utf-8"?>
<p:tagLst xmlns:a="http://schemas.openxmlformats.org/drawingml/2006/main" xmlns:r="http://schemas.openxmlformats.org/officeDocument/2006/relationships" xmlns:p="http://schemas.openxmlformats.org/presentationml/2006/main">
  <p:tag name="THINKCELLSHAPEDONOTDELETE" val="tr70gDjTJT3KGYw9Mk6GYmg"/>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Ahb0VKtUjSkkcj73NM1.MQ"/>
</p:tagLst>
</file>

<file path=ppt/tags/tag580.xml><?xml version="1.0" encoding="utf-8"?>
<p:tagLst xmlns:a="http://schemas.openxmlformats.org/drawingml/2006/main" xmlns:r="http://schemas.openxmlformats.org/officeDocument/2006/relationships" xmlns:p="http://schemas.openxmlformats.org/presentationml/2006/main">
  <p:tag name="THINKCELLSHAPEDONOTDELETE" val="t4lERHYWAR5mq_p0kBfVlVw"/>
</p:tagLst>
</file>

<file path=ppt/tags/tag581.xml><?xml version="1.0" encoding="utf-8"?>
<p:tagLst xmlns:a="http://schemas.openxmlformats.org/drawingml/2006/main" xmlns:r="http://schemas.openxmlformats.org/officeDocument/2006/relationships" xmlns:p="http://schemas.openxmlformats.org/presentationml/2006/main">
  <p:tag name="THINKCELLSHAPEDONOTDELETE" val="tpeF8ShBiQBKGOwju0GVgCQ"/>
</p:tagLst>
</file>

<file path=ppt/tags/tag582.xml><?xml version="1.0" encoding="utf-8"?>
<p:tagLst xmlns:a="http://schemas.openxmlformats.org/drawingml/2006/main" xmlns:r="http://schemas.openxmlformats.org/officeDocument/2006/relationships" xmlns:p="http://schemas.openxmlformats.org/presentationml/2006/main">
  <p:tag name="THINKCELLSHAPEDONOTDELETE" val="tNOOwhk0MRbGr9uF4efMkbw"/>
</p:tagLst>
</file>

<file path=ppt/tags/tag583.xml><?xml version="1.0" encoding="utf-8"?>
<p:tagLst xmlns:a="http://schemas.openxmlformats.org/drawingml/2006/main" xmlns:r="http://schemas.openxmlformats.org/officeDocument/2006/relationships" xmlns:p="http://schemas.openxmlformats.org/presentationml/2006/main">
  <p:tag name="THINKCELLSHAPEDONOTDELETE" val="tfWHfduPmR0StKYH3QqjibA"/>
</p:tagLst>
</file>

<file path=ppt/tags/tag584.xml><?xml version="1.0" encoding="utf-8"?>
<p:tagLst xmlns:a="http://schemas.openxmlformats.org/drawingml/2006/main" xmlns:r="http://schemas.openxmlformats.org/officeDocument/2006/relationships" xmlns:p="http://schemas.openxmlformats.org/presentationml/2006/main">
  <p:tag name="THINKCELLSHAPEDONOTDELETE" val="twUdHDMBuQhuYZDbXGCRbiQ"/>
</p:tagLst>
</file>

<file path=ppt/tags/tag5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6.xml><?xml version="1.0" encoding="utf-8"?>
<p:tagLst xmlns:a="http://schemas.openxmlformats.org/drawingml/2006/main" xmlns:r="http://schemas.openxmlformats.org/officeDocument/2006/relationships" xmlns:p="http://schemas.openxmlformats.org/presentationml/2006/main">
  <p:tag name="THINKCELLSHAPEDONOTDELETE" val="tRJqnUzGSRTazpzZWWqd4_Q"/>
</p:tagLst>
</file>

<file path=ppt/tags/tag587.xml><?xml version="1.0" encoding="utf-8"?>
<p:tagLst xmlns:a="http://schemas.openxmlformats.org/drawingml/2006/main" xmlns:r="http://schemas.openxmlformats.org/officeDocument/2006/relationships" xmlns:p="http://schemas.openxmlformats.org/presentationml/2006/main">
  <p:tag name="THINKCELLSHAPEDONOTDELETE" val="t..sUge2UT4Cv9.KUV0dKlw"/>
</p:tagLst>
</file>

<file path=ppt/tags/tag588.xml><?xml version="1.0" encoding="utf-8"?>
<p:tagLst xmlns:a="http://schemas.openxmlformats.org/drawingml/2006/main" xmlns:r="http://schemas.openxmlformats.org/officeDocument/2006/relationships" xmlns:p="http://schemas.openxmlformats.org/presentationml/2006/main">
  <p:tag name="THINKCELLSHAPEDONOTDELETE" val="tj1PICzaBSfSp0TCuxMrI9A"/>
</p:tagLst>
</file>

<file path=ppt/tags/tag5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OpWZJUuXHAgUIgQ5niiyqg"/>
</p:tagLst>
</file>

<file path=ppt/tags/tag5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2.xml><?xml version="1.0" encoding="utf-8"?>
<p:tagLst xmlns:a="http://schemas.openxmlformats.org/drawingml/2006/main" xmlns:r="http://schemas.openxmlformats.org/officeDocument/2006/relationships" xmlns:p="http://schemas.openxmlformats.org/presentationml/2006/main">
  <p:tag name="THINKCELLSHAPEDONOTDELETE" val="tf0g8KVtXrPJ2xF2zasmROw"/>
</p:tagLst>
</file>

<file path=ppt/tags/tag593.xml><?xml version="1.0" encoding="utf-8"?>
<p:tagLst xmlns:a="http://schemas.openxmlformats.org/drawingml/2006/main" xmlns:r="http://schemas.openxmlformats.org/officeDocument/2006/relationships" xmlns:p="http://schemas.openxmlformats.org/presentationml/2006/main">
  <p:tag name="THINKCELLSHAPEDONOTDELETE" val="thMuTyQC_oenCJQA9ek0Yew"/>
</p:tagLst>
</file>

<file path=ppt/tags/tag594.xml><?xml version="1.0" encoding="utf-8"?>
<p:tagLst xmlns:a="http://schemas.openxmlformats.org/drawingml/2006/main" xmlns:r="http://schemas.openxmlformats.org/officeDocument/2006/relationships" xmlns:p="http://schemas.openxmlformats.org/presentationml/2006/main">
  <p:tag name="THINKCELLSHAPEDONOTDELETE" val="tLtAngCmJ_4a577aFl_onHA"/>
</p:tagLst>
</file>

<file path=ppt/tags/tag595.xml><?xml version="1.0" encoding="utf-8"?>
<p:tagLst xmlns:a="http://schemas.openxmlformats.org/drawingml/2006/main" xmlns:r="http://schemas.openxmlformats.org/officeDocument/2006/relationships" xmlns:p="http://schemas.openxmlformats.org/presentationml/2006/main">
  <p:tag name="THINKCELLSHAPEDONOTDELETE" val="tRPmaD3LJ0B6qLYw2N71Swg"/>
</p:tagLst>
</file>

<file path=ppt/tags/tag596.xml><?xml version="1.0" encoding="utf-8"?>
<p:tagLst xmlns:a="http://schemas.openxmlformats.org/drawingml/2006/main" xmlns:r="http://schemas.openxmlformats.org/officeDocument/2006/relationships" xmlns:p="http://schemas.openxmlformats.org/presentationml/2006/main">
  <p:tag name="THINKCELLSHAPEDONOTDELETE" val="tD21QR.KgcaMZn_VX_3s_Qg"/>
</p:tagLst>
</file>

<file path=ppt/tags/tag597.xml><?xml version="1.0" encoding="utf-8"?>
<p:tagLst xmlns:a="http://schemas.openxmlformats.org/drawingml/2006/main" xmlns:r="http://schemas.openxmlformats.org/officeDocument/2006/relationships" xmlns:p="http://schemas.openxmlformats.org/presentationml/2006/main">
  <p:tag name="THINKCELLSHAPEDONOTDELETE" val="t0qF33BWemh6IX6Qr3MxJcw"/>
</p:tagLst>
</file>

<file path=ppt/tags/tag598.xml><?xml version="1.0" encoding="utf-8"?>
<p:tagLst xmlns:a="http://schemas.openxmlformats.org/drawingml/2006/main" xmlns:r="http://schemas.openxmlformats.org/officeDocument/2006/relationships" xmlns:p="http://schemas.openxmlformats.org/presentationml/2006/main">
  <p:tag name="THINKCELLSHAPEDONOTDELETE" val="t6U8CSujM7QWyyeQXcpnhOw"/>
</p:tagLst>
</file>

<file path=ppt/tags/tag5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CamHypxKS6xG0g7sgUVrMQ"/>
</p:tagLst>
</file>

<file path=ppt/tags/tag600.xml><?xml version="1.0" encoding="utf-8"?>
<p:tagLst xmlns:a="http://schemas.openxmlformats.org/drawingml/2006/main" xmlns:r="http://schemas.openxmlformats.org/officeDocument/2006/relationships" xmlns:p="http://schemas.openxmlformats.org/presentationml/2006/main">
  <p:tag name="THINKCELLSHAPEDONOTDELETE" val="tVdQWM2E8S.CbWtJ9BieLig"/>
</p:tagLst>
</file>

<file path=ppt/tags/tag601.xml><?xml version="1.0" encoding="utf-8"?>
<p:tagLst xmlns:a="http://schemas.openxmlformats.org/drawingml/2006/main" xmlns:r="http://schemas.openxmlformats.org/officeDocument/2006/relationships" xmlns:p="http://schemas.openxmlformats.org/presentationml/2006/main">
  <p:tag name="THINKCELLSHAPEDONOTDELETE" val="tlnmsR8_USnKrKQOlijxJ9A"/>
</p:tagLst>
</file>

<file path=ppt/tags/tag602.xml><?xml version="1.0" encoding="utf-8"?>
<p:tagLst xmlns:a="http://schemas.openxmlformats.org/drawingml/2006/main" xmlns:r="http://schemas.openxmlformats.org/officeDocument/2006/relationships" xmlns:p="http://schemas.openxmlformats.org/presentationml/2006/main">
  <p:tag name="THINKCELLSHAPEDONOTDELETE" val="tSnQD8AvMRhqc2bNosHUKmw"/>
</p:tagLst>
</file>

<file path=ppt/tags/tag603.xml><?xml version="1.0" encoding="utf-8"?>
<p:tagLst xmlns:a="http://schemas.openxmlformats.org/drawingml/2006/main" xmlns:r="http://schemas.openxmlformats.org/officeDocument/2006/relationships" xmlns:p="http://schemas.openxmlformats.org/presentationml/2006/main">
  <p:tag name="THINKCELLSHAPEDONOTDELETE" val="tPVyUe4ejRGKtAIXMz7GuXA"/>
</p:tagLst>
</file>

<file path=ppt/tags/tag604.xml><?xml version="1.0" encoding="utf-8"?>
<p:tagLst xmlns:a="http://schemas.openxmlformats.org/drawingml/2006/main" xmlns:r="http://schemas.openxmlformats.org/officeDocument/2006/relationships" xmlns:p="http://schemas.openxmlformats.org/presentationml/2006/main">
  <p:tag name="THINKCELLSHAPEDONOTDELETE" val="tmRfMjdSbSa6kCgYgdrgGxA"/>
</p:tagLst>
</file>

<file path=ppt/tags/tag605.xml><?xml version="1.0" encoding="utf-8"?>
<p:tagLst xmlns:a="http://schemas.openxmlformats.org/drawingml/2006/main" xmlns:r="http://schemas.openxmlformats.org/officeDocument/2006/relationships" xmlns:p="http://schemas.openxmlformats.org/presentationml/2006/main">
  <p:tag name="THINKCELLSHAPEDONOTDELETE" val="t0hdHrdUKS62u7q9ZwAjIcA"/>
</p:tagLst>
</file>

<file path=ppt/tags/tag606.xml><?xml version="1.0" encoding="utf-8"?>
<p:tagLst xmlns:a="http://schemas.openxmlformats.org/drawingml/2006/main" xmlns:r="http://schemas.openxmlformats.org/officeDocument/2006/relationships" xmlns:p="http://schemas.openxmlformats.org/presentationml/2006/main">
  <p:tag name="THINKCELLSHAPEDONOTDELETE" val="tfm56vZrtQfmkqOBqpCwXGA"/>
</p:tagLst>
</file>

<file path=ppt/tags/tag607.xml><?xml version="1.0" encoding="utf-8"?>
<p:tagLst xmlns:a="http://schemas.openxmlformats.org/drawingml/2006/main" xmlns:r="http://schemas.openxmlformats.org/officeDocument/2006/relationships" xmlns:p="http://schemas.openxmlformats.org/presentationml/2006/main">
  <p:tag name="THINKCELLSHAPEDONOTDELETE" val="tMmkiKBxuTdynhTgFusHppw"/>
</p:tagLst>
</file>

<file path=ppt/tags/tag608.xml><?xml version="1.0" encoding="utf-8"?>
<p:tagLst xmlns:a="http://schemas.openxmlformats.org/drawingml/2006/main" xmlns:r="http://schemas.openxmlformats.org/officeDocument/2006/relationships" xmlns:p="http://schemas.openxmlformats.org/presentationml/2006/main">
  <p:tag name="THINKCELLSHAPEDONOTDELETE" val="t5DTXFmMNS8.uRST9ZXGCsQ"/>
</p:tagLst>
</file>

<file path=ppt/tags/tag609.xml><?xml version="1.0" encoding="utf-8"?>
<p:tagLst xmlns:a="http://schemas.openxmlformats.org/drawingml/2006/main" xmlns:r="http://schemas.openxmlformats.org/officeDocument/2006/relationships" xmlns:p="http://schemas.openxmlformats.org/presentationml/2006/main">
  <p:tag name="THINKCELLSHAPEDONOTDELETE" val="tNQUhkIQeT5ibyE4gCKDxfw"/>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q9lxCFA93sbb8gVwKxgimw"/>
</p:tagLst>
</file>

<file path=ppt/tags/tag610.xml><?xml version="1.0" encoding="utf-8"?>
<p:tagLst xmlns:a="http://schemas.openxmlformats.org/drawingml/2006/main" xmlns:r="http://schemas.openxmlformats.org/officeDocument/2006/relationships" xmlns:p="http://schemas.openxmlformats.org/presentationml/2006/main">
  <p:tag name="THINKCELLSHAPEDONOTDELETE" val="tHwc0ldJ9YCkPMWQN.JHk8Q"/>
</p:tagLst>
</file>

<file path=ppt/tags/tag611.xml><?xml version="1.0" encoding="utf-8"?>
<p:tagLst xmlns:a="http://schemas.openxmlformats.org/drawingml/2006/main" xmlns:r="http://schemas.openxmlformats.org/officeDocument/2006/relationships" xmlns:p="http://schemas.openxmlformats.org/presentationml/2006/main">
  <p:tag name="THINKCELLSHAPEDONOTDELETE" val="tzVED5tifT_OxDxvbFB_jiw"/>
</p:tagLst>
</file>

<file path=ppt/tags/tag612.xml><?xml version="1.0" encoding="utf-8"?>
<p:tagLst xmlns:a="http://schemas.openxmlformats.org/drawingml/2006/main" xmlns:r="http://schemas.openxmlformats.org/officeDocument/2006/relationships" xmlns:p="http://schemas.openxmlformats.org/presentationml/2006/main">
  <p:tag name="THINKCELLSHAPEDONOTDELETE" val="tJkrIutMwReKRfNn4Pg.33A"/>
</p:tagLst>
</file>

<file path=ppt/tags/tag613.xml><?xml version="1.0" encoding="utf-8"?>
<p:tagLst xmlns:a="http://schemas.openxmlformats.org/drawingml/2006/main" xmlns:r="http://schemas.openxmlformats.org/officeDocument/2006/relationships" xmlns:p="http://schemas.openxmlformats.org/presentationml/2006/main">
  <p:tag name="THINKCELLSHAPEDONOTDELETE" val="t51hKxYa4IFMfwK3uaCvcxA"/>
</p:tagLst>
</file>

<file path=ppt/tags/tag614.xml><?xml version="1.0" encoding="utf-8"?>
<p:tagLst xmlns:a="http://schemas.openxmlformats.org/drawingml/2006/main" xmlns:r="http://schemas.openxmlformats.org/officeDocument/2006/relationships" xmlns:p="http://schemas.openxmlformats.org/presentationml/2006/main">
  <p:tag name="THINKCELLSHAPEDONOTDELETE" val="tamCKGFs3SnaQ0BJWozlxCg"/>
</p:tagLst>
</file>

<file path=ppt/tags/tag615.xml><?xml version="1.0" encoding="utf-8"?>
<p:tagLst xmlns:a="http://schemas.openxmlformats.org/drawingml/2006/main" xmlns:r="http://schemas.openxmlformats.org/officeDocument/2006/relationships" xmlns:p="http://schemas.openxmlformats.org/presentationml/2006/main">
  <p:tag name="THINKCELLSHAPEDONOTDELETE" val="tnVSHTkw0Q5CfuSuT7OkZdA"/>
</p:tagLst>
</file>

<file path=ppt/tags/tag616.xml><?xml version="1.0" encoding="utf-8"?>
<p:tagLst xmlns:a="http://schemas.openxmlformats.org/drawingml/2006/main" xmlns:r="http://schemas.openxmlformats.org/officeDocument/2006/relationships" xmlns:p="http://schemas.openxmlformats.org/presentationml/2006/main">
  <p:tag name="THINKCELLSHAPEDONOTDELETE" val="tFmMXmV7GSw.KDVOBxRcPPg"/>
</p:tagLst>
</file>

<file path=ppt/tags/tag617.xml><?xml version="1.0" encoding="utf-8"?>
<p:tagLst xmlns:a="http://schemas.openxmlformats.org/drawingml/2006/main" xmlns:r="http://schemas.openxmlformats.org/officeDocument/2006/relationships" xmlns:p="http://schemas.openxmlformats.org/presentationml/2006/main">
  <p:tag name="THINKCELLSHAPEDONOTDELETE" val="tSwnPp70uny9.l9ciC9J6PQ"/>
</p:tagLst>
</file>

<file path=ppt/tags/tag618.xml><?xml version="1.0" encoding="utf-8"?>
<p:tagLst xmlns:a="http://schemas.openxmlformats.org/drawingml/2006/main" xmlns:r="http://schemas.openxmlformats.org/officeDocument/2006/relationships" xmlns:p="http://schemas.openxmlformats.org/presentationml/2006/main">
  <p:tag name="THINKCELLSHAPEDONOTDELETE" val="toyYY7_04QG.LBVl4Yk32Tw"/>
</p:tagLst>
</file>

<file path=ppt/tags/tag619.xml><?xml version="1.0" encoding="utf-8"?>
<p:tagLst xmlns:a="http://schemas.openxmlformats.org/drawingml/2006/main" xmlns:r="http://schemas.openxmlformats.org/officeDocument/2006/relationships" xmlns:p="http://schemas.openxmlformats.org/presentationml/2006/main">
  <p:tag name="THINKCELLSHAPEDONOTDELETE" val="tBtNNy.djRCqtWCQhqE_78Q"/>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fxFuxE1bfvrLZStkrG_5bQ"/>
</p:tagLst>
</file>

<file path=ppt/tags/tag620.xml><?xml version="1.0" encoding="utf-8"?>
<p:tagLst xmlns:a="http://schemas.openxmlformats.org/drawingml/2006/main" xmlns:r="http://schemas.openxmlformats.org/officeDocument/2006/relationships" xmlns:p="http://schemas.openxmlformats.org/presentationml/2006/main">
  <p:tag name="THINKCELLSHAPEDONOTDELETE" val="tfz48FFizQtmP.Wi.GSMisw"/>
</p:tagLst>
</file>

<file path=ppt/tags/tag621.xml><?xml version="1.0" encoding="utf-8"?>
<p:tagLst xmlns:a="http://schemas.openxmlformats.org/drawingml/2006/main" xmlns:r="http://schemas.openxmlformats.org/officeDocument/2006/relationships" xmlns:p="http://schemas.openxmlformats.org/presentationml/2006/main">
  <p:tag name="THINKCELLSHAPEDONOTDELETE" val="tP4ahf5cW56Z2K7POq6SlmQ"/>
</p:tagLst>
</file>

<file path=ppt/tags/tag622.xml><?xml version="1.0" encoding="utf-8"?>
<p:tagLst xmlns:a="http://schemas.openxmlformats.org/drawingml/2006/main" xmlns:r="http://schemas.openxmlformats.org/officeDocument/2006/relationships" xmlns:p="http://schemas.openxmlformats.org/presentationml/2006/main">
  <p:tag name="THINKCELLSHAPEDONOTDELETE" val="tcfJ2u6OLK5JJjDBix4nEng"/>
</p:tagLst>
</file>

<file path=ppt/tags/tag623.xml><?xml version="1.0" encoding="utf-8"?>
<p:tagLst xmlns:a="http://schemas.openxmlformats.org/drawingml/2006/main" xmlns:r="http://schemas.openxmlformats.org/officeDocument/2006/relationships" xmlns:p="http://schemas.openxmlformats.org/presentationml/2006/main">
  <p:tag name="THINKCELLSHAPEDONOTDELETE" val="tcfJ2u6OLK5JJjDBix4nEng"/>
</p:tagLst>
</file>

<file path=ppt/tags/tag624.xml><?xml version="1.0" encoding="utf-8"?>
<p:tagLst xmlns:a="http://schemas.openxmlformats.org/drawingml/2006/main" xmlns:r="http://schemas.openxmlformats.org/officeDocument/2006/relationships" xmlns:p="http://schemas.openxmlformats.org/presentationml/2006/main">
  <p:tag name="THINKCELLSHAPEDONOTDELETE" val="t51hKxYa4IFMfwK3uaCvcxA"/>
</p:tagLst>
</file>

<file path=ppt/tags/tag625.xml><?xml version="1.0" encoding="utf-8"?>
<p:tagLst xmlns:a="http://schemas.openxmlformats.org/drawingml/2006/main" xmlns:r="http://schemas.openxmlformats.org/officeDocument/2006/relationships" xmlns:p="http://schemas.openxmlformats.org/presentationml/2006/main">
  <p:tag name="THINKCELLSHAPEDONOTDELETE" val="tssyfFQoO4.xhXywADyJETw"/>
</p:tagLst>
</file>

<file path=ppt/tags/tag626.xml><?xml version="1.0" encoding="utf-8"?>
<p:tagLst xmlns:a="http://schemas.openxmlformats.org/drawingml/2006/main" xmlns:r="http://schemas.openxmlformats.org/officeDocument/2006/relationships" xmlns:p="http://schemas.openxmlformats.org/presentationml/2006/main">
  <p:tag name="THINKCELLSHAPEDONOTDELETE" val="tsD6ZrIMqSs6RxiHo2sxC4Q"/>
</p:tagLst>
</file>

<file path=ppt/tags/tag627.xml><?xml version="1.0" encoding="utf-8"?>
<p:tagLst xmlns:a="http://schemas.openxmlformats.org/drawingml/2006/main" xmlns:r="http://schemas.openxmlformats.org/officeDocument/2006/relationships" xmlns:p="http://schemas.openxmlformats.org/presentationml/2006/main">
  <p:tag name="THINKCELLSHAPEDONOTDELETE" val="tzcoHSAtMSFLWjCCRHhSy2w"/>
</p:tagLst>
</file>

<file path=ppt/tags/tag628.xml><?xml version="1.0" encoding="utf-8"?>
<p:tagLst xmlns:a="http://schemas.openxmlformats.org/drawingml/2006/main" xmlns:r="http://schemas.openxmlformats.org/officeDocument/2006/relationships" xmlns:p="http://schemas.openxmlformats.org/presentationml/2006/main">
  <p:tag name="THINKCELLSHAPEDONOTDELETE" val="tiQLg3qNbTIK6_4mJbNNPVg"/>
</p:tagLst>
</file>

<file path=ppt/tags/tag629.xml><?xml version="1.0" encoding="utf-8"?>
<p:tagLst xmlns:a="http://schemas.openxmlformats.org/drawingml/2006/main" xmlns:r="http://schemas.openxmlformats.org/officeDocument/2006/relationships" xmlns:p="http://schemas.openxmlformats.org/presentationml/2006/main">
  <p:tag name="THINKCELLSHAPEDONOTDELETE" val="t0gvk0Xn6S3iIbvWTpdHeiA"/>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EMOjUz_SwdHEHepItF4wFQ"/>
</p:tagLst>
</file>

<file path=ppt/tags/tag630.xml><?xml version="1.0" encoding="utf-8"?>
<p:tagLst xmlns:a="http://schemas.openxmlformats.org/drawingml/2006/main" xmlns:r="http://schemas.openxmlformats.org/officeDocument/2006/relationships" xmlns:p="http://schemas.openxmlformats.org/presentationml/2006/main">
  <p:tag name="THINKCELLSHAPEDONOTDELETE" val="t8v2HbDfDQJGNyHSDpYNUtg"/>
</p:tagLst>
</file>

<file path=ppt/tags/tag631.xml><?xml version="1.0" encoding="utf-8"?>
<p:tagLst xmlns:a="http://schemas.openxmlformats.org/drawingml/2006/main" xmlns:r="http://schemas.openxmlformats.org/officeDocument/2006/relationships" xmlns:p="http://schemas.openxmlformats.org/presentationml/2006/main">
  <p:tag name="THINKCELLSHAPEDONOTDELETE" val="tjAneM3uP10T1ZYgwO0Ec9w"/>
</p:tagLst>
</file>

<file path=ppt/tags/tag632.xml><?xml version="1.0" encoding="utf-8"?>
<p:tagLst xmlns:a="http://schemas.openxmlformats.org/drawingml/2006/main" xmlns:r="http://schemas.openxmlformats.org/officeDocument/2006/relationships" xmlns:p="http://schemas.openxmlformats.org/presentationml/2006/main">
  <p:tag name="THINKCELLSHAPEDONOTDELETE" val="tjAneM3uP10T1ZYgwO0Ec9w"/>
</p:tagLst>
</file>

<file path=ppt/tags/tag6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6.xml><?xml version="1.0" encoding="utf-8"?>
<p:tagLst xmlns:a="http://schemas.openxmlformats.org/drawingml/2006/main" xmlns:r="http://schemas.openxmlformats.org/officeDocument/2006/relationships" xmlns:p="http://schemas.openxmlformats.org/presentationml/2006/main">
  <p:tag name="THINKCELLSHAPEDONOTDELETE" val="ty.NJ_fZiQh27gS8n3ztE6w"/>
</p:tagLst>
</file>

<file path=ppt/tags/tag637.xml><?xml version="1.0" encoding="utf-8"?>
<p:tagLst xmlns:a="http://schemas.openxmlformats.org/drawingml/2006/main" xmlns:r="http://schemas.openxmlformats.org/officeDocument/2006/relationships" xmlns:p="http://schemas.openxmlformats.org/presentationml/2006/main">
  <p:tag name="THINKCELLSHAPEDONOTDELETE" val="tVuHnOZutRK61UfxWSwkVUw"/>
</p:tagLst>
</file>

<file path=ppt/tags/tag638.xml><?xml version="1.0" encoding="utf-8"?>
<p:tagLst xmlns:a="http://schemas.openxmlformats.org/drawingml/2006/main" xmlns:r="http://schemas.openxmlformats.org/officeDocument/2006/relationships" xmlns:p="http://schemas.openxmlformats.org/presentationml/2006/main">
  <p:tag name="THINKCELLSHAPEDONOTDELETE" val="tRRfCRXwSQcKctsBdFSyTsw"/>
</p:tagLst>
</file>

<file path=ppt/tags/tag639.xml><?xml version="1.0" encoding="utf-8"?>
<p:tagLst xmlns:a="http://schemas.openxmlformats.org/drawingml/2006/main" xmlns:r="http://schemas.openxmlformats.org/officeDocument/2006/relationships" xmlns:p="http://schemas.openxmlformats.org/presentationml/2006/main">
  <p:tag name="THINKCELLSHAPEDONOTDELETE" val="twxdcMDBRRwmzErMNub9GIA"/>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Dp6Lw13qYFJYw73S3ZWD0A"/>
</p:tagLst>
</file>

<file path=ppt/tags/tag640.xml><?xml version="1.0" encoding="utf-8"?>
<p:tagLst xmlns:a="http://schemas.openxmlformats.org/drawingml/2006/main" xmlns:r="http://schemas.openxmlformats.org/officeDocument/2006/relationships" xmlns:p="http://schemas.openxmlformats.org/presentationml/2006/main">
  <p:tag name="THINKCELLSHAPEDONOTDELETE" val="t1VfPlpBkTpuqrxJhrtZWEg"/>
</p:tagLst>
</file>

<file path=ppt/tags/tag641.xml><?xml version="1.0" encoding="utf-8"?>
<p:tagLst xmlns:a="http://schemas.openxmlformats.org/drawingml/2006/main" xmlns:r="http://schemas.openxmlformats.org/officeDocument/2006/relationships" xmlns:p="http://schemas.openxmlformats.org/presentationml/2006/main">
  <p:tag name="THINKCELLSHAPEDONOTDELETE" val="tyUPddhyjSK.7.xgjo7ejuQ"/>
</p:tagLst>
</file>

<file path=ppt/tags/tag642.xml><?xml version="1.0" encoding="utf-8"?>
<p:tagLst xmlns:a="http://schemas.openxmlformats.org/drawingml/2006/main" xmlns:r="http://schemas.openxmlformats.org/officeDocument/2006/relationships" xmlns:p="http://schemas.openxmlformats.org/presentationml/2006/main">
  <p:tag name="THINKCELLSHAPEDONOTDELETE" val="t4MNIwhBYTZCFxCwleHLCjA"/>
</p:tagLst>
</file>

<file path=ppt/tags/tag643.xml><?xml version="1.0" encoding="utf-8"?>
<p:tagLst xmlns:a="http://schemas.openxmlformats.org/drawingml/2006/main" xmlns:r="http://schemas.openxmlformats.org/officeDocument/2006/relationships" xmlns:p="http://schemas.openxmlformats.org/presentationml/2006/main">
  <p:tag name="THINKCELLSHAPEDONOTDELETE" val="tq8_FBYgvQUichrBVqGe2Kw"/>
</p:tagLst>
</file>

<file path=ppt/tags/tag644.xml><?xml version="1.0" encoding="utf-8"?>
<p:tagLst xmlns:a="http://schemas.openxmlformats.org/drawingml/2006/main" xmlns:r="http://schemas.openxmlformats.org/officeDocument/2006/relationships" xmlns:p="http://schemas.openxmlformats.org/presentationml/2006/main">
  <p:tag name="THINKCELLSHAPEDONOTDELETE" val="t3GHvPRK7TfCjB0QZV3rx8w"/>
</p:tagLst>
</file>

<file path=ppt/tags/tag645.xml><?xml version="1.0" encoding="utf-8"?>
<p:tagLst xmlns:a="http://schemas.openxmlformats.org/drawingml/2006/main" xmlns:r="http://schemas.openxmlformats.org/officeDocument/2006/relationships" xmlns:p="http://schemas.openxmlformats.org/presentationml/2006/main">
  <p:tag name="THINKCELLSHAPEDONOTDELETE" val="t6T9rurNpRHu2USrzFtAS.g"/>
</p:tagLst>
</file>

<file path=ppt/tags/tag646.xml><?xml version="1.0" encoding="utf-8"?>
<p:tagLst xmlns:a="http://schemas.openxmlformats.org/drawingml/2006/main" xmlns:r="http://schemas.openxmlformats.org/officeDocument/2006/relationships" xmlns:p="http://schemas.openxmlformats.org/presentationml/2006/main">
  <p:tag name="THINKCELLSHAPEDONOTDELETE" val="ta9mkzwsdSXS6GHVAbn8G_Q"/>
</p:tagLst>
</file>

<file path=ppt/tags/tag647.xml><?xml version="1.0" encoding="utf-8"?>
<p:tagLst xmlns:a="http://schemas.openxmlformats.org/drawingml/2006/main" xmlns:r="http://schemas.openxmlformats.org/officeDocument/2006/relationships" xmlns:p="http://schemas.openxmlformats.org/presentationml/2006/main">
  <p:tag name="THINKCELLSHAPEDONOTDELETE" val="tI1862BvtQa.2gBDjHBVNHg"/>
</p:tagLst>
</file>

<file path=ppt/tags/tag648.xml><?xml version="1.0" encoding="utf-8"?>
<p:tagLst xmlns:a="http://schemas.openxmlformats.org/drawingml/2006/main" xmlns:r="http://schemas.openxmlformats.org/officeDocument/2006/relationships" xmlns:p="http://schemas.openxmlformats.org/presentationml/2006/main">
  <p:tag name="THINKCELLSHAPEDONOTDELETE" val="tH9AWUq0fTcexDXyPQfXeog"/>
</p:tagLst>
</file>

<file path=ppt/tags/tag649.xml><?xml version="1.0" encoding="utf-8"?>
<p:tagLst xmlns:a="http://schemas.openxmlformats.org/drawingml/2006/main" xmlns:r="http://schemas.openxmlformats.org/officeDocument/2006/relationships" xmlns:p="http://schemas.openxmlformats.org/presentationml/2006/main">
  <p:tag name="THINKCELLSHAPEDONOTDELETE" val="tF11JiTa8RuSb9oMO5X6ALQ"/>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5yq4yzEEF1eLoWWJ.9szJA"/>
</p:tagLst>
</file>

<file path=ppt/tags/tag650.xml><?xml version="1.0" encoding="utf-8"?>
<p:tagLst xmlns:a="http://schemas.openxmlformats.org/drawingml/2006/main" xmlns:r="http://schemas.openxmlformats.org/officeDocument/2006/relationships" xmlns:p="http://schemas.openxmlformats.org/presentationml/2006/main">
  <p:tag name="THINKCELLSHAPEDONOTDELETE" val="tQxeay975RaS30txOfLAlMQ"/>
</p:tagLst>
</file>

<file path=ppt/tags/tag651.xml><?xml version="1.0" encoding="utf-8"?>
<p:tagLst xmlns:a="http://schemas.openxmlformats.org/drawingml/2006/main" xmlns:r="http://schemas.openxmlformats.org/officeDocument/2006/relationships" xmlns:p="http://schemas.openxmlformats.org/presentationml/2006/main">
  <p:tag name="THINKCELLSHAPEDONOTDELETE" val="tHbjASawCQjKigaMYK2TicA"/>
</p:tagLst>
</file>

<file path=ppt/tags/tag652.xml><?xml version="1.0" encoding="utf-8"?>
<p:tagLst xmlns:a="http://schemas.openxmlformats.org/drawingml/2006/main" xmlns:r="http://schemas.openxmlformats.org/officeDocument/2006/relationships" xmlns:p="http://schemas.openxmlformats.org/presentationml/2006/main">
  <p:tag name="THINKCELLSHAPEDONOTDELETE" val="tQ7m1OF1ZRh.6CrI8pUuRAw"/>
</p:tagLst>
</file>

<file path=ppt/tags/tag653.xml><?xml version="1.0" encoding="utf-8"?>
<p:tagLst xmlns:a="http://schemas.openxmlformats.org/drawingml/2006/main" xmlns:r="http://schemas.openxmlformats.org/officeDocument/2006/relationships" xmlns:p="http://schemas.openxmlformats.org/presentationml/2006/main">
  <p:tag name="THINKCELLSHAPEDONOTDELETE" val="tGxHDkABlSo2RKV0izXK4Kw"/>
</p:tagLst>
</file>

<file path=ppt/tags/tag654.xml><?xml version="1.0" encoding="utf-8"?>
<p:tagLst xmlns:a="http://schemas.openxmlformats.org/drawingml/2006/main" xmlns:r="http://schemas.openxmlformats.org/officeDocument/2006/relationships" xmlns:p="http://schemas.openxmlformats.org/presentationml/2006/main">
  <p:tag name="THINKCELLSHAPEDONOTDELETE" val="tyMdr6J1IQeO6p51XaigRmA"/>
</p:tagLst>
</file>

<file path=ppt/tags/tag655.xml><?xml version="1.0" encoding="utf-8"?>
<p:tagLst xmlns:a="http://schemas.openxmlformats.org/drawingml/2006/main" xmlns:r="http://schemas.openxmlformats.org/officeDocument/2006/relationships" xmlns:p="http://schemas.openxmlformats.org/presentationml/2006/main">
  <p:tag name="THINKCELLSHAPEDONOTDELETE" val="tzP9mmPOsSj.Szqedq2.wLw"/>
</p:tagLst>
</file>

<file path=ppt/tags/tag656.xml><?xml version="1.0" encoding="utf-8"?>
<p:tagLst xmlns:a="http://schemas.openxmlformats.org/drawingml/2006/main" xmlns:r="http://schemas.openxmlformats.org/officeDocument/2006/relationships" xmlns:p="http://schemas.openxmlformats.org/presentationml/2006/main">
  <p:tag name="THINKCELLSHAPEDONOTDELETE" val="tGrI46.BdQci4wUnuhWjVGQ"/>
</p:tagLst>
</file>

<file path=ppt/tags/tag657.xml><?xml version="1.0" encoding="utf-8"?>
<p:tagLst xmlns:a="http://schemas.openxmlformats.org/drawingml/2006/main" xmlns:r="http://schemas.openxmlformats.org/officeDocument/2006/relationships" xmlns:p="http://schemas.openxmlformats.org/presentationml/2006/main">
  <p:tag name="THINKCELLSHAPEDONOTDELETE" val="tK7jdBizJSTKrcnFCaEnKUQ"/>
</p:tagLst>
</file>

<file path=ppt/tags/tag658.xml><?xml version="1.0" encoding="utf-8"?>
<p:tagLst xmlns:a="http://schemas.openxmlformats.org/drawingml/2006/main" xmlns:r="http://schemas.openxmlformats.org/officeDocument/2006/relationships" xmlns:p="http://schemas.openxmlformats.org/presentationml/2006/main">
  <p:tag name="THINKCELLSHAPEDONOTDELETE" val="tfvbr37pITa6lXrQ5S6iaTQ"/>
</p:tagLst>
</file>

<file path=ppt/tags/tag659.xml><?xml version="1.0" encoding="utf-8"?>
<p:tagLst xmlns:a="http://schemas.openxmlformats.org/drawingml/2006/main" xmlns:r="http://schemas.openxmlformats.org/officeDocument/2006/relationships" xmlns:p="http://schemas.openxmlformats.org/presentationml/2006/main">
  <p:tag name="THINKCELLSHAPEDONOTDELETE" val="tRvUbKs23RRSI0d91HCFm0Q"/>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gzvFOdXDAe4BcvrS_Gin.w"/>
</p:tagLst>
</file>

<file path=ppt/tags/tag660.xml><?xml version="1.0" encoding="utf-8"?>
<p:tagLst xmlns:a="http://schemas.openxmlformats.org/drawingml/2006/main" xmlns:r="http://schemas.openxmlformats.org/officeDocument/2006/relationships" xmlns:p="http://schemas.openxmlformats.org/presentationml/2006/main">
  <p:tag name="THINKCELLSHAPEDONOTDELETE" val="tQFs5Tyb5SFG1Xazim_oQug"/>
</p:tagLst>
</file>

<file path=ppt/tags/tag661.xml><?xml version="1.0" encoding="utf-8"?>
<p:tagLst xmlns:a="http://schemas.openxmlformats.org/drawingml/2006/main" xmlns:r="http://schemas.openxmlformats.org/officeDocument/2006/relationships" xmlns:p="http://schemas.openxmlformats.org/presentationml/2006/main">
  <p:tag name="THINKCELLSHAPEDONOTDELETE" val="tSB5zH6c2plKa9Zi7qf_0Kw"/>
</p:tagLst>
</file>

<file path=ppt/tags/tag662.xml><?xml version="1.0" encoding="utf-8"?>
<p:tagLst xmlns:a="http://schemas.openxmlformats.org/drawingml/2006/main" xmlns:r="http://schemas.openxmlformats.org/officeDocument/2006/relationships" xmlns:p="http://schemas.openxmlformats.org/presentationml/2006/main">
  <p:tag name="THINKCELLSHAPEDONOTDELETE" val="t5j929AYBQ..AUuINrX8PeQ"/>
</p:tagLst>
</file>

<file path=ppt/tags/tag663.xml><?xml version="1.0" encoding="utf-8"?>
<p:tagLst xmlns:a="http://schemas.openxmlformats.org/drawingml/2006/main" xmlns:r="http://schemas.openxmlformats.org/officeDocument/2006/relationships" xmlns:p="http://schemas.openxmlformats.org/presentationml/2006/main">
  <p:tag name="THINKCELLSHAPEDONOTDELETE" val="twrlza2J__d80G_II9BAuDg"/>
</p:tagLst>
</file>

<file path=ppt/tags/tag664.xml><?xml version="1.0" encoding="utf-8"?>
<p:tagLst xmlns:a="http://schemas.openxmlformats.org/drawingml/2006/main" xmlns:r="http://schemas.openxmlformats.org/officeDocument/2006/relationships" xmlns:p="http://schemas.openxmlformats.org/presentationml/2006/main">
  <p:tag name="THINKCELLSHAPEDONOTDELETE" val="tLDS.z8Xa_3seEJx99ZRlaQ"/>
</p:tagLst>
</file>

<file path=ppt/tags/tag665.xml><?xml version="1.0" encoding="utf-8"?>
<p:tagLst xmlns:a="http://schemas.openxmlformats.org/drawingml/2006/main" xmlns:r="http://schemas.openxmlformats.org/officeDocument/2006/relationships" xmlns:p="http://schemas.openxmlformats.org/presentationml/2006/main">
  <p:tag name="THINKCELLSHAPEDONOTDELETE" val="tCa4ToyoFQxyKdsqcgPZR7Q"/>
</p:tagLst>
</file>

<file path=ppt/tags/tag666.xml><?xml version="1.0" encoding="utf-8"?>
<p:tagLst xmlns:a="http://schemas.openxmlformats.org/drawingml/2006/main" xmlns:r="http://schemas.openxmlformats.org/officeDocument/2006/relationships" xmlns:p="http://schemas.openxmlformats.org/presentationml/2006/main">
  <p:tag name="THINKCELLSHAPEDONOTDELETE" val="t.YEvkky4qgEp5batvndvqQ"/>
</p:tagLst>
</file>

<file path=ppt/tags/tag667.xml><?xml version="1.0" encoding="utf-8"?>
<p:tagLst xmlns:a="http://schemas.openxmlformats.org/drawingml/2006/main" xmlns:r="http://schemas.openxmlformats.org/officeDocument/2006/relationships" xmlns:p="http://schemas.openxmlformats.org/presentationml/2006/main">
  <p:tag name="THINKCELLSHAPEDONOTDELETE" val="t5PQuoIqtRDake9QXbH636g"/>
</p:tagLst>
</file>

<file path=ppt/tags/tag668.xml><?xml version="1.0" encoding="utf-8"?>
<p:tagLst xmlns:a="http://schemas.openxmlformats.org/drawingml/2006/main" xmlns:r="http://schemas.openxmlformats.org/officeDocument/2006/relationships" xmlns:p="http://schemas.openxmlformats.org/presentationml/2006/main">
  <p:tag name="THINKCELLSHAPEDONOTDELETE" val="tWrYdFMusToyyFHKeV_adJg"/>
</p:tagLst>
</file>

<file path=ppt/tags/tag669.xml><?xml version="1.0" encoding="utf-8"?>
<p:tagLst xmlns:a="http://schemas.openxmlformats.org/drawingml/2006/main" xmlns:r="http://schemas.openxmlformats.org/officeDocument/2006/relationships" xmlns:p="http://schemas.openxmlformats.org/presentationml/2006/main">
  <p:tag name="THINKCELLSHAPEDONOTDELETE" val="ts89L4z54SiOlSurlT6E_ww"/>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ZfYVdGUxcsMRiknCC2J0Vw"/>
</p:tagLst>
</file>

<file path=ppt/tags/tag670.xml><?xml version="1.0" encoding="utf-8"?>
<p:tagLst xmlns:a="http://schemas.openxmlformats.org/drawingml/2006/main" xmlns:r="http://schemas.openxmlformats.org/officeDocument/2006/relationships" xmlns:p="http://schemas.openxmlformats.org/presentationml/2006/main">
  <p:tag name="THINKCELLSHAPEDONOTDELETE" val="tOsr_sEMxRMG6DhkxwZ0ZFA"/>
</p:tagLst>
</file>

<file path=ppt/tags/tag671.xml><?xml version="1.0" encoding="utf-8"?>
<p:tagLst xmlns:a="http://schemas.openxmlformats.org/drawingml/2006/main" xmlns:r="http://schemas.openxmlformats.org/officeDocument/2006/relationships" xmlns:p="http://schemas.openxmlformats.org/presentationml/2006/main">
  <p:tag name="THINKCELLSHAPEDONOTDELETE" val="trh6Nbm73g4yPlWxmPDVEQw"/>
</p:tagLst>
</file>

<file path=ppt/tags/tag672.xml><?xml version="1.0" encoding="utf-8"?>
<p:tagLst xmlns:a="http://schemas.openxmlformats.org/drawingml/2006/main" xmlns:r="http://schemas.openxmlformats.org/officeDocument/2006/relationships" xmlns:p="http://schemas.openxmlformats.org/presentationml/2006/main">
  <p:tag name="THINKCELLSHAPEDONOTDELETE" val="t4446nPwXBt0B_ultASOJSA"/>
</p:tagLst>
</file>

<file path=ppt/tags/tag673.xml><?xml version="1.0" encoding="utf-8"?>
<p:tagLst xmlns:a="http://schemas.openxmlformats.org/drawingml/2006/main" xmlns:r="http://schemas.openxmlformats.org/officeDocument/2006/relationships" xmlns:p="http://schemas.openxmlformats.org/presentationml/2006/main">
  <p:tag name="THINKCELLSHAPEDONOTDELETE" val="tLWHnDSyI_AcjGOUXpsEW1Q"/>
</p:tagLst>
</file>

<file path=ppt/tags/tag674.xml><?xml version="1.0" encoding="utf-8"?>
<p:tagLst xmlns:a="http://schemas.openxmlformats.org/drawingml/2006/main" xmlns:r="http://schemas.openxmlformats.org/officeDocument/2006/relationships" xmlns:p="http://schemas.openxmlformats.org/presentationml/2006/main">
  <p:tag name="THINKCELLSHAPEDONOTDELETE" val="t6s0idZE55_SV3mZG1fweXA"/>
</p:tagLst>
</file>

<file path=ppt/tags/tag675.xml><?xml version="1.0" encoding="utf-8"?>
<p:tagLst xmlns:a="http://schemas.openxmlformats.org/drawingml/2006/main" xmlns:r="http://schemas.openxmlformats.org/officeDocument/2006/relationships" xmlns:p="http://schemas.openxmlformats.org/presentationml/2006/main">
  <p:tag name="THINKCELLSHAPEDONOTDELETE" val="tLWHnDSyI_AcjGOUXpsEW1Q"/>
</p:tagLst>
</file>

<file path=ppt/tags/tag676.xml><?xml version="1.0" encoding="utf-8"?>
<p:tagLst xmlns:a="http://schemas.openxmlformats.org/drawingml/2006/main" xmlns:r="http://schemas.openxmlformats.org/officeDocument/2006/relationships" xmlns:p="http://schemas.openxmlformats.org/presentationml/2006/main">
  <p:tag name="THINKCELLSHAPEDONOTDELETE" val="tLWHnDSyI_AcjGOUXpsEW1Q"/>
</p:tagLst>
</file>

<file path=ppt/tags/tag677.xml><?xml version="1.0" encoding="utf-8"?>
<p:tagLst xmlns:a="http://schemas.openxmlformats.org/drawingml/2006/main" xmlns:r="http://schemas.openxmlformats.org/officeDocument/2006/relationships" xmlns:p="http://schemas.openxmlformats.org/presentationml/2006/main">
  <p:tag name="THINKCELLSHAPEDONOTDELETE" val="tLJO2qXQvdAGisvdHit8pOA"/>
</p:tagLst>
</file>

<file path=ppt/tags/tag678.xml><?xml version="1.0" encoding="utf-8"?>
<p:tagLst xmlns:a="http://schemas.openxmlformats.org/drawingml/2006/main" xmlns:r="http://schemas.openxmlformats.org/officeDocument/2006/relationships" xmlns:p="http://schemas.openxmlformats.org/presentationml/2006/main">
  <p:tag name="THINKCELLSHAPEDONOTDELETE" val="t075iyjP9QwulfloX57.5mA"/>
</p:tagLst>
</file>

<file path=ppt/tags/tag679.xml><?xml version="1.0" encoding="utf-8"?>
<p:tagLst xmlns:a="http://schemas.openxmlformats.org/drawingml/2006/main" xmlns:r="http://schemas.openxmlformats.org/officeDocument/2006/relationships" xmlns:p="http://schemas.openxmlformats.org/presentationml/2006/main">
  <p:tag name="THINKCELLSHAPEDONOTDELETE" val="tLnEW8m3oQGS4y8Q_lfdtdQ"/>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1xjVU1dI4jQqSAEt_ErPWw"/>
</p:tagLst>
</file>

<file path=ppt/tags/tag680.xml><?xml version="1.0" encoding="utf-8"?>
<p:tagLst xmlns:a="http://schemas.openxmlformats.org/drawingml/2006/main" xmlns:r="http://schemas.openxmlformats.org/officeDocument/2006/relationships" xmlns:p="http://schemas.openxmlformats.org/presentationml/2006/main">
  <p:tag name="THINKCELLSHAPEDONOTDELETE" val="tts7oUPjYq7dD1d0dvGUbLg"/>
</p:tagLst>
</file>

<file path=ppt/tags/tag681.xml><?xml version="1.0" encoding="utf-8"?>
<p:tagLst xmlns:a="http://schemas.openxmlformats.org/drawingml/2006/main" xmlns:r="http://schemas.openxmlformats.org/officeDocument/2006/relationships" xmlns:p="http://schemas.openxmlformats.org/presentationml/2006/main">
  <p:tag name="THINKCELLSHAPEDONOTDELETE" val="tLIR6L8dQml88QMdjzTOt6w"/>
</p:tagLst>
</file>

<file path=ppt/tags/tag682.xml><?xml version="1.0" encoding="utf-8"?>
<p:tagLst xmlns:a="http://schemas.openxmlformats.org/drawingml/2006/main" xmlns:r="http://schemas.openxmlformats.org/officeDocument/2006/relationships" xmlns:p="http://schemas.openxmlformats.org/presentationml/2006/main">
  <p:tag name="THINKCELLSHAPEDONOTDELETE" val="tENaKIIImRZufnmzituzO.A"/>
</p:tagLst>
</file>

<file path=ppt/tags/tag683.xml><?xml version="1.0" encoding="utf-8"?>
<p:tagLst xmlns:a="http://schemas.openxmlformats.org/drawingml/2006/main" xmlns:r="http://schemas.openxmlformats.org/officeDocument/2006/relationships" xmlns:p="http://schemas.openxmlformats.org/presentationml/2006/main">
  <p:tag name="THINKCELLSHAPEDONOTDELETE" val="tZjTCrDzozV8HoVCL4NuWMw"/>
</p:tagLst>
</file>

<file path=ppt/tags/tag684.xml><?xml version="1.0" encoding="utf-8"?>
<p:tagLst xmlns:a="http://schemas.openxmlformats.org/drawingml/2006/main" xmlns:r="http://schemas.openxmlformats.org/officeDocument/2006/relationships" xmlns:p="http://schemas.openxmlformats.org/presentationml/2006/main">
  <p:tag name="THINKCELLSHAPEDONOTDELETE" val="tc9pftvyNS9KpGajLC7QXaQ"/>
</p:tagLst>
</file>

<file path=ppt/tags/tag685.xml><?xml version="1.0" encoding="utf-8"?>
<p:tagLst xmlns:a="http://schemas.openxmlformats.org/drawingml/2006/main" xmlns:r="http://schemas.openxmlformats.org/officeDocument/2006/relationships" xmlns:p="http://schemas.openxmlformats.org/presentationml/2006/main">
  <p:tag name="THINKCELLSHAPEDONOTDELETE" val="tTj1uORpQSJi5X2cAjp542A"/>
</p:tagLst>
</file>

<file path=ppt/tags/tag686.xml><?xml version="1.0" encoding="utf-8"?>
<p:tagLst xmlns:a="http://schemas.openxmlformats.org/drawingml/2006/main" xmlns:r="http://schemas.openxmlformats.org/officeDocument/2006/relationships" xmlns:p="http://schemas.openxmlformats.org/presentationml/2006/main">
  <p:tag name="THINKCELLSHAPEDONOTDELETE" val="tFOTU.ON.Q46gcv3RgniNEg"/>
</p:tagLst>
</file>

<file path=ppt/tags/tag687.xml><?xml version="1.0" encoding="utf-8"?>
<p:tagLst xmlns:a="http://schemas.openxmlformats.org/drawingml/2006/main" xmlns:r="http://schemas.openxmlformats.org/officeDocument/2006/relationships" xmlns:p="http://schemas.openxmlformats.org/presentationml/2006/main">
  <p:tag name="THINKCELLSHAPEDONOTDELETE" val="tiv8PGu9jG51LwBgcaVB4gw"/>
</p:tagLst>
</file>

<file path=ppt/tags/tag688.xml><?xml version="1.0" encoding="utf-8"?>
<p:tagLst xmlns:a="http://schemas.openxmlformats.org/drawingml/2006/main" xmlns:r="http://schemas.openxmlformats.org/officeDocument/2006/relationships" xmlns:p="http://schemas.openxmlformats.org/presentationml/2006/main">
  <p:tag name="THINKCELLSHAPEDONOTDELETE" val="tiv8PGu9jG51LwBgcaVB4gw"/>
</p:tagLst>
</file>

<file path=ppt/tags/tag689.xml><?xml version="1.0" encoding="utf-8"?>
<p:tagLst xmlns:a="http://schemas.openxmlformats.org/drawingml/2006/main" xmlns:r="http://schemas.openxmlformats.org/officeDocument/2006/relationships" xmlns:p="http://schemas.openxmlformats.org/presentationml/2006/main">
  <p:tag name="THINKCELLSHAPEDONOTDELETE" val="tiv8PGu9jG51LwBgcaVB4gw"/>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74tS8GFUY5NuxzaE5u8uSw"/>
</p:tagLst>
</file>

<file path=ppt/tags/tag6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2.xml><?xml version="1.0" encoding="utf-8"?>
<p:tagLst xmlns:a="http://schemas.openxmlformats.org/drawingml/2006/main" xmlns:r="http://schemas.openxmlformats.org/officeDocument/2006/relationships" xmlns:p="http://schemas.openxmlformats.org/presentationml/2006/main">
  <p:tag name="THINKCELLSHAPEDONOTDELETE" val="ttSb_Izg3Q1CCXmNTDvHdxg"/>
</p:tagLst>
</file>

<file path=ppt/tags/tag6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4.xml><?xml version="1.0" encoding="utf-8"?>
<p:tagLst xmlns:a="http://schemas.openxmlformats.org/drawingml/2006/main" xmlns:r="http://schemas.openxmlformats.org/officeDocument/2006/relationships" xmlns:p="http://schemas.openxmlformats.org/presentationml/2006/main">
  <p:tag name="THINKCELLSHAPEDONOTDELETE" val="tFYK.56t1TzyEAhgfrAScnA"/>
</p:tagLst>
</file>

<file path=ppt/tags/tag695.xml><?xml version="1.0" encoding="utf-8"?>
<p:tagLst xmlns:a="http://schemas.openxmlformats.org/drawingml/2006/main" xmlns:r="http://schemas.openxmlformats.org/officeDocument/2006/relationships" xmlns:p="http://schemas.openxmlformats.org/presentationml/2006/main">
  <p:tag name="THINKCELLSHAPEDONOTDELETE" val="t8a6hdmdrsBNp30exhiz1.Q"/>
</p:tagLst>
</file>

<file path=ppt/tags/tag696.xml><?xml version="1.0" encoding="utf-8"?>
<p:tagLst xmlns:a="http://schemas.openxmlformats.org/drawingml/2006/main" xmlns:r="http://schemas.openxmlformats.org/officeDocument/2006/relationships" xmlns:p="http://schemas.openxmlformats.org/presentationml/2006/main">
  <p:tag name="THINKCELLSHAPEDONOTDELETE" val="t9EmI8Y9_TjSz2OqN7F3Q8g"/>
</p:tagLst>
</file>

<file path=ppt/tags/tag697.xml><?xml version="1.0" encoding="utf-8"?>
<p:tagLst xmlns:a="http://schemas.openxmlformats.org/drawingml/2006/main" xmlns:r="http://schemas.openxmlformats.org/officeDocument/2006/relationships" xmlns:p="http://schemas.openxmlformats.org/presentationml/2006/main">
  <p:tag name="THINKCELLSHAPEDONOTDELETE" val="tiDSxW0MYGKYbD5wJdVnMvQ"/>
</p:tagLst>
</file>

<file path=ppt/tags/tag698.xml><?xml version="1.0" encoding="utf-8"?>
<p:tagLst xmlns:a="http://schemas.openxmlformats.org/drawingml/2006/main" xmlns:r="http://schemas.openxmlformats.org/officeDocument/2006/relationships" xmlns:p="http://schemas.openxmlformats.org/presentationml/2006/main">
  <p:tag name="THINKCELLSHAPEDONOTDELETE" val="tbH0P4b4fndzc1ojzl9qJag"/>
</p:tagLst>
</file>

<file path=ppt/tags/tag699.xml><?xml version="1.0" encoding="utf-8"?>
<p:tagLst xmlns:a="http://schemas.openxmlformats.org/drawingml/2006/main" xmlns:r="http://schemas.openxmlformats.org/officeDocument/2006/relationships" xmlns:p="http://schemas.openxmlformats.org/presentationml/2006/main">
  <p:tag name="THINKCELLSHAPEDONOTDELETE" val="tJ5NrP2d0Pv2QjLVauuTBJ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Snd1deOw12Opai_I6XfzmQ"/>
</p:tagLst>
</file>

<file path=ppt/tags/tag700.xml><?xml version="1.0" encoding="utf-8"?>
<p:tagLst xmlns:a="http://schemas.openxmlformats.org/drawingml/2006/main" xmlns:r="http://schemas.openxmlformats.org/officeDocument/2006/relationships" xmlns:p="http://schemas.openxmlformats.org/presentationml/2006/main">
  <p:tag name="THINKCELLSHAPEDONOTDELETE" val="tZBTBLzHd6E7zxeMoy5VxRg"/>
</p:tagLst>
</file>

<file path=ppt/tags/tag701.xml><?xml version="1.0" encoding="utf-8"?>
<p:tagLst xmlns:a="http://schemas.openxmlformats.org/drawingml/2006/main" xmlns:r="http://schemas.openxmlformats.org/officeDocument/2006/relationships" xmlns:p="http://schemas.openxmlformats.org/presentationml/2006/main">
  <p:tag name="THINKCELLSHAPEDONOTDELETE" val="tpwmtkKcf3iAAJs4PrfOPLg"/>
</p:tagLst>
</file>

<file path=ppt/tags/tag702.xml><?xml version="1.0" encoding="utf-8"?>
<p:tagLst xmlns:a="http://schemas.openxmlformats.org/drawingml/2006/main" xmlns:r="http://schemas.openxmlformats.org/officeDocument/2006/relationships" xmlns:p="http://schemas.openxmlformats.org/presentationml/2006/main">
  <p:tag name="THINKCELLSHAPEDONOTDELETE" val="tv1_rR3ZI2bMzwbquQu1mdA"/>
</p:tagLst>
</file>

<file path=ppt/tags/tag703.xml><?xml version="1.0" encoding="utf-8"?>
<p:tagLst xmlns:a="http://schemas.openxmlformats.org/drawingml/2006/main" xmlns:r="http://schemas.openxmlformats.org/officeDocument/2006/relationships" xmlns:p="http://schemas.openxmlformats.org/presentationml/2006/main">
  <p:tag name="THINKCELLSHAPEDONOTDELETE" val="t31QUUOiTtuS.7_6BCC1QIg"/>
</p:tagLst>
</file>

<file path=ppt/tags/tag704.xml><?xml version="1.0" encoding="utf-8"?>
<p:tagLst xmlns:a="http://schemas.openxmlformats.org/drawingml/2006/main" xmlns:r="http://schemas.openxmlformats.org/officeDocument/2006/relationships" xmlns:p="http://schemas.openxmlformats.org/presentationml/2006/main">
  <p:tag name="THINKCELLSHAPEDONOTDELETE" val="txN.lF587NoKLGgkhIWr3JQ"/>
</p:tagLst>
</file>

<file path=ppt/tags/tag705.xml><?xml version="1.0" encoding="utf-8"?>
<p:tagLst xmlns:a="http://schemas.openxmlformats.org/drawingml/2006/main" xmlns:r="http://schemas.openxmlformats.org/officeDocument/2006/relationships" xmlns:p="http://schemas.openxmlformats.org/presentationml/2006/main">
  <p:tag name="THINKCELLSHAPEDONOTDELETE" val="ttA.v.zhVwxUaY1id5kcYzg"/>
</p:tagLst>
</file>

<file path=ppt/tags/tag706.xml><?xml version="1.0" encoding="utf-8"?>
<p:tagLst xmlns:a="http://schemas.openxmlformats.org/drawingml/2006/main" xmlns:r="http://schemas.openxmlformats.org/officeDocument/2006/relationships" xmlns:p="http://schemas.openxmlformats.org/presentationml/2006/main">
  <p:tag name="THINKCELLSHAPEDONOTDELETE" val="tTbebkHdyctCyRcf.l.rWJg"/>
</p:tagLst>
</file>

<file path=ppt/tags/tag7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8.xml><?xml version="1.0" encoding="utf-8"?>
<p:tagLst xmlns:a="http://schemas.openxmlformats.org/drawingml/2006/main" xmlns:r="http://schemas.openxmlformats.org/officeDocument/2006/relationships" xmlns:p="http://schemas.openxmlformats.org/presentationml/2006/main">
  <p:tag name="THINKCELLSHAPEDONOTDELETE" val="tSYUkzZ1z6QmRNygQxf42mg"/>
</p:tagLst>
</file>

<file path=ppt/tags/tag709.xml><?xml version="1.0" encoding="utf-8"?>
<p:tagLst xmlns:a="http://schemas.openxmlformats.org/drawingml/2006/main" xmlns:r="http://schemas.openxmlformats.org/officeDocument/2006/relationships" xmlns:p="http://schemas.openxmlformats.org/presentationml/2006/main">
  <p:tag name="THINKCELLSHAPEDONOTDELETE" val="tAgML_I5_2AHjVWYjvKg.gQ"/>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aI395.x.pHxCTPrQ8WP_Ag"/>
</p:tagLst>
</file>

<file path=ppt/tags/tag710.xml><?xml version="1.0" encoding="utf-8"?>
<p:tagLst xmlns:a="http://schemas.openxmlformats.org/drawingml/2006/main" xmlns:r="http://schemas.openxmlformats.org/officeDocument/2006/relationships" xmlns:p="http://schemas.openxmlformats.org/presentationml/2006/main">
  <p:tag name="THINKCELLSHAPEDONOTDELETE" val="tZqzNkp0m05TJy_nZ7uOuzA"/>
</p:tagLst>
</file>

<file path=ppt/tags/tag711.xml><?xml version="1.0" encoding="utf-8"?>
<p:tagLst xmlns:a="http://schemas.openxmlformats.org/drawingml/2006/main" xmlns:r="http://schemas.openxmlformats.org/officeDocument/2006/relationships" xmlns:p="http://schemas.openxmlformats.org/presentationml/2006/main">
  <p:tag name="THINKCELLSHAPEDONOTDELETE" val="tn4.3DiNYFEi0bx_nKVjBBw"/>
</p:tagLst>
</file>

<file path=ppt/tags/tag712.xml><?xml version="1.0" encoding="utf-8"?>
<p:tagLst xmlns:a="http://schemas.openxmlformats.org/drawingml/2006/main" xmlns:r="http://schemas.openxmlformats.org/officeDocument/2006/relationships" xmlns:p="http://schemas.openxmlformats.org/presentationml/2006/main">
  <p:tag name="THINKCELLSHAPEDONOTDELETE" val="txl.WipLq0rWm49n8v4ogKg"/>
</p:tagLst>
</file>

<file path=ppt/tags/tag713.xml><?xml version="1.0" encoding="utf-8"?>
<p:tagLst xmlns:a="http://schemas.openxmlformats.org/drawingml/2006/main" xmlns:r="http://schemas.openxmlformats.org/officeDocument/2006/relationships" xmlns:p="http://schemas.openxmlformats.org/presentationml/2006/main">
  <p:tag name="THINKCELLSHAPEDONOTDELETE" val="tjBkmrApWoc1xJtMlj11tlQ"/>
</p:tagLst>
</file>

<file path=ppt/tags/tag714.xml><?xml version="1.0" encoding="utf-8"?>
<p:tagLst xmlns:a="http://schemas.openxmlformats.org/drawingml/2006/main" xmlns:r="http://schemas.openxmlformats.org/officeDocument/2006/relationships" xmlns:p="http://schemas.openxmlformats.org/presentationml/2006/main">
  <p:tag name="THINKCELLSHAPEDONOTDELETE" val="tE44xVNhSFfoenqQU1pOaCQ"/>
</p:tagLst>
</file>

<file path=ppt/tags/tag715.xml><?xml version="1.0" encoding="utf-8"?>
<p:tagLst xmlns:a="http://schemas.openxmlformats.org/drawingml/2006/main" xmlns:r="http://schemas.openxmlformats.org/officeDocument/2006/relationships" xmlns:p="http://schemas.openxmlformats.org/presentationml/2006/main">
  <p:tag name="THINKCELLSHAPEDONOTDELETE" val="t5ME7JSYqqimko5m_Yt5cjg"/>
</p:tagLst>
</file>

<file path=ppt/tags/tag716.xml><?xml version="1.0" encoding="utf-8"?>
<p:tagLst xmlns:a="http://schemas.openxmlformats.org/drawingml/2006/main" xmlns:r="http://schemas.openxmlformats.org/officeDocument/2006/relationships" xmlns:p="http://schemas.openxmlformats.org/presentationml/2006/main">
  <p:tag name="THINKCELLSHAPEDONOTDELETE" val="tEn5UWCYqOCV2R3tNcZX04A"/>
</p:tagLst>
</file>

<file path=ppt/tags/tag717.xml><?xml version="1.0" encoding="utf-8"?>
<p:tagLst xmlns:a="http://schemas.openxmlformats.org/drawingml/2006/main" xmlns:r="http://schemas.openxmlformats.org/officeDocument/2006/relationships" xmlns:p="http://schemas.openxmlformats.org/presentationml/2006/main">
  <p:tag name="THINKCELLSHAPEDONOTDELETE" val="tAOs0yv5KkLI2J1A1dTbnhw"/>
</p:tagLst>
</file>

<file path=ppt/tags/tag718.xml><?xml version="1.0" encoding="utf-8"?>
<p:tagLst xmlns:a="http://schemas.openxmlformats.org/drawingml/2006/main" xmlns:r="http://schemas.openxmlformats.org/officeDocument/2006/relationships" xmlns:p="http://schemas.openxmlformats.org/presentationml/2006/main">
  <p:tag name="THINKCELLSHAPEDONOTDELETE" val="tguPKgAX2EyrUm2_iheOIZA"/>
</p:tagLst>
</file>

<file path=ppt/tags/tag719.xml><?xml version="1.0" encoding="utf-8"?>
<p:tagLst xmlns:a="http://schemas.openxmlformats.org/drawingml/2006/main" xmlns:r="http://schemas.openxmlformats.org/officeDocument/2006/relationships" xmlns:p="http://schemas.openxmlformats.org/presentationml/2006/main">
  <p:tag name="THINKCELLSHAPEDONOTDELETE" val="ttl8BILQ6Oi0w98zngksxHQ"/>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g37c26lAzOCHzfeVkw_Rtg"/>
</p:tagLst>
</file>

<file path=ppt/tags/tag720.xml><?xml version="1.0" encoding="utf-8"?>
<p:tagLst xmlns:a="http://schemas.openxmlformats.org/drawingml/2006/main" xmlns:r="http://schemas.openxmlformats.org/officeDocument/2006/relationships" xmlns:p="http://schemas.openxmlformats.org/presentationml/2006/main">
  <p:tag name="THINKCELLSHAPEDONOTDELETE" val="th.V3M8B5.2opDkjM4pnNYw"/>
</p:tagLst>
</file>

<file path=ppt/tags/tag721.xml><?xml version="1.0" encoding="utf-8"?>
<p:tagLst xmlns:a="http://schemas.openxmlformats.org/drawingml/2006/main" xmlns:r="http://schemas.openxmlformats.org/officeDocument/2006/relationships" xmlns:p="http://schemas.openxmlformats.org/presentationml/2006/main">
  <p:tag name="THINKCELLSHAPEDONOTDELETE" val="tMbjCsAdzOVyL7EnFeungkA"/>
</p:tagLst>
</file>

<file path=ppt/tags/tag722.xml><?xml version="1.0" encoding="utf-8"?>
<p:tagLst xmlns:a="http://schemas.openxmlformats.org/drawingml/2006/main" xmlns:r="http://schemas.openxmlformats.org/officeDocument/2006/relationships" xmlns:p="http://schemas.openxmlformats.org/presentationml/2006/main">
  <p:tag name="THINKCELLSHAPEDONOTDELETE" val="tP24A6pK7XqpRqIIamilTww"/>
</p:tagLst>
</file>

<file path=ppt/tags/tag723.xml><?xml version="1.0" encoding="utf-8"?>
<p:tagLst xmlns:a="http://schemas.openxmlformats.org/drawingml/2006/main" xmlns:r="http://schemas.openxmlformats.org/officeDocument/2006/relationships" xmlns:p="http://schemas.openxmlformats.org/presentationml/2006/main">
  <p:tag name="THINKCELLSHAPEDONOTDELETE" val="te1DCBWfGiUPlSr3uWSSYyQ"/>
</p:tagLst>
</file>

<file path=ppt/tags/tag724.xml><?xml version="1.0" encoding="utf-8"?>
<p:tagLst xmlns:a="http://schemas.openxmlformats.org/drawingml/2006/main" xmlns:r="http://schemas.openxmlformats.org/officeDocument/2006/relationships" xmlns:p="http://schemas.openxmlformats.org/presentationml/2006/main">
  <p:tag name="THINKCELLSHAPEDONOTDELETE" val="tEKcrbXW.6d0Nm.mPRC5ndg"/>
</p:tagLst>
</file>

<file path=ppt/tags/tag725.xml><?xml version="1.0" encoding="utf-8"?>
<p:tagLst xmlns:a="http://schemas.openxmlformats.org/drawingml/2006/main" xmlns:r="http://schemas.openxmlformats.org/officeDocument/2006/relationships" xmlns:p="http://schemas.openxmlformats.org/presentationml/2006/main">
  <p:tag name="THINKCELLSHAPEDONOTDELETE" val="tAL34fVwVnjDPRCq37mgmLQ"/>
</p:tagLst>
</file>

<file path=ppt/tags/tag726.xml><?xml version="1.0" encoding="utf-8"?>
<p:tagLst xmlns:a="http://schemas.openxmlformats.org/drawingml/2006/main" xmlns:r="http://schemas.openxmlformats.org/officeDocument/2006/relationships" xmlns:p="http://schemas.openxmlformats.org/presentationml/2006/main">
  <p:tag name="THINKCELLSHAPEDONOTDELETE" val="tLjLeclwnSalqHOiBsF8gOA"/>
</p:tagLst>
</file>

<file path=ppt/tags/tag727.xml><?xml version="1.0" encoding="utf-8"?>
<p:tagLst xmlns:a="http://schemas.openxmlformats.org/drawingml/2006/main" xmlns:r="http://schemas.openxmlformats.org/officeDocument/2006/relationships" xmlns:p="http://schemas.openxmlformats.org/presentationml/2006/main">
  <p:tag name="THINKCELLSHAPEDONOTDELETE" val="tIkSWMuxj2Y8f3mjxbC1cUA"/>
</p:tagLst>
</file>

<file path=ppt/tags/tag728.xml><?xml version="1.0" encoding="utf-8"?>
<p:tagLst xmlns:a="http://schemas.openxmlformats.org/drawingml/2006/main" xmlns:r="http://schemas.openxmlformats.org/officeDocument/2006/relationships" xmlns:p="http://schemas.openxmlformats.org/presentationml/2006/main">
  <p:tag name="THINKCELLSHAPEDONOTDELETE" val="tvqv0XVW824XJe1qAMJvbIg"/>
</p:tagLst>
</file>

<file path=ppt/tags/tag729.xml><?xml version="1.0" encoding="utf-8"?>
<p:tagLst xmlns:a="http://schemas.openxmlformats.org/drawingml/2006/main" xmlns:r="http://schemas.openxmlformats.org/officeDocument/2006/relationships" xmlns:p="http://schemas.openxmlformats.org/presentationml/2006/main">
  <p:tag name="THINKCELLSHAPEDONOTDELETE" val="tmMhQu5UsPCjbeCJAbNSniA"/>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2D8vHf3hvbJKh11nOkLJPQ"/>
</p:tagLst>
</file>

<file path=ppt/tags/tag730.xml><?xml version="1.0" encoding="utf-8"?>
<p:tagLst xmlns:a="http://schemas.openxmlformats.org/drawingml/2006/main" xmlns:r="http://schemas.openxmlformats.org/officeDocument/2006/relationships" xmlns:p="http://schemas.openxmlformats.org/presentationml/2006/main">
  <p:tag name="THINKCELLSHAPEDONOTDELETE" val="tXs_VRKKOPDXbejI.k9l6Kg"/>
</p:tagLst>
</file>

<file path=ppt/tags/tag731.xml><?xml version="1.0" encoding="utf-8"?>
<p:tagLst xmlns:a="http://schemas.openxmlformats.org/drawingml/2006/main" xmlns:r="http://schemas.openxmlformats.org/officeDocument/2006/relationships" xmlns:p="http://schemas.openxmlformats.org/presentationml/2006/main">
  <p:tag name="THINKCELLSHAPEDONOTDELETE" val="tz4l9WsRxs8buzYJweFmQqw"/>
</p:tagLst>
</file>

<file path=ppt/tags/tag732.xml><?xml version="1.0" encoding="utf-8"?>
<p:tagLst xmlns:a="http://schemas.openxmlformats.org/drawingml/2006/main" xmlns:r="http://schemas.openxmlformats.org/officeDocument/2006/relationships" xmlns:p="http://schemas.openxmlformats.org/presentationml/2006/main">
  <p:tag name="THINKCELLSHAPEDONOTDELETE" val="temrFD4D60Bo75nE03IIekA"/>
</p:tagLst>
</file>

<file path=ppt/tags/tag7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ebvpFlxynnWiXq.0d0.fTw"/>
</p:tagLst>
</file>

<file path=ppt/tags/tag7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2.xml><?xml version="1.0" encoding="utf-8"?>
<p:tagLst xmlns:a="http://schemas.openxmlformats.org/drawingml/2006/main" xmlns:r="http://schemas.openxmlformats.org/officeDocument/2006/relationships" xmlns:p="http://schemas.openxmlformats.org/presentationml/2006/main">
  <p:tag name="THINKCELLSHAPEDONOTDELETE" val="tJSjh6sJpQeuKuWKXryBtTg"/>
</p:tagLst>
</file>

<file path=ppt/tags/tag743.xml><?xml version="1.0" encoding="utf-8"?>
<p:tagLst xmlns:a="http://schemas.openxmlformats.org/drawingml/2006/main" xmlns:r="http://schemas.openxmlformats.org/officeDocument/2006/relationships" xmlns:p="http://schemas.openxmlformats.org/presentationml/2006/main">
  <p:tag name="THINKCELLSHAPEDONOTDELETE" val="twXdZAWqhTAOXktFq2gfDMg"/>
</p:tagLst>
</file>

<file path=ppt/tags/tag744.xml><?xml version="1.0" encoding="utf-8"?>
<p:tagLst xmlns:a="http://schemas.openxmlformats.org/drawingml/2006/main" xmlns:r="http://schemas.openxmlformats.org/officeDocument/2006/relationships" xmlns:p="http://schemas.openxmlformats.org/presentationml/2006/main">
  <p:tag name="THINKCELLSHAPEDONOTDELETE" val="tRpq4Z5HGT6KQp7nHzIu2Mw"/>
</p:tagLst>
</file>

<file path=ppt/tags/tag745.xml><?xml version="1.0" encoding="utf-8"?>
<p:tagLst xmlns:a="http://schemas.openxmlformats.org/drawingml/2006/main" xmlns:r="http://schemas.openxmlformats.org/officeDocument/2006/relationships" xmlns:p="http://schemas.openxmlformats.org/presentationml/2006/main">
  <p:tag name="THINKCELLSHAPEDONOTDELETE" val="tWyyzVNTER1W8hT40P6mP6w"/>
</p:tagLst>
</file>

<file path=ppt/tags/tag746.xml><?xml version="1.0" encoding="utf-8"?>
<p:tagLst xmlns:a="http://schemas.openxmlformats.org/drawingml/2006/main" xmlns:r="http://schemas.openxmlformats.org/officeDocument/2006/relationships" xmlns:p="http://schemas.openxmlformats.org/presentationml/2006/main">
  <p:tag name="THINKCELLSHAPEDONOTDELETE" val="txECK5x3tS16crbYlpKXsqQ"/>
</p:tagLst>
</file>

<file path=ppt/tags/tag747.xml><?xml version="1.0" encoding="utf-8"?>
<p:tagLst xmlns:a="http://schemas.openxmlformats.org/drawingml/2006/main" xmlns:r="http://schemas.openxmlformats.org/officeDocument/2006/relationships" xmlns:p="http://schemas.openxmlformats.org/presentationml/2006/main">
  <p:tag name="THINKCELLSHAPEDONOTDELETE" val="t7e_2DRiCQPiet.ntb8.3tg"/>
</p:tagLst>
</file>

<file path=ppt/tags/tag748.xml><?xml version="1.0" encoding="utf-8"?>
<p:tagLst xmlns:a="http://schemas.openxmlformats.org/drawingml/2006/main" xmlns:r="http://schemas.openxmlformats.org/officeDocument/2006/relationships" xmlns:p="http://schemas.openxmlformats.org/presentationml/2006/main">
  <p:tag name="THINKCELLSHAPEDONOTDELETE" val="tcRfcNdWrQWKwmenvep.RlA"/>
</p:tagLst>
</file>

<file path=ppt/tags/tag749.xml><?xml version="1.0" encoding="utf-8"?>
<p:tagLst xmlns:a="http://schemas.openxmlformats.org/drawingml/2006/main" xmlns:r="http://schemas.openxmlformats.org/officeDocument/2006/relationships" xmlns:p="http://schemas.openxmlformats.org/presentationml/2006/main">
  <p:tag name="THINKCELLSHAPEDONOTDELETE" val="tg8YiCBkeQDWWP4kNiQ4dqQ"/>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2o.CM6g5FaRuBkXKZnTXjw"/>
</p:tagLst>
</file>

<file path=ppt/tags/tag750.xml><?xml version="1.0" encoding="utf-8"?>
<p:tagLst xmlns:a="http://schemas.openxmlformats.org/drawingml/2006/main" xmlns:r="http://schemas.openxmlformats.org/officeDocument/2006/relationships" xmlns:p="http://schemas.openxmlformats.org/presentationml/2006/main">
  <p:tag name="THINKCELLSHAPEDONOTDELETE" val="tFafaXJtQQ6ePa00PQgwqgQ"/>
</p:tagLst>
</file>

<file path=ppt/tags/tag751.xml><?xml version="1.0" encoding="utf-8"?>
<p:tagLst xmlns:a="http://schemas.openxmlformats.org/drawingml/2006/main" xmlns:r="http://schemas.openxmlformats.org/officeDocument/2006/relationships" xmlns:p="http://schemas.openxmlformats.org/presentationml/2006/main">
  <p:tag name="THINKCELLSHAPEDONOTDELETE" val="tlsdJ_nL4SZm2_SP04eF2Xw"/>
</p:tagLst>
</file>

<file path=ppt/tags/tag752.xml><?xml version="1.0" encoding="utf-8"?>
<p:tagLst xmlns:a="http://schemas.openxmlformats.org/drawingml/2006/main" xmlns:r="http://schemas.openxmlformats.org/officeDocument/2006/relationships" xmlns:p="http://schemas.openxmlformats.org/presentationml/2006/main">
  <p:tag name="THINKCELLSHAPEDONOTDELETE" val="tlL8JF5fqSgSYHluotTMzxA"/>
</p:tagLst>
</file>

<file path=ppt/tags/tag753.xml><?xml version="1.0" encoding="utf-8"?>
<p:tagLst xmlns:a="http://schemas.openxmlformats.org/drawingml/2006/main" xmlns:r="http://schemas.openxmlformats.org/officeDocument/2006/relationships" xmlns:p="http://schemas.openxmlformats.org/presentationml/2006/main">
  <p:tag name="THINKCELLSHAPEDONOTDELETE" val="tyKGGqdJhSzS.IOAq60NRug"/>
</p:tagLst>
</file>

<file path=ppt/tags/tag754.xml><?xml version="1.0" encoding="utf-8"?>
<p:tagLst xmlns:a="http://schemas.openxmlformats.org/drawingml/2006/main" xmlns:r="http://schemas.openxmlformats.org/officeDocument/2006/relationships" xmlns:p="http://schemas.openxmlformats.org/presentationml/2006/main">
  <p:tag name="THINKCELLSHAPEDONOTDELETE" val="t.OYngEQFSp2nTJjsJlK.Kg"/>
</p:tagLst>
</file>

<file path=ppt/tags/tag755.xml><?xml version="1.0" encoding="utf-8"?>
<p:tagLst xmlns:a="http://schemas.openxmlformats.org/drawingml/2006/main" xmlns:r="http://schemas.openxmlformats.org/officeDocument/2006/relationships" xmlns:p="http://schemas.openxmlformats.org/presentationml/2006/main">
  <p:tag name="THINKCELLSHAPEDONOTDELETE" val="tmhwENBsUQJm5alGoOhYURA"/>
</p:tagLst>
</file>

<file path=ppt/tags/tag756.xml><?xml version="1.0" encoding="utf-8"?>
<p:tagLst xmlns:a="http://schemas.openxmlformats.org/drawingml/2006/main" xmlns:r="http://schemas.openxmlformats.org/officeDocument/2006/relationships" xmlns:p="http://schemas.openxmlformats.org/presentationml/2006/main">
  <p:tag name="THINKCELLSHAPEDONOTDELETE" val="ttJaqjUOETs.JjDfgcrE.wA"/>
</p:tagLst>
</file>

<file path=ppt/tags/tag757.xml><?xml version="1.0" encoding="utf-8"?>
<p:tagLst xmlns:a="http://schemas.openxmlformats.org/drawingml/2006/main" xmlns:r="http://schemas.openxmlformats.org/officeDocument/2006/relationships" xmlns:p="http://schemas.openxmlformats.org/presentationml/2006/main">
  <p:tag name="THINKCELLSHAPEDONOTDELETE" val="tzWr9.rr0Q2.MX.9QO_R0RQ"/>
</p:tagLst>
</file>

<file path=ppt/tags/tag758.xml><?xml version="1.0" encoding="utf-8"?>
<p:tagLst xmlns:a="http://schemas.openxmlformats.org/drawingml/2006/main" xmlns:r="http://schemas.openxmlformats.org/officeDocument/2006/relationships" xmlns:p="http://schemas.openxmlformats.org/presentationml/2006/main">
  <p:tag name="THINKCELLSHAPEDONOTDELETE" val="tM3bAV2FKS5.J4LBFQZPvWw"/>
</p:tagLst>
</file>

<file path=ppt/tags/tag759.xml><?xml version="1.0" encoding="utf-8"?>
<p:tagLst xmlns:a="http://schemas.openxmlformats.org/drawingml/2006/main" xmlns:r="http://schemas.openxmlformats.org/officeDocument/2006/relationships" xmlns:p="http://schemas.openxmlformats.org/presentationml/2006/main">
  <p:tag name="THINKCELLSHAPEDONOTDELETE" val="thEO1RrgETM2bqGS.EqHezA"/>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oMD4NPQJNUn1D3cODlJ.cQ"/>
</p:tagLst>
</file>

<file path=ppt/tags/tag7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3.xml><?xml version="1.0" encoding="utf-8"?>
<p:tagLst xmlns:a="http://schemas.openxmlformats.org/drawingml/2006/main" xmlns:r="http://schemas.openxmlformats.org/officeDocument/2006/relationships" xmlns:p="http://schemas.openxmlformats.org/presentationml/2006/main">
  <p:tag name="THINKCELLSHAPEDONOTDELETE" val="t.zosIQuKReip6WU3RcgwGw"/>
</p:tagLst>
</file>

<file path=ppt/tags/tag764.xml><?xml version="1.0" encoding="utf-8"?>
<p:tagLst xmlns:a="http://schemas.openxmlformats.org/drawingml/2006/main" xmlns:r="http://schemas.openxmlformats.org/officeDocument/2006/relationships" xmlns:p="http://schemas.openxmlformats.org/presentationml/2006/main">
  <p:tag name="THINKCELLSHAPEDONOTDELETE" val="t5VLbP31zQMSr_IAP19_AZQ"/>
</p:tagLst>
</file>

<file path=ppt/tags/tag765.xml><?xml version="1.0" encoding="utf-8"?>
<p:tagLst xmlns:a="http://schemas.openxmlformats.org/drawingml/2006/main" xmlns:r="http://schemas.openxmlformats.org/officeDocument/2006/relationships" xmlns:p="http://schemas.openxmlformats.org/presentationml/2006/main">
  <p:tag name="THINKCELLSHAPEDONOTDELETE" val="t_0bqEXLoR22RFDAC4Cabuw"/>
</p:tagLst>
</file>

<file path=ppt/tags/tag766.xml><?xml version="1.0" encoding="utf-8"?>
<p:tagLst xmlns:a="http://schemas.openxmlformats.org/drawingml/2006/main" xmlns:r="http://schemas.openxmlformats.org/officeDocument/2006/relationships" xmlns:p="http://schemas.openxmlformats.org/presentationml/2006/main">
  <p:tag name="THINKCELLSHAPEDONOTDELETE" val="tTxR7HhqTQlSNCutECaPFmA"/>
</p:tagLst>
</file>

<file path=ppt/tags/tag767.xml><?xml version="1.0" encoding="utf-8"?>
<p:tagLst xmlns:a="http://schemas.openxmlformats.org/drawingml/2006/main" xmlns:r="http://schemas.openxmlformats.org/officeDocument/2006/relationships" xmlns:p="http://schemas.openxmlformats.org/presentationml/2006/main">
  <p:tag name="THINKCELLSHAPEDONOTDELETE" val="tOZh_0ncrQOChJDmu0UVMrQ"/>
</p:tagLst>
</file>

<file path=ppt/tags/tag768.xml><?xml version="1.0" encoding="utf-8"?>
<p:tagLst xmlns:a="http://schemas.openxmlformats.org/drawingml/2006/main" xmlns:r="http://schemas.openxmlformats.org/officeDocument/2006/relationships" xmlns:p="http://schemas.openxmlformats.org/presentationml/2006/main">
  <p:tag name="THINKCELLSHAPEDONOTDELETE" val="t784wksSsQUqZpw9w3sSBpA"/>
</p:tagLst>
</file>

<file path=ppt/tags/tag769.xml><?xml version="1.0" encoding="utf-8"?>
<p:tagLst xmlns:a="http://schemas.openxmlformats.org/drawingml/2006/main" xmlns:r="http://schemas.openxmlformats.org/officeDocument/2006/relationships" xmlns:p="http://schemas.openxmlformats.org/presentationml/2006/main">
  <p:tag name="THINKCELLSHAPEDONOTDELETE" val="t53E10B6PQpCg9HWuV1UwSQ"/>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8_8CZtvnzz.ntsiTcVfBVg"/>
</p:tagLst>
</file>

<file path=ppt/tags/tag770.xml><?xml version="1.0" encoding="utf-8"?>
<p:tagLst xmlns:a="http://schemas.openxmlformats.org/drawingml/2006/main" xmlns:r="http://schemas.openxmlformats.org/officeDocument/2006/relationships" xmlns:p="http://schemas.openxmlformats.org/presentationml/2006/main">
  <p:tag name="THINKCELLSHAPEDONOTDELETE" val="tO7opQGcwR.iQiHhOlho0XQ"/>
</p:tagLst>
</file>

<file path=ppt/tags/tag771.xml><?xml version="1.0" encoding="utf-8"?>
<p:tagLst xmlns:a="http://schemas.openxmlformats.org/drawingml/2006/main" xmlns:r="http://schemas.openxmlformats.org/officeDocument/2006/relationships" xmlns:p="http://schemas.openxmlformats.org/presentationml/2006/main">
  <p:tag name="THINKCELLSHAPEDONOTDELETE" val="twUqLrbm2TuWn01q00vjUYg"/>
</p:tagLst>
</file>

<file path=ppt/tags/tag772.xml><?xml version="1.0" encoding="utf-8"?>
<p:tagLst xmlns:a="http://schemas.openxmlformats.org/drawingml/2006/main" xmlns:r="http://schemas.openxmlformats.org/officeDocument/2006/relationships" xmlns:p="http://schemas.openxmlformats.org/presentationml/2006/main">
  <p:tag name="THINKCELLSHAPEDONOTDELETE" val="t_rvaCVTJSsypfbBg.mN3tw"/>
</p:tagLst>
</file>

<file path=ppt/tags/tag773.xml><?xml version="1.0" encoding="utf-8"?>
<p:tagLst xmlns:a="http://schemas.openxmlformats.org/drawingml/2006/main" xmlns:r="http://schemas.openxmlformats.org/officeDocument/2006/relationships" xmlns:p="http://schemas.openxmlformats.org/presentationml/2006/main">
  <p:tag name="THINKCELLSHAPEDONOTDELETE" val="teTlILkuqRjiaLdbFj4c_dA"/>
</p:tagLst>
</file>

<file path=ppt/tags/tag774.xml><?xml version="1.0" encoding="utf-8"?>
<p:tagLst xmlns:a="http://schemas.openxmlformats.org/drawingml/2006/main" xmlns:r="http://schemas.openxmlformats.org/officeDocument/2006/relationships" xmlns:p="http://schemas.openxmlformats.org/presentationml/2006/main">
  <p:tag name="THINKCELLSHAPEDONOTDELETE" val="tuqp3ySuoSfa2OAx8KIXE9A"/>
</p:tagLst>
</file>

<file path=ppt/tags/tag775.xml><?xml version="1.0" encoding="utf-8"?>
<p:tagLst xmlns:a="http://schemas.openxmlformats.org/drawingml/2006/main" xmlns:r="http://schemas.openxmlformats.org/officeDocument/2006/relationships" xmlns:p="http://schemas.openxmlformats.org/presentationml/2006/main">
  <p:tag name="THINKCELLSHAPEDONOTDELETE" val="tSQBh4EBeRoqP0Z_vAf5_qQ"/>
</p:tagLst>
</file>

<file path=ppt/tags/tag776.xml><?xml version="1.0" encoding="utf-8"?>
<p:tagLst xmlns:a="http://schemas.openxmlformats.org/drawingml/2006/main" xmlns:r="http://schemas.openxmlformats.org/officeDocument/2006/relationships" xmlns:p="http://schemas.openxmlformats.org/presentationml/2006/main">
  <p:tag name="THINKCELLSHAPEDONOTDELETE" val="t1.6_enLQR22x.Vn_lOnmXw"/>
</p:tagLst>
</file>

<file path=ppt/tags/tag777.xml><?xml version="1.0" encoding="utf-8"?>
<p:tagLst xmlns:a="http://schemas.openxmlformats.org/drawingml/2006/main" xmlns:r="http://schemas.openxmlformats.org/officeDocument/2006/relationships" xmlns:p="http://schemas.openxmlformats.org/presentationml/2006/main">
  <p:tag name="THINKCELLSHAPEDONOTDELETE" val="tkDMDWkXZR06FH4W.lGKVPQ"/>
</p:tagLst>
</file>

<file path=ppt/tags/tag778.xml><?xml version="1.0" encoding="utf-8"?>
<p:tagLst xmlns:a="http://schemas.openxmlformats.org/drawingml/2006/main" xmlns:r="http://schemas.openxmlformats.org/officeDocument/2006/relationships" xmlns:p="http://schemas.openxmlformats.org/presentationml/2006/main">
  <p:tag name="THINKCELLSHAPEDONOTDELETE" val="tsQSrsd7KRkq6ojHPVb4yqg"/>
</p:tagLst>
</file>

<file path=ppt/tags/tag779.xml><?xml version="1.0" encoding="utf-8"?>
<p:tagLst xmlns:a="http://schemas.openxmlformats.org/drawingml/2006/main" xmlns:r="http://schemas.openxmlformats.org/officeDocument/2006/relationships" xmlns:p="http://schemas.openxmlformats.org/presentationml/2006/main">
  <p:tag name="THINKCELLSHAPEDONOTDELETE" val="tCgY4d.NYSdydnG9kSP4oJw"/>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Yx6zD62zL9uaNcxh_6iK3Q"/>
</p:tagLst>
</file>

<file path=ppt/tags/tag780.xml><?xml version="1.0" encoding="utf-8"?>
<p:tagLst xmlns:a="http://schemas.openxmlformats.org/drawingml/2006/main" xmlns:r="http://schemas.openxmlformats.org/officeDocument/2006/relationships" xmlns:p="http://schemas.openxmlformats.org/presentationml/2006/main">
  <p:tag name="THINKCELLSHAPEDONOTDELETE" val="tEn7jfvpATLKDFTv8uvnSgw"/>
</p:tagLst>
</file>

<file path=ppt/tags/tag781.xml><?xml version="1.0" encoding="utf-8"?>
<p:tagLst xmlns:a="http://schemas.openxmlformats.org/drawingml/2006/main" xmlns:r="http://schemas.openxmlformats.org/officeDocument/2006/relationships" xmlns:p="http://schemas.openxmlformats.org/presentationml/2006/main">
  <p:tag name="THINKCELLSHAPEDONOTDELETE" val="tWdu45aoa.g.luIvrHjyMrA"/>
</p:tagLst>
</file>

<file path=ppt/tags/tag782.xml><?xml version="1.0" encoding="utf-8"?>
<p:tagLst xmlns:a="http://schemas.openxmlformats.org/drawingml/2006/main" xmlns:r="http://schemas.openxmlformats.org/officeDocument/2006/relationships" xmlns:p="http://schemas.openxmlformats.org/presentationml/2006/main">
  <p:tag name="THINKCELLSHAPEDONOTDELETE" val="tzefHFP1keuQ3TfGg4gMYQA"/>
</p:tagLst>
</file>

<file path=ppt/tags/tag783.xml><?xml version="1.0" encoding="utf-8"?>
<p:tagLst xmlns:a="http://schemas.openxmlformats.org/drawingml/2006/main" xmlns:r="http://schemas.openxmlformats.org/officeDocument/2006/relationships" xmlns:p="http://schemas.openxmlformats.org/presentationml/2006/main">
  <p:tag name="THINKCELLSHAPEDONOTDELETE" val="tOH4sLC7bM5J5awg0SUnHfg"/>
</p:tagLst>
</file>

<file path=ppt/tags/tag784.xml><?xml version="1.0" encoding="utf-8"?>
<p:tagLst xmlns:a="http://schemas.openxmlformats.org/drawingml/2006/main" xmlns:r="http://schemas.openxmlformats.org/officeDocument/2006/relationships" xmlns:p="http://schemas.openxmlformats.org/presentationml/2006/main">
  <p:tag name="THINKCELLSHAPEDONOTDELETE" val="tzD8xjG.sRzCnGY.lnrntMQ"/>
</p:tagLst>
</file>

<file path=ppt/tags/tag7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6.xml><?xml version="1.0" encoding="utf-8"?>
<p:tagLst xmlns:a="http://schemas.openxmlformats.org/drawingml/2006/main" xmlns:r="http://schemas.openxmlformats.org/officeDocument/2006/relationships" xmlns:p="http://schemas.openxmlformats.org/presentationml/2006/main">
  <p:tag name="THINKCELLSHAPEDONOTDELETE" val="tHwmUms76S..Kdv.Pq0QhSA"/>
</p:tagLst>
</file>

<file path=ppt/tags/tag787.xml><?xml version="1.0" encoding="utf-8"?>
<p:tagLst xmlns:a="http://schemas.openxmlformats.org/drawingml/2006/main" xmlns:r="http://schemas.openxmlformats.org/officeDocument/2006/relationships" xmlns:p="http://schemas.openxmlformats.org/presentationml/2006/main">
  <p:tag name="THINKCELLSHAPEDONOTDELETE" val="tiWQ6FxPMyjQ5Zj8vPONN2g"/>
</p:tagLst>
</file>

<file path=ppt/tags/tag788.xml><?xml version="1.0" encoding="utf-8"?>
<p:tagLst xmlns:a="http://schemas.openxmlformats.org/drawingml/2006/main" xmlns:r="http://schemas.openxmlformats.org/officeDocument/2006/relationships" xmlns:p="http://schemas.openxmlformats.org/presentationml/2006/main">
  <p:tag name="THINKCELLSHAPEDONOTDELETE" val="tczA8KALvT1Jjj7l117zzQw"/>
</p:tagLst>
</file>

<file path=ppt/tags/tag789.xml><?xml version="1.0" encoding="utf-8"?>
<p:tagLst xmlns:a="http://schemas.openxmlformats.org/drawingml/2006/main" xmlns:r="http://schemas.openxmlformats.org/officeDocument/2006/relationships" xmlns:p="http://schemas.openxmlformats.org/presentationml/2006/main">
  <p:tag name="THINKCELLSHAPEDONOTDELETE" val="tWmpOU1_fSu.EX3I0E0fPrA"/>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8bdPDmWQPThkXL0GYCIDqA"/>
</p:tagLst>
</file>

<file path=ppt/tags/tag790.xml><?xml version="1.0" encoding="utf-8"?>
<p:tagLst xmlns:a="http://schemas.openxmlformats.org/drawingml/2006/main" xmlns:r="http://schemas.openxmlformats.org/officeDocument/2006/relationships" xmlns:p="http://schemas.openxmlformats.org/presentationml/2006/main">
  <p:tag name="THINKCELLSHAPEDONOTDELETE" val="tIq2CfBE8fWYixTB2uXEOBQ"/>
</p:tagLst>
</file>

<file path=ppt/tags/tag791.xml><?xml version="1.0" encoding="utf-8"?>
<p:tagLst xmlns:a="http://schemas.openxmlformats.org/drawingml/2006/main" xmlns:r="http://schemas.openxmlformats.org/officeDocument/2006/relationships" xmlns:p="http://schemas.openxmlformats.org/presentationml/2006/main">
  <p:tag name="THINKCELLSHAPEDONOTDELETE" val="tZKVjxfU3bUAZlUL1DQfRbQ"/>
</p:tagLst>
</file>

<file path=ppt/tags/tag792.xml><?xml version="1.0" encoding="utf-8"?>
<p:tagLst xmlns:a="http://schemas.openxmlformats.org/drawingml/2006/main" xmlns:r="http://schemas.openxmlformats.org/officeDocument/2006/relationships" xmlns:p="http://schemas.openxmlformats.org/presentationml/2006/main">
  <p:tag name="THINKCELLSHAPEDONOTDELETE" val="tUhpf1xvn.TL1sQFuXI6Upg"/>
</p:tagLst>
</file>

<file path=ppt/tags/tag793.xml><?xml version="1.0" encoding="utf-8"?>
<p:tagLst xmlns:a="http://schemas.openxmlformats.org/drawingml/2006/main" xmlns:r="http://schemas.openxmlformats.org/officeDocument/2006/relationships" xmlns:p="http://schemas.openxmlformats.org/presentationml/2006/main">
  <p:tag name="THINKCELLSHAPEDONOTDELETE" val="tKy1AV4ChSt6SxUjFiiFAzQ"/>
</p:tagLst>
</file>

<file path=ppt/tags/tag794.xml><?xml version="1.0" encoding="utf-8"?>
<p:tagLst xmlns:a="http://schemas.openxmlformats.org/drawingml/2006/main" xmlns:r="http://schemas.openxmlformats.org/officeDocument/2006/relationships" xmlns:p="http://schemas.openxmlformats.org/presentationml/2006/main">
  <p:tag name="THINKCELLSHAPEDONOTDELETE" val="t4LTJ9MqXCQV.TM2KYjTubw"/>
</p:tagLst>
</file>

<file path=ppt/tags/tag795.xml><?xml version="1.0" encoding="utf-8"?>
<p:tagLst xmlns:a="http://schemas.openxmlformats.org/drawingml/2006/main" xmlns:r="http://schemas.openxmlformats.org/officeDocument/2006/relationships" xmlns:p="http://schemas.openxmlformats.org/presentationml/2006/main">
  <p:tag name="THINKCELLSHAPEDONOTDELETE" val="ta93cPzpWuVShtaDOy9Ivew"/>
</p:tagLst>
</file>

<file path=ppt/tags/tag796.xml><?xml version="1.0" encoding="utf-8"?>
<p:tagLst xmlns:a="http://schemas.openxmlformats.org/drawingml/2006/main" xmlns:r="http://schemas.openxmlformats.org/officeDocument/2006/relationships" xmlns:p="http://schemas.openxmlformats.org/presentationml/2006/main">
  <p:tag name="THINKCELLSHAPEDONOTDELETE" val="tPRgSoQu9RGiLaxU8fDNPJQ"/>
</p:tagLst>
</file>

<file path=ppt/tags/tag797.xml><?xml version="1.0" encoding="utf-8"?>
<p:tagLst xmlns:a="http://schemas.openxmlformats.org/drawingml/2006/main" xmlns:r="http://schemas.openxmlformats.org/officeDocument/2006/relationships" xmlns:p="http://schemas.openxmlformats.org/presentationml/2006/main">
  <p:tag name="THINKCELLSHAPEDONOTDELETE" val="tK0chulcWT.ag12KTa8dcXw"/>
</p:tagLst>
</file>

<file path=ppt/tags/tag798.xml><?xml version="1.0" encoding="utf-8"?>
<p:tagLst xmlns:a="http://schemas.openxmlformats.org/drawingml/2006/main" xmlns:r="http://schemas.openxmlformats.org/officeDocument/2006/relationships" xmlns:p="http://schemas.openxmlformats.org/presentationml/2006/main">
  <p:tag name="THINKCELLSHAPEDONOTDELETE" val="tM7WdCpN_Q9uolJvsGGi5Kw"/>
</p:tagLst>
</file>

<file path=ppt/tags/tag799.xml><?xml version="1.0" encoding="utf-8"?>
<p:tagLst xmlns:a="http://schemas.openxmlformats.org/drawingml/2006/main" xmlns:r="http://schemas.openxmlformats.org/officeDocument/2006/relationships" xmlns:p="http://schemas.openxmlformats.org/presentationml/2006/main">
  <p:tag name="THINKCELLSHAPEDONOTDELETE" val="totPuOLVgTfyP9tB9G9qYP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moriLTAQ9LnqiWwM7ISZzQ"/>
</p:tagLst>
</file>

<file path=ppt/tags/tag800.xml><?xml version="1.0" encoding="utf-8"?>
<p:tagLst xmlns:a="http://schemas.openxmlformats.org/drawingml/2006/main" xmlns:r="http://schemas.openxmlformats.org/officeDocument/2006/relationships" xmlns:p="http://schemas.openxmlformats.org/presentationml/2006/main">
  <p:tag name="THINKCELLSHAPEDONOTDELETE" val="tV9lire2Z6wVUZ2ZNddMPSg"/>
</p:tagLst>
</file>

<file path=ppt/tags/tag801.xml><?xml version="1.0" encoding="utf-8"?>
<p:tagLst xmlns:a="http://schemas.openxmlformats.org/drawingml/2006/main" xmlns:r="http://schemas.openxmlformats.org/officeDocument/2006/relationships" xmlns:p="http://schemas.openxmlformats.org/presentationml/2006/main">
  <p:tag name="THINKCELLSHAPEDONOTDELETE" val="tRlt5QkN7A1a2tctTzpTVDw"/>
</p:tagLst>
</file>

<file path=ppt/tags/tag802.xml><?xml version="1.0" encoding="utf-8"?>
<p:tagLst xmlns:a="http://schemas.openxmlformats.org/drawingml/2006/main" xmlns:r="http://schemas.openxmlformats.org/officeDocument/2006/relationships" xmlns:p="http://schemas.openxmlformats.org/presentationml/2006/main">
  <p:tag name="THINKCELLSHAPEDONOTDELETE" val="tNDN0C1WBXUKCFX.xuKh7cw"/>
</p:tagLst>
</file>

<file path=ppt/tags/tag803.xml><?xml version="1.0" encoding="utf-8"?>
<p:tagLst xmlns:a="http://schemas.openxmlformats.org/drawingml/2006/main" xmlns:r="http://schemas.openxmlformats.org/officeDocument/2006/relationships" xmlns:p="http://schemas.openxmlformats.org/presentationml/2006/main">
  <p:tag name="THINKCELLSHAPEDONOTDELETE" val="tjVeQoQU54AbmFnVs5tIpMw"/>
</p:tagLst>
</file>

<file path=ppt/tags/tag804.xml><?xml version="1.0" encoding="utf-8"?>
<p:tagLst xmlns:a="http://schemas.openxmlformats.org/drawingml/2006/main" xmlns:r="http://schemas.openxmlformats.org/officeDocument/2006/relationships" xmlns:p="http://schemas.openxmlformats.org/presentationml/2006/main">
  <p:tag name="THINKCELLSHAPEDONOTDELETE" val="th5bQToFZjZ_e70rSTmmyDg"/>
</p:tagLst>
</file>

<file path=ppt/tags/tag805.xml><?xml version="1.0" encoding="utf-8"?>
<p:tagLst xmlns:a="http://schemas.openxmlformats.org/drawingml/2006/main" xmlns:r="http://schemas.openxmlformats.org/officeDocument/2006/relationships" xmlns:p="http://schemas.openxmlformats.org/presentationml/2006/main">
  <p:tag name="THINKCELLSHAPEDONOTDELETE" val="tx_QYMDY41331FZpbvDz9yQ"/>
</p:tagLst>
</file>

<file path=ppt/tags/tag806.xml><?xml version="1.0" encoding="utf-8"?>
<p:tagLst xmlns:a="http://schemas.openxmlformats.org/drawingml/2006/main" xmlns:r="http://schemas.openxmlformats.org/officeDocument/2006/relationships" xmlns:p="http://schemas.openxmlformats.org/presentationml/2006/main">
  <p:tag name="THINKCELLSHAPEDONOTDELETE" val="tW4tpx88inoNxK4RTU_j_DQ"/>
</p:tagLst>
</file>

<file path=ppt/tags/tag807.xml><?xml version="1.0" encoding="utf-8"?>
<p:tagLst xmlns:a="http://schemas.openxmlformats.org/drawingml/2006/main" xmlns:r="http://schemas.openxmlformats.org/officeDocument/2006/relationships" xmlns:p="http://schemas.openxmlformats.org/presentationml/2006/main">
  <p:tag name="THINKCELLSHAPEDONOTDELETE" val="tzD8xjG.sRzCnGY.lnrntMQ"/>
</p:tagLst>
</file>

<file path=ppt/tags/tag808.xml><?xml version="1.0" encoding="utf-8"?>
<p:tagLst xmlns:a="http://schemas.openxmlformats.org/drawingml/2006/main" xmlns:r="http://schemas.openxmlformats.org/officeDocument/2006/relationships" xmlns:p="http://schemas.openxmlformats.org/presentationml/2006/main">
  <p:tag name="THINKCELLSHAPEDONOTDELETE" val="t6JJeI76XyTmFcSsGetkhJQ"/>
</p:tagLst>
</file>

<file path=ppt/tags/tag809.xml><?xml version="1.0" encoding="utf-8"?>
<p:tagLst xmlns:a="http://schemas.openxmlformats.org/drawingml/2006/main" xmlns:r="http://schemas.openxmlformats.org/officeDocument/2006/relationships" xmlns:p="http://schemas.openxmlformats.org/presentationml/2006/main">
  <p:tag name="THINKCELLSHAPEDONOTDELETE" val="tAOQa98SYQy2a2MJ.V5PMkg"/>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8bWkyTu0tw9z0uGqO1D_gQ"/>
</p:tagLst>
</file>

<file path=ppt/tags/tag810.xml><?xml version="1.0" encoding="utf-8"?>
<p:tagLst xmlns:a="http://schemas.openxmlformats.org/drawingml/2006/main" xmlns:r="http://schemas.openxmlformats.org/officeDocument/2006/relationships" xmlns:p="http://schemas.openxmlformats.org/presentationml/2006/main">
  <p:tag name="THINKCELLSHAPEDONOTDELETE" val="t_U0JguvLRjyVgWz6FViQZw"/>
</p:tagLst>
</file>

<file path=ppt/tags/tag811.xml><?xml version="1.0" encoding="utf-8"?>
<p:tagLst xmlns:a="http://schemas.openxmlformats.org/drawingml/2006/main" xmlns:r="http://schemas.openxmlformats.org/officeDocument/2006/relationships" xmlns:p="http://schemas.openxmlformats.org/presentationml/2006/main">
  <p:tag name="THINKCELLSHAPEDONOTDELETE" val="tKT.c4EEAQMWrlTZ813ck4w"/>
</p:tagLst>
</file>

<file path=ppt/tags/tag812.xml><?xml version="1.0" encoding="utf-8"?>
<p:tagLst xmlns:a="http://schemas.openxmlformats.org/drawingml/2006/main" xmlns:r="http://schemas.openxmlformats.org/officeDocument/2006/relationships" xmlns:p="http://schemas.openxmlformats.org/presentationml/2006/main">
  <p:tag name="THINKCELLSHAPEDONOTDELETE" val="tw8giTCeeRL.dsoqIEaoZCw"/>
</p:tagLst>
</file>

<file path=ppt/tags/tag813.xml><?xml version="1.0" encoding="utf-8"?>
<p:tagLst xmlns:a="http://schemas.openxmlformats.org/drawingml/2006/main" xmlns:r="http://schemas.openxmlformats.org/officeDocument/2006/relationships" xmlns:p="http://schemas.openxmlformats.org/presentationml/2006/main">
  <p:tag name="THINKCELLSHAPEDONOTDELETE" val="t6lYJdni.SMGUdJG.uNgwcA"/>
</p:tagLst>
</file>

<file path=ppt/tags/tag814.xml><?xml version="1.0" encoding="utf-8"?>
<p:tagLst xmlns:a="http://schemas.openxmlformats.org/drawingml/2006/main" xmlns:r="http://schemas.openxmlformats.org/officeDocument/2006/relationships" xmlns:p="http://schemas.openxmlformats.org/presentationml/2006/main">
  <p:tag name="THINKCELLSHAPEDONOTDELETE" val="tCmUIYtAdTLqUGnCgr6hQLA"/>
</p:tagLst>
</file>

<file path=ppt/tags/tag815.xml><?xml version="1.0" encoding="utf-8"?>
<p:tagLst xmlns:a="http://schemas.openxmlformats.org/drawingml/2006/main" xmlns:r="http://schemas.openxmlformats.org/officeDocument/2006/relationships" xmlns:p="http://schemas.openxmlformats.org/presentationml/2006/main">
  <p:tag name="THINKCELLSHAPEDONOTDELETE" val="tvwipPbilRQasNzAehWx8Ww"/>
</p:tagLst>
</file>

<file path=ppt/tags/tag816.xml><?xml version="1.0" encoding="utf-8"?>
<p:tagLst xmlns:a="http://schemas.openxmlformats.org/drawingml/2006/main" xmlns:r="http://schemas.openxmlformats.org/officeDocument/2006/relationships" xmlns:p="http://schemas.openxmlformats.org/presentationml/2006/main">
  <p:tag name="THINKCELLSHAPEDONOTDELETE" val="tnOlWmpfpQfCdFVovp1s9fw"/>
</p:tagLst>
</file>

<file path=ppt/tags/tag817.xml><?xml version="1.0" encoding="utf-8"?>
<p:tagLst xmlns:a="http://schemas.openxmlformats.org/drawingml/2006/main" xmlns:r="http://schemas.openxmlformats.org/officeDocument/2006/relationships" xmlns:p="http://schemas.openxmlformats.org/presentationml/2006/main">
  <p:tag name="THINKCELLSHAPEDONOTDELETE" val="tWYv6H3rXSq.ZxVfEpSfbmQ"/>
</p:tagLst>
</file>

<file path=ppt/tags/tag818.xml><?xml version="1.0" encoding="utf-8"?>
<p:tagLst xmlns:a="http://schemas.openxmlformats.org/drawingml/2006/main" xmlns:r="http://schemas.openxmlformats.org/officeDocument/2006/relationships" xmlns:p="http://schemas.openxmlformats.org/presentationml/2006/main">
  <p:tag name="THINKCELLSHAPEDONOTDELETE" val="to05T.q.hQbuAM7G_DRKyRQ"/>
</p:tagLst>
</file>

<file path=ppt/tags/tag819.xml><?xml version="1.0" encoding="utf-8"?>
<p:tagLst xmlns:a="http://schemas.openxmlformats.org/drawingml/2006/main" xmlns:r="http://schemas.openxmlformats.org/officeDocument/2006/relationships" xmlns:p="http://schemas.openxmlformats.org/presentationml/2006/main">
  <p:tag name="THINKCELLSHAPEDONOTDELETE" val="tMhGjcnmXaud2gLTejgb1Tg"/>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fO5HNKRu8SNeX0W09llx9Q"/>
</p:tagLst>
</file>

<file path=ppt/tags/tag8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1.xml><?xml version="1.0" encoding="utf-8"?>
<p:tagLst xmlns:a="http://schemas.openxmlformats.org/drawingml/2006/main" xmlns:r="http://schemas.openxmlformats.org/officeDocument/2006/relationships" xmlns:p="http://schemas.openxmlformats.org/presentationml/2006/main">
  <p:tag name="THINKCELLSHAPEDONOTDELETE" val="tHwmUms76S..Kdv.Pq0QhSA"/>
</p:tagLst>
</file>

<file path=ppt/tags/tag822.xml><?xml version="1.0" encoding="utf-8"?>
<p:tagLst xmlns:a="http://schemas.openxmlformats.org/drawingml/2006/main" xmlns:r="http://schemas.openxmlformats.org/officeDocument/2006/relationships" xmlns:p="http://schemas.openxmlformats.org/presentationml/2006/main">
  <p:tag name="THINKCELLSHAPEDONOTDELETE" val="tbSZn14I2eathiQd5OonPyw"/>
</p:tagLst>
</file>

<file path=ppt/tags/tag823.xml><?xml version="1.0" encoding="utf-8"?>
<p:tagLst xmlns:a="http://schemas.openxmlformats.org/drawingml/2006/main" xmlns:r="http://schemas.openxmlformats.org/officeDocument/2006/relationships" xmlns:p="http://schemas.openxmlformats.org/presentationml/2006/main">
  <p:tag name="THINKCELLSHAPEDONOTDELETE" val="tksSJbw.78v9KiU3oQOVjDQ"/>
</p:tagLst>
</file>

<file path=ppt/tags/tag824.xml><?xml version="1.0" encoding="utf-8"?>
<p:tagLst xmlns:a="http://schemas.openxmlformats.org/drawingml/2006/main" xmlns:r="http://schemas.openxmlformats.org/officeDocument/2006/relationships" xmlns:p="http://schemas.openxmlformats.org/presentationml/2006/main">
  <p:tag name="THINKCELLSHAPEDONOTDELETE" val="teYf.T3X46SPvu_aP_6aJ_Q"/>
</p:tagLst>
</file>

<file path=ppt/tags/tag825.xml><?xml version="1.0" encoding="utf-8"?>
<p:tagLst xmlns:a="http://schemas.openxmlformats.org/drawingml/2006/main" xmlns:r="http://schemas.openxmlformats.org/officeDocument/2006/relationships" xmlns:p="http://schemas.openxmlformats.org/presentationml/2006/main">
  <p:tag name="THINKCELLSHAPEDONOTDELETE" val="tS0uqFPQz9lWH5RLeFujh_g"/>
</p:tagLst>
</file>

<file path=ppt/tags/tag826.xml><?xml version="1.0" encoding="utf-8"?>
<p:tagLst xmlns:a="http://schemas.openxmlformats.org/drawingml/2006/main" xmlns:r="http://schemas.openxmlformats.org/officeDocument/2006/relationships" xmlns:p="http://schemas.openxmlformats.org/presentationml/2006/main">
  <p:tag name="THINKCELLSHAPEDONOTDELETE" val="tWvPYzw0srcmrUZ2rYi.sOQ"/>
</p:tagLst>
</file>

<file path=ppt/tags/tag827.xml><?xml version="1.0" encoding="utf-8"?>
<p:tagLst xmlns:a="http://schemas.openxmlformats.org/drawingml/2006/main" xmlns:r="http://schemas.openxmlformats.org/officeDocument/2006/relationships" xmlns:p="http://schemas.openxmlformats.org/presentationml/2006/main">
  <p:tag name="THINKCELLSHAPEDONOTDELETE" val="tsAw.yxUgxGAwM3OMnZzbBw"/>
</p:tagLst>
</file>

<file path=ppt/tags/tag828.xml><?xml version="1.0" encoding="utf-8"?>
<p:tagLst xmlns:a="http://schemas.openxmlformats.org/drawingml/2006/main" xmlns:r="http://schemas.openxmlformats.org/officeDocument/2006/relationships" xmlns:p="http://schemas.openxmlformats.org/presentationml/2006/main">
  <p:tag name="THINKCELLSHAPEDONOTDELETE" val="txiJQa4GxmegJYKkaYD4d3Q"/>
</p:tagLst>
</file>

<file path=ppt/tags/tag829.xml><?xml version="1.0" encoding="utf-8"?>
<p:tagLst xmlns:a="http://schemas.openxmlformats.org/drawingml/2006/main" xmlns:r="http://schemas.openxmlformats.org/officeDocument/2006/relationships" xmlns:p="http://schemas.openxmlformats.org/presentationml/2006/main">
  <p:tag name="THINKCELLSHAPEDONOTDELETE" val="tIJPUI3lL9CBe5L9.JUSI.A"/>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u31bBpOFE8MC1QhN2DqyUQ"/>
</p:tagLst>
</file>

<file path=ppt/tags/tag830.xml><?xml version="1.0" encoding="utf-8"?>
<p:tagLst xmlns:a="http://schemas.openxmlformats.org/drawingml/2006/main" xmlns:r="http://schemas.openxmlformats.org/officeDocument/2006/relationships" xmlns:p="http://schemas.openxmlformats.org/presentationml/2006/main">
  <p:tag name="THINKCELLSHAPEDONOTDELETE" val="tbu5UfuCI0NVjbR.DqVfqyQ"/>
</p:tagLst>
</file>

<file path=ppt/tags/tag831.xml><?xml version="1.0" encoding="utf-8"?>
<p:tagLst xmlns:a="http://schemas.openxmlformats.org/drawingml/2006/main" xmlns:r="http://schemas.openxmlformats.org/officeDocument/2006/relationships" xmlns:p="http://schemas.openxmlformats.org/presentationml/2006/main">
  <p:tag name="THINKCELLSHAPEDONOTDELETE" val="tjPkhvOWPRoKUjMd82QU_IA"/>
</p:tagLst>
</file>

<file path=ppt/tags/tag832.xml><?xml version="1.0" encoding="utf-8"?>
<p:tagLst xmlns:a="http://schemas.openxmlformats.org/drawingml/2006/main" xmlns:r="http://schemas.openxmlformats.org/officeDocument/2006/relationships" xmlns:p="http://schemas.openxmlformats.org/presentationml/2006/main">
  <p:tag name="THINKCELLSHAPEDONOTDELETE" val="tbZMkz.kOUj8Rg6k0a9sWVA"/>
</p:tagLst>
</file>

<file path=ppt/tags/tag833.xml><?xml version="1.0" encoding="utf-8"?>
<p:tagLst xmlns:a="http://schemas.openxmlformats.org/drawingml/2006/main" xmlns:r="http://schemas.openxmlformats.org/officeDocument/2006/relationships" xmlns:p="http://schemas.openxmlformats.org/presentationml/2006/main">
  <p:tag name="THINKCELLSHAPEDONOTDELETE" val="tYJhEm2Fl_mm0FlxZCp2hCg"/>
</p:tagLst>
</file>

<file path=ppt/tags/tag834.xml><?xml version="1.0" encoding="utf-8"?>
<p:tagLst xmlns:a="http://schemas.openxmlformats.org/drawingml/2006/main" xmlns:r="http://schemas.openxmlformats.org/officeDocument/2006/relationships" xmlns:p="http://schemas.openxmlformats.org/presentationml/2006/main">
  <p:tag name="THINKCELLSHAPEDONOTDELETE" val="t1NISJWdmnsIdOyXbZroFxA"/>
</p:tagLst>
</file>

<file path=ppt/tags/tag835.xml><?xml version="1.0" encoding="utf-8"?>
<p:tagLst xmlns:a="http://schemas.openxmlformats.org/drawingml/2006/main" xmlns:r="http://schemas.openxmlformats.org/officeDocument/2006/relationships" xmlns:p="http://schemas.openxmlformats.org/presentationml/2006/main">
  <p:tag name="THINKCELLSHAPEDONOTDELETE" val="tNkDH1ro6dnHf21x3SVsU3g"/>
</p:tagLst>
</file>

<file path=ppt/tags/tag836.xml><?xml version="1.0" encoding="utf-8"?>
<p:tagLst xmlns:a="http://schemas.openxmlformats.org/drawingml/2006/main" xmlns:r="http://schemas.openxmlformats.org/officeDocument/2006/relationships" xmlns:p="http://schemas.openxmlformats.org/presentationml/2006/main">
  <p:tag name="THINKCELLSHAPEDONOTDELETE" val="tFBQp6bR9T63ubxQRPzk7jA"/>
</p:tagLst>
</file>

<file path=ppt/tags/tag837.xml><?xml version="1.0" encoding="utf-8"?>
<p:tagLst xmlns:a="http://schemas.openxmlformats.org/drawingml/2006/main" xmlns:r="http://schemas.openxmlformats.org/officeDocument/2006/relationships" xmlns:p="http://schemas.openxmlformats.org/presentationml/2006/main">
  <p:tag name="THINKCELLSHAPEDONOTDELETE" val="t38QgorsVBm5.1zdwEOdQhg"/>
</p:tagLst>
</file>

<file path=ppt/tags/tag838.xml><?xml version="1.0" encoding="utf-8"?>
<p:tagLst xmlns:a="http://schemas.openxmlformats.org/drawingml/2006/main" xmlns:r="http://schemas.openxmlformats.org/officeDocument/2006/relationships" xmlns:p="http://schemas.openxmlformats.org/presentationml/2006/main">
  <p:tag name="THINKCELLSHAPEDONOTDELETE" val="tleTxi0xb9WpTa_M7g.wggA"/>
</p:tagLst>
</file>

<file path=ppt/tags/tag839.xml><?xml version="1.0" encoding="utf-8"?>
<p:tagLst xmlns:a="http://schemas.openxmlformats.org/drawingml/2006/main" xmlns:r="http://schemas.openxmlformats.org/officeDocument/2006/relationships" xmlns:p="http://schemas.openxmlformats.org/presentationml/2006/main">
  <p:tag name="THINKCELLSHAPEDONOTDELETE" val="txwlYDkAvVUidXBns0MQ3Sg"/>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v6A3BgUUu7SOytFffyhhVg"/>
</p:tagLst>
</file>

<file path=ppt/tags/tag840.xml><?xml version="1.0" encoding="utf-8"?>
<p:tagLst xmlns:a="http://schemas.openxmlformats.org/drawingml/2006/main" xmlns:r="http://schemas.openxmlformats.org/officeDocument/2006/relationships" xmlns:p="http://schemas.openxmlformats.org/presentationml/2006/main">
  <p:tag name="THINKCELLSHAPEDONOTDELETE" val="tkScxwE9ATdA_e2BHu7oZBQ"/>
</p:tagLst>
</file>

<file path=ppt/tags/tag841.xml><?xml version="1.0" encoding="utf-8"?>
<p:tagLst xmlns:a="http://schemas.openxmlformats.org/drawingml/2006/main" xmlns:r="http://schemas.openxmlformats.org/officeDocument/2006/relationships" xmlns:p="http://schemas.openxmlformats.org/presentationml/2006/main">
  <p:tag name="THINKCELLSHAPEDONOTDELETE" val="tRxwLNHouFWi2F.3XIs7ACA"/>
</p:tagLst>
</file>

<file path=ppt/tags/tag842.xml><?xml version="1.0" encoding="utf-8"?>
<p:tagLst xmlns:a="http://schemas.openxmlformats.org/drawingml/2006/main" xmlns:r="http://schemas.openxmlformats.org/officeDocument/2006/relationships" xmlns:p="http://schemas.openxmlformats.org/presentationml/2006/main">
  <p:tag name="THINKCELLSHAPEDONOTDELETE" val="totPuOLVgTfyP9tB9G9qYPA"/>
</p:tagLst>
</file>

<file path=ppt/tags/tag843.xml><?xml version="1.0" encoding="utf-8"?>
<p:tagLst xmlns:a="http://schemas.openxmlformats.org/drawingml/2006/main" xmlns:r="http://schemas.openxmlformats.org/officeDocument/2006/relationships" xmlns:p="http://schemas.openxmlformats.org/presentationml/2006/main">
  <p:tag name="THINKCELLSHAPEDONOTDELETE" val="tfu2Z3Lij61TlanT6i8iKtw"/>
</p:tagLst>
</file>

<file path=ppt/tags/tag844.xml><?xml version="1.0" encoding="utf-8"?>
<p:tagLst xmlns:a="http://schemas.openxmlformats.org/drawingml/2006/main" xmlns:r="http://schemas.openxmlformats.org/officeDocument/2006/relationships" xmlns:p="http://schemas.openxmlformats.org/presentationml/2006/main">
  <p:tag name="THINKCELLSHAPEDONOTDELETE" val="tM7WdCpN_Q9uolJvsGGi5Kw"/>
</p:tagLst>
</file>

<file path=ppt/tags/tag845.xml><?xml version="1.0" encoding="utf-8"?>
<p:tagLst xmlns:a="http://schemas.openxmlformats.org/drawingml/2006/main" xmlns:r="http://schemas.openxmlformats.org/officeDocument/2006/relationships" xmlns:p="http://schemas.openxmlformats.org/presentationml/2006/main">
  <p:tag name="THINKCELLSHAPEDONOTDELETE" val="tKy1AV4ChSt6SxUjFiiFAzQ"/>
</p:tagLst>
</file>

<file path=ppt/tags/tag846.xml><?xml version="1.0" encoding="utf-8"?>
<p:tagLst xmlns:a="http://schemas.openxmlformats.org/drawingml/2006/main" xmlns:r="http://schemas.openxmlformats.org/officeDocument/2006/relationships" xmlns:p="http://schemas.openxmlformats.org/presentationml/2006/main">
  <p:tag name="THINKCELLSHAPEDONOTDELETE" val="t.JWruHBrcp5VwLJvzx7jpA"/>
</p:tagLst>
</file>

<file path=ppt/tags/tag847.xml><?xml version="1.0" encoding="utf-8"?>
<p:tagLst xmlns:a="http://schemas.openxmlformats.org/drawingml/2006/main" xmlns:r="http://schemas.openxmlformats.org/officeDocument/2006/relationships" xmlns:p="http://schemas.openxmlformats.org/presentationml/2006/main">
  <p:tag name="THINKCELLSHAPEDONOTDELETE" val="tPRgSoQu9RGiLaxU8fDNPJQ"/>
</p:tagLst>
</file>

<file path=ppt/tags/tag848.xml><?xml version="1.0" encoding="utf-8"?>
<p:tagLst xmlns:a="http://schemas.openxmlformats.org/drawingml/2006/main" xmlns:r="http://schemas.openxmlformats.org/officeDocument/2006/relationships" xmlns:p="http://schemas.openxmlformats.org/presentationml/2006/main">
  <p:tag name="THINKCELLSHAPEDONOTDELETE" val="tK0chulcWT.ag12KTa8dcXw"/>
</p:tagLst>
</file>

<file path=ppt/tags/tag849.xml><?xml version="1.0" encoding="utf-8"?>
<p:tagLst xmlns:a="http://schemas.openxmlformats.org/drawingml/2006/main" xmlns:r="http://schemas.openxmlformats.org/officeDocument/2006/relationships" xmlns:p="http://schemas.openxmlformats.org/presentationml/2006/main">
  <p:tag name="THINKCELLSHAPEDONOTDELETE" val="t.dnQMVMHniBSdIgYdueW4w"/>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9RNU9U0txrWLlFFNnl7vzA"/>
</p:tagLst>
</file>

<file path=ppt/tags/tag850.xml><?xml version="1.0" encoding="utf-8"?>
<p:tagLst xmlns:a="http://schemas.openxmlformats.org/drawingml/2006/main" xmlns:r="http://schemas.openxmlformats.org/officeDocument/2006/relationships" xmlns:p="http://schemas.openxmlformats.org/presentationml/2006/main">
  <p:tag name="THINKCELLSHAPEDONOTDELETE" val="tlesrXQZsZYozZGcAEra9Bw"/>
</p:tagLst>
</file>

<file path=ppt/tags/tag851.xml><?xml version="1.0" encoding="utf-8"?>
<p:tagLst xmlns:a="http://schemas.openxmlformats.org/drawingml/2006/main" xmlns:r="http://schemas.openxmlformats.org/officeDocument/2006/relationships" xmlns:p="http://schemas.openxmlformats.org/presentationml/2006/main">
  <p:tag name="THINKCELLSHAPEDONOTDELETE" val="tuQxe0Gi0TjbAekOHvb0gDw"/>
</p:tagLst>
</file>

<file path=ppt/tags/tag852.xml><?xml version="1.0" encoding="utf-8"?>
<p:tagLst xmlns:a="http://schemas.openxmlformats.org/drawingml/2006/main" xmlns:r="http://schemas.openxmlformats.org/officeDocument/2006/relationships" xmlns:p="http://schemas.openxmlformats.org/presentationml/2006/main">
  <p:tag name="THINKCELLSHAPEDONOTDELETE" val="tYfPXGz._5dLp.tkmb05i6g"/>
</p:tagLst>
</file>

<file path=ppt/tags/tag853.xml><?xml version="1.0" encoding="utf-8"?>
<p:tagLst xmlns:a="http://schemas.openxmlformats.org/drawingml/2006/main" xmlns:r="http://schemas.openxmlformats.org/officeDocument/2006/relationships" xmlns:p="http://schemas.openxmlformats.org/presentationml/2006/main">
  <p:tag name="THINKCELLSHAPEDONOTDELETE" val="tw.9Hp8ISSsudV.mHWTxh6g"/>
</p:tagLst>
</file>

<file path=ppt/tags/tag854.xml><?xml version="1.0" encoding="utf-8"?>
<p:tagLst xmlns:a="http://schemas.openxmlformats.org/drawingml/2006/main" xmlns:r="http://schemas.openxmlformats.org/officeDocument/2006/relationships" xmlns:p="http://schemas.openxmlformats.org/presentationml/2006/main">
  <p:tag name="THINKCELLSHAPEDONOTDELETE" val="tBBRAhfeqRce7MtoKMtmsOQ"/>
</p:tagLst>
</file>

<file path=ppt/tags/tag855.xml><?xml version="1.0" encoding="utf-8"?>
<p:tagLst xmlns:a="http://schemas.openxmlformats.org/drawingml/2006/main" xmlns:r="http://schemas.openxmlformats.org/officeDocument/2006/relationships" xmlns:p="http://schemas.openxmlformats.org/presentationml/2006/main">
  <p:tag name="THINKCELLSHAPEDONOTDELETE" val="tl6p.9aDDT6aLjEY37ZG.5A"/>
</p:tagLst>
</file>

<file path=ppt/tags/tag856.xml><?xml version="1.0" encoding="utf-8"?>
<p:tagLst xmlns:a="http://schemas.openxmlformats.org/drawingml/2006/main" xmlns:r="http://schemas.openxmlformats.org/officeDocument/2006/relationships" xmlns:p="http://schemas.openxmlformats.org/presentationml/2006/main">
  <p:tag name="THINKCELLSHAPEDONOTDELETE" val="t0GHjk77dScaZgKmG4TxWUg"/>
</p:tagLst>
</file>

<file path=ppt/tags/tag857.xml><?xml version="1.0" encoding="utf-8"?>
<p:tagLst xmlns:a="http://schemas.openxmlformats.org/drawingml/2006/main" xmlns:r="http://schemas.openxmlformats.org/officeDocument/2006/relationships" xmlns:p="http://schemas.openxmlformats.org/presentationml/2006/main">
  <p:tag name="THINKCELLSHAPEDONOTDELETE" val="t9VyEz4x5tQlVTyR4We02gw"/>
</p:tagLst>
</file>

<file path=ppt/tags/tag858.xml><?xml version="1.0" encoding="utf-8"?>
<p:tagLst xmlns:a="http://schemas.openxmlformats.org/drawingml/2006/main" xmlns:r="http://schemas.openxmlformats.org/officeDocument/2006/relationships" xmlns:p="http://schemas.openxmlformats.org/presentationml/2006/main">
  <p:tag name="THINKCELLSHAPEDONOTDELETE" val="tpg1G2TwfUbXK_YMDPdvdmQ"/>
</p:tagLst>
</file>

<file path=ppt/tags/tag859.xml><?xml version="1.0" encoding="utf-8"?>
<p:tagLst xmlns:a="http://schemas.openxmlformats.org/drawingml/2006/main" xmlns:r="http://schemas.openxmlformats.org/officeDocument/2006/relationships" xmlns:p="http://schemas.openxmlformats.org/presentationml/2006/main">
  <p:tag name="THINKCELLSHAPEDONOTDELETE" val="tZJkq2pjLMQTE5JXLG334iQ"/>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i3SqZVMY83o2gMn_9sUXgQ"/>
</p:tagLst>
</file>

<file path=ppt/tags/tag860.xml><?xml version="1.0" encoding="utf-8"?>
<p:tagLst xmlns:a="http://schemas.openxmlformats.org/drawingml/2006/main" xmlns:r="http://schemas.openxmlformats.org/officeDocument/2006/relationships" xmlns:p="http://schemas.openxmlformats.org/presentationml/2006/main">
  <p:tag name="THINKCELLSHAPEDONOTDELETE" val="t.xALeohw35PPzpohPDF_1A"/>
</p:tagLst>
</file>

<file path=ppt/tags/tag861.xml><?xml version="1.0" encoding="utf-8"?>
<p:tagLst xmlns:a="http://schemas.openxmlformats.org/drawingml/2006/main" xmlns:r="http://schemas.openxmlformats.org/officeDocument/2006/relationships" xmlns:p="http://schemas.openxmlformats.org/presentationml/2006/main">
  <p:tag name="THINKCELLSHAPEDONOTDELETE" val="tyYIJd8Zk8L.lQUQ7OO70pA"/>
</p:tagLst>
</file>

<file path=ppt/tags/tag862.xml><?xml version="1.0" encoding="utf-8"?>
<p:tagLst xmlns:a="http://schemas.openxmlformats.org/drawingml/2006/main" xmlns:r="http://schemas.openxmlformats.org/officeDocument/2006/relationships" xmlns:p="http://schemas.openxmlformats.org/presentationml/2006/main">
  <p:tag name="THINKCELLSHAPEDONOTDELETE" val="taYe_.PFBvuVC.w5oOe1Xzw"/>
</p:tagLst>
</file>

<file path=ppt/tags/tag863.xml><?xml version="1.0" encoding="utf-8"?>
<p:tagLst xmlns:a="http://schemas.openxmlformats.org/drawingml/2006/main" xmlns:r="http://schemas.openxmlformats.org/officeDocument/2006/relationships" xmlns:p="http://schemas.openxmlformats.org/presentationml/2006/main">
  <p:tag name="THINKCELLSHAPEDONOTDELETE" val="tTw6OxYuGaGIqU2OIHi2NUA"/>
</p:tagLst>
</file>

<file path=ppt/tags/tag8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5.xml><?xml version="1.0" encoding="utf-8"?>
<p:tagLst xmlns:a="http://schemas.openxmlformats.org/drawingml/2006/main" xmlns:r="http://schemas.openxmlformats.org/officeDocument/2006/relationships" xmlns:p="http://schemas.openxmlformats.org/presentationml/2006/main">
  <p:tag name="THINKCELLSHAPEDONOTDELETE" val="tT9K5xFoUQE6MnO5hjnOGmg"/>
</p:tagLst>
</file>

<file path=ppt/tags/tag8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8.xml><?xml version="1.0" encoding="utf-8"?>
<p:tagLst xmlns:a="http://schemas.openxmlformats.org/drawingml/2006/main" xmlns:r="http://schemas.openxmlformats.org/officeDocument/2006/relationships" xmlns:p="http://schemas.openxmlformats.org/presentationml/2006/main">
  <p:tag name="THINKCELLSHAPEDONOTDELETE" val="twgk0lXovRlemtziMEaO36A"/>
</p:tagLst>
</file>

<file path=ppt/tags/tag8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asV0dJLrClLTfM.2EpFixQ"/>
</p:tagLst>
</file>

<file path=ppt/tags/tag8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4.xml><?xml version="1.0" encoding="utf-8"?>
<p:tagLst xmlns:a="http://schemas.openxmlformats.org/drawingml/2006/main" xmlns:r="http://schemas.openxmlformats.org/officeDocument/2006/relationships" xmlns:p="http://schemas.openxmlformats.org/presentationml/2006/main">
  <p:tag name="SHAPENAME" val="5. Source"/>
</p:tagLst>
</file>

<file path=ppt/tags/tag875.xml><?xml version="1.0" encoding="utf-8"?>
<p:tagLst xmlns:a="http://schemas.openxmlformats.org/drawingml/2006/main" xmlns:r="http://schemas.openxmlformats.org/officeDocument/2006/relationships" xmlns:p="http://schemas.openxmlformats.org/presentationml/2006/main">
  <p:tag name="NAME" val="TrackerNumWhite"/>
</p:tagLst>
</file>

<file path=ppt/tags/tag876.xml><?xml version="1.0" encoding="utf-8"?>
<p:tagLst xmlns:a="http://schemas.openxmlformats.org/drawingml/2006/main" xmlns:r="http://schemas.openxmlformats.org/officeDocument/2006/relationships" xmlns:p="http://schemas.openxmlformats.org/presentationml/2006/main">
  <p:tag name="NAME" val="TrackerNumWhite"/>
</p:tagLst>
</file>

<file path=ppt/tags/tag877.xml><?xml version="1.0" encoding="utf-8"?>
<p:tagLst xmlns:a="http://schemas.openxmlformats.org/drawingml/2006/main" xmlns:r="http://schemas.openxmlformats.org/officeDocument/2006/relationships" xmlns:p="http://schemas.openxmlformats.org/presentationml/2006/main">
  <p:tag name="NAME" val="TrackerNumWhite"/>
</p:tagLst>
</file>

<file path=ppt/tags/tag878.xml><?xml version="1.0" encoding="utf-8"?>
<p:tagLst xmlns:a="http://schemas.openxmlformats.org/drawingml/2006/main" xmlns:r="http://schemas.openxmlformats.org/officeDocument/2006/relationships" xmlns:p="http://schemas.openxmlformats.org/presentationml/2006/main">
  <p:tag name="NAME" val="TrackerAlphaWhite"/>
</p:tagLst>
</file>

<file path=ppt/tags/tag879.xml><?xml version="1.0" encoding="utf-8"?>
<p:tagLst xmlns:a="http://schemas.openxmlformats.org/drawingml/2006/main" xmlns:r="http://schemas.openxmlformats.org/officeDocument/2006/relationships" xmlns:p="http://schemas.openxmlformats.org/presentationml/2006/main">
  <p:tag name="NAME" val="TrackerAlphaWhite"/>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7Cf_LR4LrWPntKYWzOoFtg"/>
</p:tagLst>
</file>

<file path=ppt/tags/tag880.xml><?xml version="1.0" encoding="utf-8"?>
<p:tagLst xmlns:a="http://schemas.openxmlformats.org/drawingml/2006/main" xmlns:r="http://schemas.openxmlformats.org/officeDocument/2006/relationships" xmlns:p="http://schemas.openxmlformats.org/presentationml/2006/main">
  <p:tag name="NAME" val="TrackerAlphaWhite"/>
</p:tagLst>
</file>

<file path=ppt/tags/tag881.xml><?xml version="1.0" encoding="utf-8"?>
<p:tagLst xmlns:a="http://schemas.openxmlformats.org/drawingml/2006/main" xmlns:r="http://schemas.openxmlformats.org/officeDocument/2006/relationships" xmlns:p="http://schemas.openxmlformats.org/presentationml/2006/main">
  <p:tag name="NAME" val="TrackerAlphaWhite"/>
</p:tagLst>
</file>

<file path=ppt/tags/tag8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884.xml><?xml version="1.0" encoding="utf-8"?>
<p:tagLst xmlns:a="http://schemas.openxmlformats.org/drawingml/2006/main" xmlns:r="http://schemas.openxmlformats.org/officeDocument/2006/relationships" xmlns:p="http://schemas.openxmlformats.org/presentationml/2006/main">
  <p:tag name="1LEVEL" val="0"/>
  <p:tag name="2LEVEL" val="0"/>
  <p:tag name="3LEVEL" val="0"/>
  <p:tag name="4LEVEL" val="0"/>
  <p:tag name="5LEVEL" val="0"/>
</p:tagLst>
</file>

<file path=ppt/tags/tag885.xml><?xml version="1.0" encoding="utf-8"?>
<p:tagLst xmlns:a="http://schemas.openxmlformats.org/drawingml/2006/main" xmlns:r="http://schemas.openxmlformats.org/officeDocument/2006/relationships" xmlns:p="http://schemas.openxmlformats.org/presentationml/2006/main">
  <p:tag name="1LEVEL" val="0"/>
  <p:tag name="2LEVEL" val="0"/>
  <p:tag name="3LEVEL" val="0"/>
  <p:tag name="4LEVEL" val="0"/>
  <p:tag name="5LEVEL" val="0"/>
</p:tagLst>
</file>

<file path=ppt/tags/tag886.xml><?xml version="1.0" encoding="utf-8"?>
<p:tagLst xmlns:a="http://schemas.openxmlformats.org/drawingml/2006/main" xmlns:r="http://schemas.openxmlformats.org/officeDocument/2006/relationships" xmlns:p="http://schemas.openxmlformats.org/presentationml/2006/main">
  <p:tag name="NAME" val="CustomIcon"/>
</p:tagLst>
</file>

<file path=ppt/tags/tag887.xml><?xml version="1.0" encoding="utf-8"?>
<p:tagLst xmlns:a="http://schemas.openxmlformats.org/drawingml/2006/main" xmlns:r="http://schemas.openxmlformats.org/officeDocument/2006/relationships" xmlns:p="http://schemas.openxmlformats.org/presentationml/2006/main">
  <p:tag name="NAME" val="CustomIcon"/>
</p:tagLst>
</file>

<file path=ppt/tags/tag888.xml><?xml version="1.0" encoding="utf-8"?>
<p:tagLst xmlns:a="http://schemas.openxmlformats.org/drawingml/2006/main" xmlns:r="http://schemas.openxmlformats.org/officeDocument/2006/relationships" xmlns:p="http://schemas.openxmlformats.org/presentationml/2006/main">
  <p:tag name="1LEVEL" val="0"/>
  <p:tag name="2LEVEL" val="0"/>
  <p:tag name="3LEVEL" val="0"/>
  <p:tag name="4LEVEL" val="0"/>
  <p:tag name="5LEVEL" val="0"/>
</p:tagLst>
</file>

<file path=ppt/tags/tag889.xml><?xml version="1.0" encoding="utf-8"?>
<p:tagLst xmlns:a="http://schemas.openxmlformats.org/drawingml/2006/main" xmlns:r="http://schemas.openxmlformats.org/officeDocument/2006/relationships" xmlns:p="http://schemas.openxmlformats.org/presentationml/2006/main">
  <p:tag name="1LEVEL" val="0"/>
  <p:tag name="2LEVEL" val="0"/>
  <p:tag name="3LEVEL" val="0"/>
  <p:tag name="4LEVEL" val="0"/>
  <p:tag name="5LEVEL" val="0"/>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WJn7QvQokVKJ7gjyQvv_yg"/>
</p:tagLst>
</file>

<file path=ppt/tags/tag890.xml><?xml version="1.0" encoding="utf-8"?>
<p:tagLst xmlns:a="http://schemas.openxmlformats.org/drawingml/2006/main" xmlns:r="http://schemas.openxmlformats.org/officeDocument/2006/relationships" xmlns:p="http://schemas.openxmlformats.org/presentationml/2006/main">
  <p:tag name="NAME" val="CustomIcon"/>
</p:tagLst>
</file>

<file path=ppt/tags/tag891.xml><?xml version="1.0" encoding="utf-8"?>
<p:tagLst xmlns:a="http://schemas.openxmlformats.org/drawingml/2006/main" xmlns:r="http://schemas.openxmlformats.org/officeDocument/2006/relationships" xmlns:p="http://schemas.openxmlformats.org/presentationml/2006/main">
  <p:tag name="NAME" val="CustomIcon"/>
</p:tagLst>
</file>

<file path=ppt/tags/tag892.xml><?xml version="1.0" encoding="utf-8"?>
<p:tagLst xmlns:a="http://schemas.openxmlformats.org/drawingml/2006/main" xmlns:r="http://schemas.openxmlformats.org/officeDocument/2006/relationships" xmlns:p="http://schemas.openxmlformats.org/presentationml/2006/main">
  <p:tag name="1LEVEL" val="0"/>
  <p:tag name="2LEVEL" val="0"/>
  <p:tag name="3LEVEL" val="0"/>
  <p:tag name="4LEVEL" val="0"/>
  <p:tag name="5LEVEL" val="0"/>
</p:tagLst>
</file>

<file path=ppt/tags/tag893.xml><?xml version="1.0" encoding="utf-8"?>
<p:tagLst xmlns:a="http://schemas.openxmlformats.org/drawingml/2006/main" xmlns:r="http://schemas.openxmlformats.org/officeDocument/2006/relationships" xmlns:p="http://schemas.openxmlformats.org/presentationml/2006/main">
  <p:tag name="1LEVEL" val="0"/>
  <p:tag name="2LEVEL" val="0"/>
  <p:tag name="3LEVEL" val="0"/>
  <p:tag name="4LEVEL" val="0"/>
  <p:tag name="5LEVEL" val="0"/>
</p:tagLst>
</file>

<file path=ppt/tags/tag894.xml><?xml version="1.0" encoding="utf-8"?>
<p:tagLst xmlns:a="http://schemas.openxmlformats.org/drawingml/2006/main" xmlns:r="http://schemas.openxmlformats.org/officeDocument/2006/relationships" xmlns:p="http://schemas.openxmlformats.org/presentationml/2006/main">
  <p:tag name="NAME" val="CustomIcon"/>
</p:tagLst>
</file>

<file path=ppt/tags/tag895.xml><?xml version="1.0" encoding="utf-8"?>
<p:tagLst xmlns:a="http://schemas.openxmlformats.org/drawingml/2006/main" xmlns:r="http://schemas.openxmlformats.org/officeDocument/2006/relationships" xmlns:p="http://schemas.openxmlformats.org/presentationml/2006/main">
  <p:tag name="NAME" val="CustomIcon"/>
</p:tagLst>
</file>

<file path=ppt/tags/tag896.xml><?xml version="1.0" encoding="utf-8"?>
<p:tagLst xmlns:a="http://schemas.openxmlformats.org/drawingml/2006/main" xmlns:r="http://schemas.openxmlformats.org/officeDocument/2006/relationships" xmlns:p="http://schemas.openxmlformats.org/presentationml/2006/main">
  <p:tag name="1LEVEL" val="0"/>
  <p:tag name="2LEVEL" val="0"/>
  <p:tag name="3LEVEL" val="0"/>
  <p:tag name="4LEVEL" val="0"/>
  <p:tag name="5LEVEL" val="0"/>
</p:tagLst>
</file>

<file path=ppt/tags/tag897.xml><?xml version="1.0" encoding="utf-8"?>
<p:tagLst xmlns:a="http://schemas.openxmlformats.org/drawingml/2006/main" xmlns:r="http://schemas.openxmlformats.org/officeDocument/2006/relationships" xmlns:p="http://schemas.openxmlformats.org/presentationml/2006/main">
  <p:tag name="1LEVEL" val="0"/>
  <p:tag name="2LEVEL" val="0"/>
  <p:tag name="3LEVEL" val="0"/>
  <p:tag name="4LEVEL" val="0"/>
  <p:tag name="5LEVEL" val="0"/>
</p:tagLst>
</file>

<file path=ppt/tags/tag898.xml><?xml version="1.0" encoding="utf-8"?>
<p:tagLst xmlns:a="http://schemas.openxmlformats.org/drawingml/2006/main" xmlns:r="http://schemas.openxmlformats.org/officeDocument/2006/relationships" xmlns:p="http://schemas.openxmlformats.org/presentationml/2006/main">
  <p:tag name="NAME" val="CustomIcon"/>
</p:tagLst>
</file>

<file path=ppt/tags/tag899.xml><?xml version="1.0" encoding="utf-8"?>
<p:tagLst xmlns:a="http://schemas.openxmlformats.org/drawingml/2006/main" xmlns:r="http://schemas.openxmlformats.org/officeDocument/2006/relationships" xmlns:p="http://schemas.openxmlformats.org/presentationml/2006/main">
  <p:tag name="NAME" val="CustomIcon"/>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OjMb9Su6lLrDDFQ3cLe5iw"/>
</p:tagLst>
</file>

<file path=ppt/tags/tag900.xml><?xml version="1.0" encoding="utf-8"?>
<p:tagLst xmlns:a="http://schemas.openxmlformats.org/drawingml/2006/main" xmlns:r="http://schemas.openxmlformats.org/officeDocument/2006/relationships" xmlns:p="http://schemas.openxmlformats.org/presentationml/2006/main">
  <p:tag name="1LEVEL" val="0"/>
  <p:tag name="2LEVEL" val="0"/>
  <p:tag name="3LEVEL" val="0"/>
  <p:tag name="4LEVEL" val="0"/>
  <p:tag name="5LEVEL" val="0"/>
</p:tagLst>
</file>

<file path=ppt/tags/tag901.xml><?xml version="1.0" encoding="utf-8"?>
<p:tagLst xmlns:a="http://schemas.openxmlformats.org/drawingml/2006/main" xmlns:r="http://schemas.openxmlformats.org/officeDocument/2006/relationships" xmlns:p="http://schemas.openxmlformats.org/presentationml/2006/main">
  <p:tag name="1LEVEL" val="0"/>
  <p:tag name="2LEVEL" val="0"/>
  <p:tag name="3LEVEL" val="0"/>
  <p:tag name="4LEVEL" val="0"/>
  <p:tag name="5LEVEL" val="0"/>
</p:tagLst>
</file>

<file path=ppt/tags/tag902.xml><?xml version="1.0" encoding="utf-8"?>
<p:tagLst xmlns:a="http://schemas.openxmlformats.org/drawingml/2006/main" xmlns:r="http://schemas.openxmlformats.org/officeDocument/2006/relationships" xmlns:p="http://schemas.openxmlformats.org/presentationml/2006/main">
  <p:tag name="NAME" val="CustomIcon"/>
</p:tagLst>
</file>

<file path=ppt/tags/tag903.xml><?xml version="1.0" encoding="utf-8"?>
<p:tagLst xmlns:a="http://schemas.openxmlformats.org/drawingml/2006/main" xmlns:r="http://schemas.openxmlformats.org/officeDocument/2006/relationships" xmlns:p="http://schemas.openxmlformats.org/presentationml/2006/main">
  <p:tag name="NAME" val="CustomIcon"/>
</p:tagLst>
</file>

<file path=ppt/tags/tag9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5.xml><?xml version="1.0" encoding="utf-8"?>
<p:tagLst xmlns:a="http://schemas.openxmlformats.org/drawingml/2006/main" xmlns:r="http://schemas.openxmlformats.org/officeDocument/2006/relationships" xmlns:p="http://schemas.openxmlformats.org/presentationml/2006/main">
  <p:tag name="THINKCELLSHAPEDONOTDELETE" val="tjK9KFPIOqdFYptD6SN_fpw"/>
</p:tagLst>
</file>

<file path=ppt/tags/tag90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907.xml><?xml version="1.0" encoding="utf-8"?>
<p:tagLst xmlns:a="http://schemas.openxmlformats.org/drawingml/2006/main" xmlns:r="http://schemas.openxmlformats.org/officeDocument/2006/relationships" xmlns:p="http://schemas.openxmlformats.org/presentationml/2006/main">
  <p:tag name="1LEVEL" val="0"/>
  <p:tag name="2LEVEL" val="0"/>
  <p:tag name="3LEVEL" val="0"/>
  <p:tag name="4LEVEL" val="0"/>
  <p:tag name="5LEVEL" val="0"/>
</p:tagLst>
</file>

<file path=ppt/tags/tag908.xml><?xml version="1.0" encoding="utf-8"?>
<p:tagLst xmlns:a="http://schemas.openxmlformats.org/drawingml/2006/main" xmlns:r="http://schemas.openxmlformats.org/officeDocument/2006/relationships" xmlns:p="http://schemas.openxmlformats.org/presentationml/2006/main">
  <p:tag name="1LEVEL" val="0"/>
  <p:tag name="2LEVEL" val="0"/>
  <p:tag name="3LEVEL" val="0"/>
  <p:tag name="4LEVEL" val="0"/>
  <p:tag name="5LEVEL" val="0"/>
</p:tagLst>
</file>

<file path=ppt/tags/tag909.xml><?xml version="1.0" encoding="utf-8"?>
<p:tagLst xmlns:a="http://schemas.openxmlformats.org/drawingml/2006/main" xmlns:r="http://schemas.openxmlformats.org/officeDocument/2006/relationships" xmlns:p="http://schemas.openxmlformats.org/presentationml/2006/main">
  <p:tag name="NAME" val="CustomIcon"/>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Hryby5Yi7DOUGE2K6fuT0A"/>
</p:tagLst>
</file>

<file path=ppt/tags/tag910.xml><?xml version="1.0" encoding="utf-8"?>
<p:tagLst xmlns:a="http://schemas.openxmlformats.org/drawingml/2006/main" xmlns:r="http://schemas.openxmlformats.org/officeDocument/2006/relationships" xmlns:p="http://schemas.openxmlformats.org/presentationml/2006/main">
  <p:tag name="NAME" val="CustomIcon"/>
</p:tagLst>
</file>

<file path=ppt/tags/tag911.xml><?xml version="1.0" encoding="utf-8"?>
<p:tagLst xmlns:a="http://schemas.openxmlformats.org/drawingml/2006/main" xmlns:r="http://schemas.openxmlformats.org/officeDocument/2006/relationships" xmlns:p="http://schemas.openxmlformats.org/presentationml/2006/main">
  <p:tag name="NAME" val="CustomIcon"/>
</p:tagLst>
</file>

<file path=ppt/tags/tag912.xml><?xml version="1.0" encoding="utf-8"?>
<p:tagLst xmlns:a="http://schemas.openxmlformats.org/drawingml/2006/main" xmlns:r="http://schemas.openxmlformats.org/officeDocument/2006/relationships" xmlns:p="http://schemas.openxmlformats.org/presentationml/2006/main">
  <p:tag name="NAME" val="CustomIcon"/>
</p:tagLst>
</file>

<file path=ppt/tags/tag913.xml><?xml version="1.0" encoding="utf-8"?>
<p:tagLst xmlns:a="http://schemas.openxmlformats.org/drawingml/2006/main" xmlns:r="http://schemas.openxmlformats.org/officeDocument/2006/relationships" xmlns:p="http://schemas.openxmlformats.org/presentationml/2006/main">
  <p:tag name="NAME" val="CustomIcon"/>
</p:tagLst>
</file>

<file path=ppt/tags/tag914.xml><?xml version="1.0" encoding="utf-8"?>
<p:tagLst xmlns:a="http://schemas.openxmlformats.org/drawingml/2006/main" xmlns:r="http://schemas.openxmlformats.org/officeDocument/2006/relationships" xmlns:p="http://schemas.openxmlformats.org/presentationml/2006/main">
  <p:tag name="NAME" val="CustomIcon"/>
</p:tagLst>
</file>

<file path=ppt/tags/tag915.xml><?xml version="1.0" encoding="utf-8"?>
<p:tagLst xmlns:a="http://schemas.openxmlformats.org/drawingml/2006/main" xmlns:r="http://schemas.openxmlformats.org/officeDocument/2006/relationships" xmlns:p="http://schemas.openxmlformats.org/presentationml/2006/main">
  <p:tag name="NAME" val="CustomIcon"/>
</p:tagLst>
</file>

<file path=ppt/tags/tag916.xml><?xml version="1.0" encoding="utf-8"?>
<p:tagLst xmlns:a="http://schemas.openxmlformats.org/drawingml/2006/main" xmlns:r="http://schemas.openxmlformats.org/officeDocument/2006/relationships" xmlns:p="http://schemas.openxmlformats.org/presentationml/2006/main">
  <p:tag name="NAME" val="CustomIcon"/>
</p:tagLst>
</file>

<file path=ppt/tags/tag917.xml><?xml version="1.0" encoding="utf-8"?>
<p:tagLst xmlns:a="http://schemas.openxmlformats.org/drawingml/2006/main" xmlns:r="http://schemas.openxmlformats.org/officeDocument/2006/relationships" xmlns:p="http://schemas.openxmlformats.org/presentationml/2006/main">
  <p:tag name="NAME" val="CustomIcon"/>
</p:tagLst>
</file>

<file path=ppt/tags/tag918.xml><?xml version="1.0" encoding="utf-8"?>
<p:tagLst xmlns:a="http://schemas.openxmlformats.org/drawingml/2006/main" xmlns:r="http://schemas.openxmlformats.org/officeDocument/2006/relationships" xmlns:p="http://schemas.openxmlformats.org/presentationml/2006/main">
  <p:tag name="NAME" val="CustomIcon"/>
</p:tagLst>
</file>

<file path=ppt/tags/tag919.xml><?xml version="1.0" encoding="utf-8"?>
<p:tagLst xmlns:a="http://schemas.openxmlformats.org/drawingml/2006/main" xmlns:r="http://schemas.openxmlformats.org/officeDocument/2006/relationships" xmlns:p="http://schemas.openxmlformats.org/presentationml/2006/main">
  <p:tag name="NAME" val="CustomIcon"/>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sFFI44OMBXyztaqm2oE_bA"/>
</p:tagLst>
</file>

<file path=ppt/tags/tag920.xml><?xml version="1.0" encoding="utf-8"?>
<p:tagLst xmlns:a="http://schemas.openxmlformats.org/drawingml/2006/main" xmlns:r="http://schemas.openxmlformats.org/officeDocument/2006/relationships" xmlns:p="http://schemas.openxmlformats.org/presentationml/2006/main">
  <p:tag name="NAME" val="CustomIcon"/>
</p:tagLst>
</file>

<file path=ppt/tags/tag921.xml><?xml version="1.0" encoding="utf-8"?>
<p:tagLst xmlns:a="http://schemas.openxmlformats.org/drawingml/2006/main" xmlns:r="http://schemas.openxmlformats.org/officeDocument/2006/relationships" xmlns:p="http://schemas.openxmlformats.org/presentationml/2006/main">
  <p:tag name="NAME" val="CustomIcon"/>
</p:tagLst>
</file>

<file path=ppt/tags/tag922.xml><?xml version="1.0" encoding="utf-8"?>
<p:tagLst xmlns:a="http://schemas.openxmlformats.org/drawingml/2006/main" xmlns:r="http://schemas.openxmlformats.org/officeDocument/2006/relationships" xmlns:p="http://schemas.openxmlformats.org/presentationml/2006/main">
  <p:tag name="NAME" val="CustomIcon"/>
</p:tagLst>
</file>

<file path=ppt/tags/tag923.xml><?xml version="1.0" encoding="utf-8"?>
<p:tagLst xmlns:a="http://schemas.openxmlformats.org/drawingml/2006/main" xmlns:r="http://schemas.openxmlformats.org/officeDocument/2006/relationships" xmlns:p="http://schemas.openxmlformats.org/presentationml/2006/main">
  <p:tag name="NAME" val="CustomIcon"/>
</p:tagLst>
</file>

<file path=ppt/tags/tag924.xml><?xml version="1.0" encoding="utf-8"?>
<p:tagLst xmlns:a="http://schemas.openxmlformats.org/drawingml/2006/main" xmlns:r="http://schemas.openxmlformats.org/officeDocument/2006/relationships" xmlns:p="http://schemas.openxmlformats.org/presentationml/2006/main">
  <p:tag name="NAME" val="CustomIcon"/>
</p:tagLst>
</file>

<file path=ppt/tags/tag925.xml><?xml version="1.0" encoding="utf-8"?>
<p:tagLst xmlns:a="http://schemas.openxmlformats.org/drawingml/2006/main" xmlns:r="http://schemas.openxmlformats.org/officeDocument/2006/relationships" xmlns:p="http://schemas.openxmlformats.org/presentationml/2006/main">
  <p:tag name="1LEVEL" val="0"/>
  <p:tag name="2LEVEL" val="0"/>
  <p:tag name="3LEVEL" val="0"/>
  <p:tag name="4LEVEL" val="0"/>
  <p:tag name="5LEVEL" val="0"/>
</p:tagLst>
</file>

<file path=ppt/tags/tag926.xml><?xml version="1.0" encoding="utf-8"?>
<p:tagLst xmlns:a="http://schemas.openxmlformats.org/drawingml/2006/main" xmlns:r="http://schemas.openxmlformats.org/officeDocument/2006/relationships" xmlns:p="http://schemas.openxmlformats.org/presentationml/2006/main">
  <p:tag name="1LEVEL" val="0"/>
  <p:tag name="2LEVEL" val="0"/>
  <p:tag name="3LEVEL" val="0"/>
  <p:tag name="4LEVEL" val="0"/>
  <p:tag name="5LEVEL" val="0"/>
</p:tagLst>
</file>

<file path=ppt/tags/tag927.xml><?xml version="1.0" encoding="utf-8"?>
<p:tagLst xmlns:a="http://schemas.openxmlformats.org/drawingml/2006/main" xmlns:r="http://schemas.openxmlformats.org/officeDocument/2006/relationships" xmlns:p="http://schemas.openxmlformats.org/presentationml/2006/main">
  <p:tag name="1LEVEL" val="0"/>
  <p:tag name="2LEVEL" val="0"/>
  <p:tag name="3LEVEL" val="0"/>
  <p:tag name="4LEVEL" val="0"/>
  <p:tag name="5LEVEL" val="0"/>
</p:tagLst>
</file>

<file path=ppt/tags/tag928.xml><?xml version="1.0" encoding="utf-8"?>
<p:tagLst xmlns:a="http://schemas.openxmlformats.org/drawingml/2006/main" xmlns:r="http://schemas.openxmlformats.org/officeDocument/2006/relationships" xmlns:p="http://schemas.openxmlformats.org/presentationml/2006/main">
  <p:tag name="1LEVEL" val="0"/>
  <p:tag name="2LEVEL" val="0"/>
  <p:tag name="3LEVEL" val="0"/>
  <p:tag name="4LEVEL" val="0"/>
  <p:tag name="5LEVEL" val="0"/>
</p:tagLst>
</file>

<file path=ppt/tags/tag929.xml><?xml version="1.0" encoding="utf-8"?>
<p:tagLst xmlns:a="http://schemas.openxmlformats.org/drawingml/2006/main" xmlns:r="http://schemas.openxmlformats.org/officeDocument/2006/relationships" xmlns:p="http://schemas.openxmlformats.org/presentationml/2006/main">
  <p:tag name="1LEVEL" val="0"/>
  <p:tag name="2LEVEL" val="0"/>
  <p:tag name="3LEVEL" val="0"/>
  <p:tag name="4LEVEL" val="0"/>
  <p:tag name="5LEVEL" val="0"/>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HdtKoQa8bxugUGO3NYshAA"/>
</p:tagLst>
</file>

<file path=ppt/tags/tag930.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931.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932.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933.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934.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935.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936.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937.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938.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939.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XBw6exkL9VsV7Q44k37xqA"/>
</p:tagLst>
</file>

<file path=ppt/tags/tag940.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941.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942.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943.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944.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945.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946.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947.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948.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949.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bVxGopR6bykekR2m9CJrgQ"/>
</p:tagLst>
</file>

<file path=ppt/tags/tag950.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951.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952.xml><?xml version="1.0" encoding="utf-8"?>
<p:tagLst xmlns:a="http://schemas.openxmlformats.org/drawingml/2006/main" xmlns:r="http://schemas.openxmlformats.org/officeDocument/2006/relationships" xmlns:p="http://schemas.openxmlformats.org/presentationml/2006/main">
  <p:tag name="NAME" val="CustomIcon"/>
</p:tagLst>
</file>

<file path=ppt/tags/tag953.xml><?xml version="1.0" encoding="utf-8"?>
<p:tagLst xmlns:a="http://schemas.openxmlformats.org/drawingml/2006/main" xmlns:r="http://schemas.openxmlformats.org/officeDocument/2006/relationships" xmlns:p="http://schemas.openxmlformats.org/presentationml/2006/main">
  <p:tag name="NAME" val="CustomIcon"/>
</p:tagLst>
</file>

<file path=ppt/tags/tag954.xml><?xml version="1.0" encoding="utf-8"?>
<p:tagLst xmlns:a="http://schemas.openxmlformats.org/drawingml/2006/main" xmlns:r="http://schemas.openxmlformats.org/officeDocument/2006/relationships" xmlns:p="http://schemas.openxmlformats.org/presentationml/2006/main">
  <p:tag name="NAME" val="CustomIcon"/>
</p:tagLst>
</file>

<file path=ppt/tags/tag9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6.xml><?xml version="1.0" encoding="utf-8"?>
<p:tagLst xmlns:a="http://schemas.openxmlformats.org/drawingml/2006/main" xmlns:r="http://schemas.openxmlformats.org/officeDocument/2006/relationships" xmlns:p="http://schemas.openxmlformats.org/presentationml/2006/main">
  <p:tag name="THINKCELLSHAPEDONOTDELETE" val="tjK9KFPIOqdFYptD6SN_fpw"/>
</p:tagLst>
</file>

<file path=ppt/tags/tag957.xml><?xml version="1.0" encoding="utf-8"?>
<p:tagLst xmlns:a="http://schemas.openxmlformats.org/drawingml/2006/main" xmlns:r="http://schemas.openxmlformats.org/officeDocument/2006/relationships" xmlns:p="http://schemas.openxmlformats.org/presentationml/2006/main">
  <p:tag name="NAME" val="CustomIcon"/>
</p:tagLst>
</file>

<file path=ppt/tags/tag958.xml><?xml version="1.0" encoding="utf-8"?>
<p:tagLst xmlns:a="http://schemas.openxmlformats.org/drawingml/2006/main" xmlns:r="http://schemas.openxmlformats.org/officeDocument/2006/relationships" xmlns:p="http://schemas.openxmlformats.org/presentationml/2006/main">
  <p:tag name="NAME" val="CustomIcon"/>
</p:tagLst>
</file>

<file path=ppt/tags/tag959.xml><?xml version="1.0" encoding="utf-8"?>
<p:tagLst xmlns:a="http://schemas.openxmlformats.org/drawingml/2006/main" xmlns:r="http://schemas.openxmlformats.org/officeDocument/2006/relationships" xmlns:p="http://schemas.openxmlformats.org/presentationml/2006/main">
  <p:tag name="NAME" val="CustomIcon"/>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YsQEvFGMTGubaefTBivKVg"/>
</p:tagLst>
</file>

<file path=ppt/tags/tag960.xml><?xml version="1.0" encoding="utf-8"?>
<p:tagLst xmlns:a="http://schemas.openxmlformats.org/drawingml/2006/main" xmlns:r="http://schemas.openxmlformats.org/officeDocument/2006/relationships" xmlns:p="http://schemas.openxmlformats.org/presentationml/2006/main">
  <p:tag name="NAME" val="CustomIcon"/>
</p:tagLst>
</file>

<file path=ppt/tags/tag961.xml><?xml version="1.0" encoding="utf-8"?>
<p:tagLst xmlns:a="http://schemas.openxmlformats.org/drawingml/2006/main" xmlns:r="http://schemas.openxmlformats.org/officeDocument/2006/relationships" xmlns:p="http://schemas.openxmlformats.org/presentationml/2006/main">
  <p:tag name="NAME" val="CustomIcon"/>
</p:tagLst>
</file>

<file path=ppt/tags/tag962.xml><?xml version="1.0" encoding="utf-8"?>
<p:tagLst xmlns:a="http://schemas.openxmlformats.org/drawingml/2006/main" xmlns:r="http://schemas.openxmlformats.org/officeDocument/2006/relationships" xmlns:p="http://schemas.openxmlformats.org/presentationml/2006/main">
  <p:tag name="NAME" val="CustomIcon"/>
</p:tagLst>
</file>

<file path=ppt/tags/tag963.xml><?xml version="1.0" encoding="utf-8"?>
<p:tagLst xmlns:a="http://schemas.openxmlformats.org/drawingml/2006/main" xmlns:r="http://schemas.openxmlformats.org/officeDocument/2006/relationships" xmlns:p="http://schemas.openxmlformats.org/presentationml/2006/main">
  <p:tag name="1LEVEL" val="10"/>
  <p:tag name="2LEVEL" val="5"/>
  <p:tag name="3LEVEL" val="2.5"/>
  <p:tag name="4LEVEL" val="1.25"/>
  <p:tag name="5LEVEL" val="0.62"/>
</p:tagLst>
</file>

<file path=ppt/tags/tag964.xml><?xml version="1.0" encoding="utf-8"?>
<p:tagLst xmlns:a="http://schemas.openxmlformats.org/drawingml/2006/main" xmlns:r="http://schemas.openxmlformats.org/officeDocument/2006/relationships" xmlns:p="http://schemas.openxmlformats.org/presentationml/2006/main">
  <p:tag name="1LEVEL" val="0"/>
  <p:tag name="2LEVEL" val="0"/>
  <p:tag name="3LEVEL" val="0"/>
  <p:tag name="4LEVEL" val="0"/>
  <p:tag name="5LEVEL" val="0"/>
</p:tagLst>
</file>

<file path=ppt/tags/tag965.xml><?xml version="1.0" encoding="utf-8"?>
<p:tagLst xmlns:a="http://schemas.openxmlformats.org/drawingml/2006/main" xmlns:r="http://schemas.openxmlformats.org/officeDocument/2006/relationships" xmlns:p="http://schemas.openxmlformats.org/presentationml/2006/main">
  <p:tag name="1LEVEL" val="0"/>
  <p:tag name="2LEVEL" val="0"/>
  <p:tag name="3LEVEL" val="0"/>
  <p:tag name="4LEVEL" val="0"/>
  <p:tag name="5LEVEL" val="0"/>
</p:tagLst>
</file>

<file path=ppt/tags/tag9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7.xml><?xml version="1.0" encoding="utf-8"?>
<p:tagLst xmlns:a="http://schemas.openxmlformats.org/drawingml/2006/main" xmlns:r="http://schemas.openxmlformats.org/officeDocument/2006/relationships" xmlns:p="http://schemas.openxmlformats.org/presentationml/2006/main">
  <p:tag name="THINKCELLSHAPEDONOTDELETE" val="tiyMmemV_RZCYkyClzgalGA"/>
</p:tagLst>
</file>

<file path=ppt/tags/tag968.xml><?xml version="1.0" encoding="utf-8"?>
<p:tagLst xmlns:a="http://schemas.openxmlformats.org/drawingml/2006/main" xmlns:r="http://schemas.openxmlformats.org/officeDocument/2006/relationships" xmlns:p="http://schemas.openxmlformats.org/presentationml/2006/main">
  <p:tag name="THINKCELLSHAPEDONOTDELETE" val="tX0u8Q178RZOMsHYMr5Adww"/>
</p:tagLst>
</file>

<file path=ppt/tags/tag969.xml><?xml version="1.0" encoding="utf-8"?>
<p:tagLst xmlns:a="http://schemas.openxmlformats.org/drawingml/2006/main" xmlns:r="http://schemas.openxmlformats.org/officeDocument/2006/relationships" xmlns:p="http://schemas.openxmlformats.org/presentationml/2006/main">
  <p:tag name="THINKCELLSHAPEDONOTDELETE" val="tAgKS2ciTSAqDnLHmZeJJ8g"/>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dw920nXkgMNGuNwEhePEjg"/>
</p:tagLst>
</file>

<file path=ppt/tags/tag970.xml><?xml version="1.0" encoding="utf-8"?>
<p:tagLst xmlns:a="http://schemas.openxmlformats.org/drawingml/2006/main" xmlns:r="http://schemas.openxmlformats.org/officeDocument/2006/relationships" xmlns:p="http://schemas.openxmlformats.org/presentationml/2006/main">
  <p:tag name="THINKCELLSHAPEDONOTDELETE" val="t6QKWom.PT32LojWpv1rI8w"/>
</p:tagLst>
</file>

<file path=ppt/tags/tag971.xml><?xml version="1.0" encoding="utf-8"?>
<p:tagLst xmlns:a="http://schemas.openxmlformats.org/drawingml/2006/main" xmlns:r="http://schemas.openxmlformats.org/officeDocument/2006/relationships" xmlns:p="http://schemas.openxmlformats.org/presentationml/2006/main">
  <p:tag name="THINKCELLSHAPEDONOTDELETE" val="txHw6Bw6ZQtKGduXavJGONA"/>
</p:tagLst>
</file>

<file path=ppt/tags/tag972.xml><?xml version="1.0" encoding="utf-8"?>
<p:tagLst xmlns:a="http://schemas.openxmlformats.org/drawingml/2006/main" xmlns:r="http://schemas.openxmlformats.org/officeDocument/2006/relationships" xmlns:p="http://schemas.openxmlformats.org/presentationml/2006/main">
  <p:tag name="THINKCELLSHAPEDONOTDELETE" val="tJ2y_7r2cVxIagd0xgQMDQQ"/>
</p:tagLst>
</file>

<file path=ppt/tags/tag973.xml><?xml version="1.0" encoding="utf-8"?>
<p:tagLst xmlns:a="http://schemas.openxmlformats.org/drawingml/2006/main" xmlns:r="http://schemas.openxmlformats.org/officeDocument/2006/relationships" xmlns:p="http://schemas.openxmlformats.org/presentationml/2006/main">
  <p:tag name="THINKCELLSHAPEDONOTDELETE" val="t9d8f3DQ2ma4lkKMAO6PKYQ"/>
</p:tagLst>
</file>

<file path=ppt/tags/tag974.xml><?xml version="1.0" encoding="utf-8"?>
<p:tagLst xmlns:a="http://schemas.openxmlformats.org/drawingml/2006/main" xmlns:r="http://schemas.openxmlformats.org/officeDocument/2006/relationships" xmlns:p="http://schemas.openxmlformats.org/presentationml/2006/main">
  <p:tag name="THINKCELLSHAPEDONOTDELETE" val="tXhgXa_NRS46Rgr45FuTwQA"/>
</p:tagLst>
</file>

<file path=ppt/tags/tag975.xml><?xml version="1.0" encoding="utf-8"?>
<p:tagLst xmlns:a="http://schemas.openxmlformats.org/drawingml/2006/main" xmlns:r="http://schemas.openxmlformats.org/officeDocument/2006/relationships" xmlns:p="http://schemas.openxmlformats.org/presentationml/2006/main">
  <p:tag name="THINKCELLSHAPEDONOTDELETE" val="tv86_LCU79BGEI9KHHkU7nA"/>
</p:tagLst>
</file>

<file path=ppt/tags/tag976.xml><?xml version="1.0" encoding="utf-8"?>
<p:tagLst xmlns:a="http://schemas.openxmlformats.org/drawingml/2006/main" xmlns:r="http://schemas.openxmlformats.org/officeDocument/2006/relationships" xmlns:p="http://schemas.openxmlformats.org/presentationml/2006/main">
  <p:tag name="THINKCELLSHAPEDONOTDELETE" val="tbMZhBXKUY9IVuMI3KlOX6g"/>
</p:tagLst>
</file>

<file path=ppt/tags/tag977.xml><?xml version="1.0" encoding="utf-8"?>
<p:tagLst xmlns:a="http://schemas.openxmlformats.org/drawingml/2006/main" xmlns:r="http://schemas.openxmlformats.org/officeDocument/2006/relationships" xmlns:p="http://schemas.openxmlformats.org/presentationml/2006/main">
  <p:tag name="THINKCELLSHAPEDONOTDELETE" val="twTqQHKOid6hPkP0Whze9dg"/>
</p:tagLst>
</file>

<file path=ppt/tags/tag978.xml><?xml version="1.0" encoding="utf-8"?>
<p:tagLst xmlns:a="http://schemas.openxmlformats.org/drawingml/2006/main" xmlns:r="http://schemas.openxmlformats.org/officeDocument/2006/relationships" xmlns:p="http://schemas.openxmlformats.org/presentationml/2006/main">
  <p:tag name="THINKCELLSHAPEDONOTDELETE" val="tIhXxaI5q7Pi7x2tSkrFsMA"/>
</p:tagLst>
</file>

<file path=ppt/tags/tag979.xml><?xml version="1.0" encoding="utf-8"?>
<p:tagLst xmlns:a="http://schemas.openxmlformats.org/drawingml/2006/main" xmlns:r="http://schemas.openxmlformats.org/officeDocument/2006/relationships" xmlns:p="http://schemas.openxmlformats.org/presentationml/2006/main">
  <p:tag name="THINKCELLSHAPEDONOTDELETE" val="tqluZccLbDvKilsgdSQn3ZA"/>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1eXBZZihezKiRVncEn5U_w"/>
</p:tagLst>
</file>

<file path=ppt/tags/tag980.xml><?xml version="1.0" encoding="utf-8"?>
<p:tagLst xmlns:a="http://schemas.openxmlformats.org/drawingml/2006/main" xmlns:r="http://schemas.openxmlformats.org/officeDocument/2006/relationships" xmlns:p="http://schemas.openxmlformats.org/presentationml/2006/main">
  <p:tag name="THINKCELLSHAPEDONOTDELETE" val="tjrQMbj1FG3Xy_JbVlIHeFw"/>
</p:tagLst>
</file>

<file path=ppt/tags/tag981.xml><?xml version="1.0" encoding="utf-8"?>
<p:tagLst xmlns:a="http://schemas.openxmlformats.org/drawingml/2006/main" xmlns:r="http://schemas.openxmlformats.org/officeDocument/2006/relationships" xmlns:p="http://schemas.openxmlformats.org/presentationml/2006/main">
  <p:tag name="THINKCELLSHAPEDONOTDELETE" val="tg0FGLW2sPl5Eve07a.fTQw"/>
</p:tagLst>
</file>

<file path=ppt/tags/tag982.xml><?xml version="1.0" encoding="utf-8"?>
<p:tagLst xmlns:a="http://schemas.openxmlformats.org/drawingml/2006/main" xmlns:r="http://schemas.openxmlformats.org/officeDocument/2006/relationships" xmlns:p="http://schemas.openxmlformats.org/presentationml/2006/main">
  <p:tag name="THINKCELLSHAPEDONOTDELETE" val="tCAlRpdlCMgkqQ2ek2Bec0Q"/>
</p:tagLst>
</file>

<file path=ppt/tags/tag983.xml><?xml version="1.0" encoding="utf-8"?>
<p:tagLst xmlns:a="http://schemas.openxmlformats.org/drawingml/2006/main" xmlns:r="http://schemas.openxmlformats.org/officeDocument/2006/relationships" xmlns:p="http://schemas.openxmlformats.org/presentationml/2006/main">
  <p:tag name="THINKCELLSHAPEDONOTDELETE" val="tW3x_sTnkAoZmaigXiXgfEA"/>
</p:tagLst>
</file>

<file path=ppt/tags/tag984.xml><?xml version="1.0" encoding="utf-8"?>
<p:tagLst xmlns:a="http://schemas.openxmlformats.org/drawingml/2006/main" xmlns:r="http://schemas.openxmlformats.org/officeDocument/2006/relationships" xmlns:p="http://schemas.openxmlformats.org/presentationml/2006/main">
  <p:tag name="THINKCELLSHAPEDONOTDELETE" val="tk44BQIPUV_r068csdUkiEQ"/>
</p:tagLst>
</file>

<file path=ppt/tags/tag985.xml><?xml version="1.0" encoding="utf-8"?>
<p:tagLst xmlns:a="http://schemas.openxmlformats.org/drawingml/2006/main" xmlns:r="http://schemas.openxmlformats.org/officeDocument/2006/relationships" xmlns:p="http://schemas.openxmlformats.org/presentationml/2006/main">
  <p:tag name="THINKCELLSHAPEDONOTDELETE" val="t0sjevMocNfzwB0HckiRfNQ"/>
</p:tagLst>
</file>

<file path=ppt/tags/tag986.xml><?xml version="1.0" encoding="utf-8"?>
<p:tagLst xmlns:a="http://schemas.openxmlformats.org/drawingml/2006/main" xmlns:r="http://schemas.openxmlformats.org/officeDocument/2006/relationships" xmlns:p="http://schemas.openxmlformats.org/presentationml/2006/main">
  <p:tag name="THINKCELLSHAPEDONOTDELETE" val="tod_VqbSb3TX25OdJYMGDgA"/>
</p:tagLst>
</file>

<file path=ppt/tags/tag987.xml><?xml version="1.0" encoding="utf-8"?>
<p:tagLst xmlns:a="http://schemas.openxmlformats.org/drawingml/2006/main" xmlns:r="http://schemas.openxmlformats.org/officeDocument/2006/relationships" xmlns:p="http://schemas.openxmlformats.org/presentationml/2006/main">
  <p:tag name="THINKCELLSHAPEDONOTDELETE" val="tmqbGWlzBLeJ8l9OPTKNHSA"/>
</p:tagLst>
</file>

<file path=ppt/tags/tag988.xml><?xml version="1.0" encoding="utf-8"?>
<p:tagLst xmlns:a="http://schemas.openxmlformats.org/drawingml/2006/main" xmlns:r="http://schemas.openxmlformats.org/officeDocument/2006/relationships" xmlns:p="http://schemas.openxmlformats.org/presentationml/2006/main">
  <p:tag name="THINKCELLSHAPEDONOTDELETE" val="tQDlQkzNe80IMGyxfX.MYDQ"/>
</p:tagLst>
</file>

<file path=ppt/tags/tag989.xml><?xml version="1.0" encoding="utf-8"?>
<p:tagLst xmlns:a="http://schemas.openxmlformats.org/drawingml/2006/main" xmlns:r="http://schemas.openxmlformats.org/officeDocument/2006/relationships" xmlns:p="http://schemas.openxmlformats.org/presentationml/2006/main">
  <p:tag name="THINKCELLSHAPEDONOTDELETE" val="tgpzT8BpyCQ27_EwFzdbyXA"/>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I72DAL1BebUJPuY8L93BLg"/>
</p:tagLst>
</file>

<file path=ppt/tags/tag990.xml><?xml version="1.0" encoding="utf-8"?>
<p:tagLst xmlns:a="http://schemas.openxmlformats.org/drawingml/2006/main" xmlns:r="http://schemas.openxmlformats.org/officeDocument/2006/relationships" xmlns:p="http://schemas.openxmlformats.org/presentationml/2006/main">
  <p:tag name="THINKCELLSHAPEDONOTDELETE" val="t38FzlY8exLbrU5yQL3Q37g"/>
</p:tagLst>
</file>

<file path=ppt/tags/tag991.xml><?xml version="1.0" encoding="utf-8"?>
<p:tagLst xmlns:a="http://schemas.openxmlformats.org/drawingml/2006/main" xmlns:r="http://schemas.openxmlformats.org/officeDocument/2006/relationships" xmlns:p="http://schemas.openxmlformats.org/presentationml/2006/main">
  <p:tag name="THINKCELLSHAPEDONOTDELETE" val="tD1aGYW9PpCcjgewDCHpCrQ"/>
</p:tagLst>
</file>

<file path=ppt/tags/tag992.xml><?xml version="1.0" encoding="utf-8"?>
<p:tagLst xmlns:a="http://schemas.openxmlformats.org/drawingml/2006/main" xmlns:r="http://schemas.openxmlformats.org/officeDocument/2006/relationships" xmlns:p="http://schemas.openxmlformats.org/presentationml/2006/main">
  <p:tag name="THINKCELLSHAPEDONOTDELETE" val="tMtZHZMBnuMiCBBWc3paMnw"/>
</p:tagLst>
</file>

<file path=ppt/tags/tag993.xml><?xml version="1.0" encoding="utf-8"?>
<p:tagLst xmlns:a="http://schemas.openxmlformats.org/drawingml/2006/main" xmlns:r="http://schemas.openxmlformats.org/officeDocument/2006/relationships" xmlns:p="http://schemas.openxmlformats.org/presentationml/2006/main">
  <p:tag name="THINKCELLSHAPEDONOTDELETE" val="tpsA.DLH4RK2ccqsYjdr.sA"/>
</p:tagLst>
</file>

<file path=ppt/tags/tag994.xml><?xml version="1.0" encoding="utf-8"?>
<p:tagLst xmlns:a="http://schemas.openxmlformats.org/drawingml/2006/main" xmlns:r="http://schemas.openxmlformats.org/officeDocument/2006/relationships" xmlns:p="http://schemas.openxmlformats.org/presentationml/2006/main">
  <p:tag name="THINKCELLSHAPEDONOTDELETE" val="thncm5Rq.RM2lcc7gY8nDdQ"/>
</p:tagLst>
</file>

<file path=ppt/tags/tag995.xml><?xml version="1.0" encoding="utf-8"?>
<p:tagLst xmlns:a="http://schemas.openxmlformats.org/drawingml/2006/main" xmlns:r="http://schemas.openxmlformats.org/officeDocument/2006/relationships" xmlns:p="http://schemas.openxmlformats.org/presentationml/2006/main">
  <p:tag name="THINKCELLSHAPEDONOTDELETE" val="tmE2kor1tj6A_WoW9vSQeRA"/>
</p:tagLst>
</file>

<file path=ppt/tags/tag996.xml><?xml version="1.0" encoding="utf-8"?>
<p:tagLst xmlns:a="http://schemas.openxmlformats.org/drawingml/2006/main" xmlns:r="http://schemas.openxmlformats.org/officeDocument/2006/relationships" xmlns:p="http://schemas.openxmlformats.org/presentationml/2006/main">
  <p:tag name="THINKCELLSHAPEDONOTDELETE" val="tQZ_MDLAS.lPQAR5I3mTK2A"/>
</p:tagLst>
</file>

<file path=ppt/tags/tag997.xml><?xml version="1.0" encoding="utf-8"?>
<p:tagLst xmlns:a="http://schemas.openxmlformats.org/drawingml/2006/main" xmlns:r="http://schemas.openxmlformats.org/officeDocument/2006/relationships" xmlns:p="http://schemas.openxmlformats.org/presentationml/2006/main">
  <p:tag name="THINKCELLSHAPEDONOTDELETE" val="tbEZN8uaADXXlQCHHZcF2YA"/>
</p:tagLst>
</file>

<file path=ppt/tags/tag998.xml><?xml version="1.0" encoding="utf-8"?>
<p:tagLst xmlns:a="http://schemas.openxmlformats.org/drawingml/2006/main" xmlns:r="http://schemas.openxmlformats.org/officeDocument/2006/relationships" xmlns:p="http://schemas.openxmlformats.org/presentationml/2006/main">
  <p:tag name="THINKCELLSHAPEDONOTDELETE" val="tE86vLGIiTzLSAqBsooRxeQ"/>
</p:tagLst>
</file>

<file path=ppt/tags/tag999.xml><?xml version="1.0" encoding="utf-8"?>
<p:tagLst xmlns:a="http://schemas.openxmlformats.org/drawingml/2006/main" xmlns:r="http://schemas.openxmlformats.org/officeDocument/2006/relationships" xmlns:p="http://schemas.openxmlformats.org/presentationml/2006/main">
  <p:tag name="THINKCELLSHAPEDONOTDELETE" val="t5w4o3ze3ETcz8Ex97Ec0Ng"/>
</p:tagLst>
</file>

<file path=ppt/theme/theme1.xml><?xml version="1.0" encoding="utf-8"?>
<a:theme xmlns:a="http://schemas.openxmlformats.org/drawingml/2006/main" name="NRI Template">
  <a:themeElements>
    <a:clrScheme name="NRI Template">
      <a:dk1>
        <a:srgbClr val="000000"/>
      </a:dk1>
      <a:lt1>
        <a:srgbClr val="FFFFFF"/>
      </a:lt1>
      <a:dk2>
        <a:srgbClr val="CCCCCC"/>
      </a:dk2>
      <a:lt2>
        <a:srgbClr val="7F7F7F"/>
      </a:lt2>
      <a:accent1>
        <a:srgbClr val="40647F"/>
      </a:accent1>
      <a:accent2>
        <a:srgbClr val="7AABCC"/>
      </a:accent2>
      <a:accent3>
        <a:srgbClr val="B5D1E2"/>
      </a:accent3>
      <a:accent4>
        <a:srgbClr val="E57E17"/>
      </a:accent4>
      <a:accent5>
        <a:srgbClr val="BF1313"/>
      </a:accent5>
      <a:accent6>
        <a:srgbClr val="005BAC"/>
      </a:accent6>
      <a:hlink>
        <a:srgbClr val="E57E17"/>
      </a:hlink>
      <a:folHlink>
        <a:srgbClr val="BF1313"/>
      </a:folHlink>
    </a:clrScheme>
    <a:fontScheme name="Nomura Research Institut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A2BBDC"/>
        </a:solidFill>
      </a:spPr>
      <a:bodyPr wrap="square" rtlCol="0" anchor="ctr">
        <a:noAutofit/>
      </a:bodyPr>
      <a:lstStyle>
        <a:defPPr marL="0" algn="ctr" fontAlgn="ctr">
          <a:lnSpc>
            <a:spcPct val="114000"/>
          </a:lnSpc>
          <a:spcAft>
            <a:spcPts val="400"/>
          </a:spcAft>
          <a:defRPr kumimoji="1" sz="1200" dirty="0" smtClean="0"/>
        </a:defPPr>
      </a:lstStyle>
    </a:spDef>
    <a:lnDef>
      <a:spPr>
        <a:ln w="952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kumimoji="1" sz="1600" dirty="0" smtClean="0">
            <a:latin typeface="Arial" panose="020B0604020202020204" pitchFamily="34" charset="0"/>
            <a:ea typeface="ＭＳ Ｐゴシック" panose="020B0600070205080204" pitchFamily="50" charset="-128"/>
            <a:cs typeface="Arial" panose="020B0604020202020204" pitchFamily="34" charset="0"/>
          </a:defRPr>
        </a:defPPr>
      </a:lstStyle>
    </a:tx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25644</Words>
  <Application>Microsoft Office PowerPoint</Application>
  <PresentationFormat>A4 Paper (210x297 mm)</PresentationFormat>
  <Paragraphs>4250</Paragraphs>
  <Slides>100</Slides>
  <Notes>13</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2</vt:i4>
      </vt:variant>
      <vt:variant>
        <vt:lpstr>Slide Titles</vt:lpstr>
      </vt:variant>
      <vt:variant>
        <vt:i4>100</vt:i4>
      </vt:variant>
    </vt:vector>
  </HeadingPairs>
  <TitlesOfParts>
    <vt:vector size="112" baseType="lpstr">
      <vt:lpstr>HGP創英角ｺﾞｼｯｸUB</vt:lpstr>
      <vt:lpstr>HGS創英角ｺﾞｼｯｸUB</vt:lpstr>
      <vt:lpstr>MS Pゴシック</vt:lpstr>
      <vt:lpstr>ＭＳ Ｐゴシック</vt:lpstr>
      <vt:lpstr>Arial</vt:lpstr>
      <vt:lpstr>Arial Black</vt:lpstr>
      <vt:lpstr>Sakkal Majalla</vt:lpstr>
      <vt:lpstr>Segoe UI</vt:lpstr>
      <vt:lpstr>Wingdings</vt:lpstr>
      <vt:lpstr>NRI Template</vt:lpstr>
      <vt:lpstr>think-cell Slide</vt:lpstr>
      <vt:lpstr>Chart</vt:lpstr>
      <vt:lpstr>PowerPoint Presentation</vt:lpstr>
      <vt:lpstr>PowerPoint Presentation</vt:lpstr>
      <vt:lpstr>PowerPoint Presentation</vt:lpstr>
      <vt:lpstr>G20※での定量データ比較</vt:lpstr>
      <vt:lpstr>サウジアラビア／G20での定量データ比較</vt:lpstr>
      <vt:lpstr>サウジアラビア／G20での定量データ比較</vt:lpstr>
      <vt:lpstr>サウジアラビア／G20での定量データ比較</vt:lpstr>
      <vt:lpstr>サウジアラビア／G20での定量データ比較</vt:lpstr>
      <vt:lpstr>サウジアラビア／G20での定量データ比較</vt:lpstr>
      <vt:lpstr>サウジアラビア／G20での定量データ比較</vt:lpstr>
      <vt:lpstr>サウジアラビア／G20での定量データ比較</vt:lpstr>
      <vt:lpstr>一般概況</vt:lpstr>
      <vt:lpstr>サウジアラビア／一般概況</vt:lpstr>
      <vt:lpstr>サウジアラビア／一般概況／経済</vt:lpstr>
      <vt:lpstr>サウジアラビア／一般概況／経済</vt:lpstr>
      <vt:lpstr>サウジアラビア／一般概況／経済</vt:lpstr>
      <vt:lpstr>サウジアラビア／一般概況／経済</vt:lpstr>
      <vt:lpstr>サウジアラビア／一般概況／規制</vt:lpstr>
      <vt:lpstr>サウジアラビア／一般概況／規制</vt:lpstr>
      <vt:lpstr>サウジアラビア／一般概況／規制</vt:lpstr>
      <vt:lpstr>サウジアラビア／一般概況／規制</vt:lpstr>
      <vt:lpstr>サウジアラビア／一般概況／規制</vt:lpstr>
      <vt:lpstr>サウジアラビア／一般概況／規制</vt:lpstr>
      <vt:lpstr>サウジアラビア／一般概況／生活</vt:lpstr>
      <vt:lpstr>医療関連</vt:lpstr>
      <vt:lpstr>サウジアラビア／医療関連／医療・公衆衛生</vt:lpstr>
      <vt:lpstr>サウジアラビア／医療関連／医療・公衆衛生</vt:lpstr>
      <vt:lpstr>サウジアラビア／医療関連／医療・公衆衛生</vt:lpstr>
      <vt:lpstr>サウジアラビア／医療関連／医療・公衆衛生</vt:lpstr>
      <vt:lpstr>サウジアラビア／医療関連／医療・公衆衛生</vt:lpstr>
      <vt:lpstr>サウジアラビア／医療関連／医療・公衆衛生</vt:lpstr>
      <vt:lpstr>サウジアラビア／医療関連／医療・公衆衛生</vt:lpstr>
      <vt:lpstr>サウジアラビア／医療関連／医療・公衆衛生</vt:lpstr>
      <vt:lpstr>サウジアラビア／医療関連／医療・公衆衛生</vt:lpstr>
      <vt:lpstr>サウジアラビア／医療関連／医療・公衆衛生</vt:lpstr>
      <vt:lpstr>サウジアラビア／医療関連／医療・公衆衛生</vt:lpstr>
      <vt:lpstr>サウジアラビア／医療関連／医療・公衆衛生</vt:lpstr>
      <vt:lpstr>サウジアラビア／医療関連／医療・公衆衛生</vt:lpstr>
      <vt:lpstr>サウジアラビア／医療関連／医療・公衆衛生</vt:lpstr>
      <vt:lpstr>サウジアラビア／医療関連／制度</vt:lpstr>
      <vt:lpstr>サウジアラビア／医療関連／制度</vt:lpstr>
      <vt:lpstr>サウジアラビア／医療関連／制度</vt:lpstr>
      <vt:lpstr>サウジアラビア／医療関連／制度</vt:lpstr>
      <vt:lpstr>サウジアラビア／医療関連／制度</vt:lpstr>
      <vt:lpstr>サウジアラビア／医療関連／制度</vt:lpstr>
      <vt:lpstr>サウジアラビア／医療関連／制度</vt:lpstr>
      <vt:lpstr>サウジアラビア／医療関連／制度</vt:lpstr>
      <vt:lpstr>サウジアラビア／医療関連／制度</vt:lpstr>
      <vt:lpstr>サウジアラビア／医療関連／制度</vt:lpstr>
      <vt:lpstr>サウジアラビア／医療関連／制度</vt:lpstr>
      <vt:lpstr>サウジアラビア／医療関連／制度</vt:lpstr>
      <vt:lpstr>サウジアラビア／医療関連／制度</vt:lpstr>
      <vt:lpstr>サウジアラビア／医療関連／制度</vt:lpstr>
      <vt:lpstr>サウジアラビア／医療関連／制度</vt:lpstr>
      <vt:lpstr>サウジアラビア／医療関連／制度</vt:lpstr>
      <vt:lpstr>サウジアラビア／医療関連／制度</vt:lpstr>
      <vt:lpstr>サウジアラビア／医療関連／医療サービス</vt:lpstr>
      <vt:lpstr>サウジアラビア／医療関連／医療サービス</vt:lpstr>
      <vt:lpstr>サウジアラビア／医療関連／医療機器</vt:lpstr>
      <vt:lpstr>サウジアラビア／医療関連／医療機器</vt:lpstr>
      <vt:lpstr>サウジアラビア／医療関連／医療機器</vt:lpstr>
      <vt:lpstr>サウジアラビア／医療関連／医療機器</vt:lpstr>
      <vt:lpstr>サウジアラビア／医療関連／医薬品</vt:lpstr>
      <vt:lpstr>サウジアラビア／医療関連／医薬品</vt:lpstr>
      <vt:lpstr>サウジアラビア／医療関連／医薬品</vt:lpstr>
      <vt:lpstr>サウジアラビア／医療関連／医薬品</vt:lpstr>
      <vt:lpstr>サウジアラビア／医療関連／介護</vt:lpstr>
      <vt:lpstr>サウジアラビア／医療関連／介護</vt:lpstr>
      <vt:lpstr>サウジアラビア／医療関連／歯科</vt:lpstr>
      <vt:lpstr>サウジアラビア／医療関連／その他</vt:lpstr>
      <vt:lpstr>サウジアラビア／医療関連／その他</vt:lpstr>
      <vt:lpstr>サウジアラビア／医療関連／その他</vt:lpstr>
      <vt:lpstr>サウジアラビア／医療関連／その他</vt:lpstr>
      <vt:lpstr>サウジアラビア／医療関連／その他</vt:lpstr>
      <vt:lpstr>サウジアラビア／医療関連／その他</vt:lpstr>
      <vt:lpstr>サウジアラビア／医療関連／その他</vt:lpstr>
      <vt:lpstr>政策動向</vt:lpstr>
      <vt:lpstr>サウジアラビア／政策動向</vt:lpstr>
      <vt:lpstr>サウジアラビア／政策動向</vt:lpstr>
      <vt:lpstr>サウジアラビア／政策動向</vt:lpstr>
      <vt:lpstr>サウジアラビア／政策動向</vt:lpstr>
      <vt:lpstr>サウジアラビア／政策動向</vt:lpstr>
      <vt:lpstr>サウジアラビア／政策動向</vt:lpstr>
      <vt:lpstr>サウジアラビア／政策動向</vt:lpstr>
      <vt:lpstr>サウジアラビア／政策動向</vt:lpstr>
      <vt:lpstr>サウジアラビア／政策動向</vt:lpstr>
      <vt:lpstr>日本との関わり</vt:lpstr>
      <vt:lpstr>サウジアラビア／日本との関わり</vt:lpstr>
      <vt:lpstr>サウジアラビア／日本との関わり</vt:lpstr>
      <vt:lpstr>サウジアラビア／日本との関わり</vt:lpstr>
      <vt:lpstr>サウジアラビア／日本との関わり</vt:lpstr>
      <vt:lpstr>サウジアラビア／日本との関わり</vt:lpstr>
      <vt:lpstr>サウジアラビア／日本との関わり</vt:lpstr>
      <vt:lpstr>サウジアラビア／日本との関わり</vt:lpstr>
      <vt:lpstr>サウジアラビア／日本との関わり</vt:lpstr>
      <vt:lpstr>サウジアラビア／日本との関わり</vt:lpstr>
      <vt:lpstr>サウジアラビア／日本との関わり</vt:lpstr>
      <vt:lpstr>サウジアラビア／日本との関わり</vt:lpstr>
      <vt:lpstr>サウジアラビア／日本との関わり</vt:lpstr>
      <vt:lpstr>サウジアラビア／日本との関わり</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2015-11-09T06:22:56Z</dcterms:created>
  <dcterms:modified xsi:type="dcterms:W3CDTF">2024-03-21T05:26:43Z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MSIP_Label_ea60d57e-af5b-4752-ac57-3e4f28ca11dc_Enabled">
    <vt:lpwstr>true</vt:lpwstr>
  </property>
  <property fmtid="{D5CDD505-2E9C-101B-9397-08002B2CF9AE}" pid="4" name="MSIP_Label_ea60d57e-af5b-4752-ac57-3e4f28ca11dc_SetDate">
    <vt:lpwstr>2023-12-13T01:36:38Z</vt:lpwstr>
  </property>
  <property fmtid="{D5CDD505-2E9C-101B-9397-08002B2CF9AE}" pid="5" name="MSIP_Label_ea60d57e-af5b-4752-ac57-3e4f28ca11dc_Method">
    <vt:lpwstr>Standard</vt:lpwstr>
  </property>
  <property fmtid="{D5CDD505-2E9C-101B-9397-08002B2CF9AE}" pid="6" name="MSIP_Label_ea60d57e-af5b-4752-ac57-3e4f28ca11dc_Name">
    <vt:lpwstr>ea60d57e-af5b-4752-ac57-3e4f28ca11dc</vt:lpwstr>
  </property>
  <property fmtid="{D5CDD505-2E9C-101B-9397-08002B2CF9AE}" pid="7" name="MSIP_Label_ea60d57e-af5b-4752-ac57-3e4f28ca11dc_SiteId">
    <vt:lpwstr>36da45f1-dd2c-4d1f-af13-5abe46b99921</vt:lpwstr>
  </property>
  <property fmtid="{D5CDD505-2E9C-101B-9397-08002B2CF9AE}" pid="8" name="MSIP_Label_ea60d57e-af5b-4752-ac57-3e4f28ca11dc_ActionId">
    <vt:lpwstr>6ca7971c-1fd0-49f1-81a9-f28f7449b5c1</vt:lpwstr>
  </property>
  <property fmtid="{D5CDD505-2E9C-101B-9397-08002B2CF9AE}" pid="9" name="MSIP_Label_ea60d57e-af5b-4752-ac57-3e4f28ca11dc_ContentBits">
    <vt:lpwstr>0</vt:lpwstr>
  </property>
</Properties>
</file>